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5" r:id="rId4"/>
    <p:sldId id="267" r:id="rId5"/>
    <p:sldId id="274" r:id="rId6"/>
    <p:sldId id="275" r:id="rId7"/>
    <p:sldId id="276" r:id="rId8"/>
    <p:sldId id="280" r:id="rId9"/>
    <p:sldId id="281" r:id="rId10"/>
    <p:sldId id="282" r:id="rId11"/>
    <p:sldId id="283" r:id="rId12"/>
    <p:sldId id="278" r:id="rId13"/>
    <p:sldId id="284" r:id="rId14"/>
    <p:sldId id="279" r:id="rId15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392EE4-40F6-4EAC-AE1F-B1F4AD08E857}" v="416" dt="2022-05-10T19:10:57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70" autoAdjust="0"/>
  </p:normalViewPr>
  <p:slideViewPr>
    <p:cSldViewPr snapToGrid="0">
      <p:cViewPr varScale="1">
        <p:scale>
          <a:sx n="153" d="100"/>
          <a:sy n="153" d="100"/>
        </p:scale>
        <p:origin x="414" y="1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Nyström" userId="08849ac7-f456-4cbe-9c24-741650cd8141" providerId="ADAL" clId="{04F62F25-45CD-4C20-A2B4-EFF911FEBC17}"/>
    <pc:docChg chg="custSel delSld modSld">
      <pc:chgData name="Martin Nyström" userId="08849ac7-f456-4cbe-9c24-741650cd8141" providerId="ADAL" clId="{04F62F25-45CD-4C20-A2B4-EFF911FEBC17}" dt="2021-12-03T08:25:44.123" v="1425" actId="20577"/>
      <pc:docMkLst>
        <pc:docMk/>
      </pc:docMkLst>
      <pc:sldChg chg="modSp modAnim modNotes">
        <pc:chgData name="Martin Nyström" userId="08849ac7-f456-4cbe-9c24-741650cd8141" providerId="ADAL" clId="{04F62F25-45CD-4C20-A2B4-EFF911FEBC17}" dt="2021-11-29T08:43:34.846" v="213" actId="5793"/>
        <pc:sldMkLst>
          <pc:docMk/>
          <pc:sldMk cId="0" sldId="257"/>
        </pc:sldMkLst>
        <pc:spChg chg="mod">
          <ac:chgData name="Martin Nyström" userId="08849ac7-f456-4cbe-9c24-741650cd8141" providerId="ADAL" clId="{04F62F25-45CD-4C20-A2B4-EFF911FEBC17}" dt="2021-11-29T08:43:34.846" v="213" actId="5793"/>
          <ac:spMkLst>
            <pc:docMk/>
            <pc:sldMk cId="0" sldId="257"/>
            <ac:spMk id="61" creationId="{00000000-0000-0000-0000-000000000000}"/>
          </ac:spMkLst>
        </pc:spChg>
      </pc:sldChg>
      <pc:sldChg chg="modSp mod modAnim">
        <pc:chgData name="Martin Nyström" userId="08849ac7-f456-4cbe-9c24-741650cd8141" providerId="ADAL" clId="{04F62F25-45CD-4C20-A2B4-EFF911FEBC17}" dt="2021-11-29T08:43:17.998" v="210" actId="20577"/>
        <pc:sldMkLst>
          <pc:docMk/>
          <pc:sldMk cId="0" sldId="258"/>
        </pc:sldMkLst>
        <pc:spChg chg="mod">
          <ac:chgData name="Martin Nyström" userId="08849ac7-f456-4cbe-9c24-741650cd8141" providerId="ADAL" clId="{04F62F25-45CD-4C20-A2B4-EFF911FEBC17}" dt="2021-11-29T08:43:17.998" v="210" actId="20577"/>
          <ac:spMkLst>
            <pc:docMk/>
            <pc:sldMk cId="0" sldId="258"/>
            <ac:spMk id="67" creationId="{00000000-0000-0000-0000-000000000000}"/>
          </ac:spMkLst>
        </pc:spChg>
      </pc:sldChg>
      <pc:sldChg chg="modSp del mod">
        <pc:chgData name="Martin Nyström" userId="08849ac7-f456-4cbe-9c24-741650cd8141" providerId="ADAL" clId="{04F62F25-45CD-4C20-A2B4-EFF911FEBC17}" dt="2021-11-29T08:43:04.409" v="202" actId="47"/>
        <pc:sldMkLst>
          <pc:docMk/>
          <pc:sldMk cId="0" sldId="259"/>
        </pc:sldMkLst>
        <pc:spChg chg="mod">
          <ac:chgData name="Martin Nyström" userId="08849ac7-f456-4cbe-9c24-741650cd8141" providerId="ADAL" clId="{04F62F25-45CD-4C20-A2B4-EFF911FEBC17}" dt="2021-11-29T08:33:17.122" v="29" actId="20577"/>
          <ac:spMkLst>
            <pc:docMk/>
            <pc:sldMk cId="0" sldId="259"/>
            <ac:spMk id="73" creationId="{00000000-0000-0000-0000-000000000000}"/>
          </ac:spMkLst>
        </pc:spChg>
      </pc:sldChg>
      <pc:sldChg chg="modSp modAnim modNotes">
        <pc:chgData name="Martin Nyström" userId="08849ac7-f456-4cbe-9c24-741650cd8141" providerId="ADAL" clId="{04F62F25-45CD-4C20-A2B4-EFF911FEBC17}" dt="2021-12-03T08:23:48.535" v="1405" actId="20577"/>
        <pc:sldMkLst>
          <pc:docMk/>
          <pc:sldMk cId="0" sldId="260"/>
        </pc:sldMkLst>
        <pc:spChg chg="mod">
          <ac:chgData name="Martin Nyström" userId="08849ac7-f456-4cbe-9c24-741650cd8141" providerId="ADAL" clId="{04F62F25-45CD-4C20-A2B4-EFF911FEBC17}" dt="2021-12-03T08:23:48.535" v="1405" actId="20577"/>
          <ac:spMkLst>
            <pc:docMk/>
            <pc:sldMk cId="0" sldId="260"/>
            <ac:spMk id="79" creationId="{00000000-0000-0000-0000-000000000000}"/>
          </ac:spMkLst>
        </pc:spChg>
      </pc:sldChg>
      <pc:sldChg chg="modSp del mod">
        <pc:chgData name="Martin Nyström" userId="08849ac7-f456-4cbe-9c24-741650cd8141" providerId="ADAL" clId="{04F62F25-45CD-4C20-A2B4-EFF911FEBC17}" dt="2021-11-29T09:22:31.141" v="714" actId="47"/>
        <pc:sldMkLst>
          <pc:docMk/>
          <pc:sldMk cId="0" sldId="261"/>
        </pc:sldMkLst>
        <pc:spChg chg="mod">
          <ac:chgData name="Martin Nyström" userId="08849ac7-f456-4cbe-9c24-741650cd8141" providerId="ADAL" clId="{04F62F25-45CD-4C20-A2B4-EFF911FEBC17}" dt="2021-11-29T08:33:58.348" v="31" actId="20577"/>
          <ac:spMkLst>
            <pc:docMk/>
            <pc:sldMk cId="0" sldId="261"/>
            <ac:spMk id="85" creationId="{00000000-0000-0000-0000-000000000000}"/>
          </ac:spMkLst>
        </pc:spChg>
      </pc:sldChg>
      <pc:sldChg chg="modSp mod">
        <pc:chgData name="Martin Nyström" userId="08849ac7-f456-4cbe-9c24-741650cd8141" providerId="ADAL" clId="{04F62F25-45CD-4C20-A2B4-EFF911FEBC17}" dt="2021-11-29T08:34:18.590" v="42" actId="20577"/>
        <pc:sldMkLst>
          <pc:docMk/>
          <pc:sldMk cId="0" sldId="262"/>
        </pc:sldMkLst>
        <pc:spChg chg="mod">
          <ac:chgData name="Martin Nyström" userId="08849ac7-f456-4cbe-9c24-741650cd8141" providerId="ADAL" clId="{04F62F25-45CD-4C20-A2B4-EFF911FEBC17}" dt="2021-11-29T08:34:18.590" v="42" actId="20577"/>
          <ac:spMkLst>
            <pc:docMk/>
            <pc:sldMk cId="0" sldId="262"/>
            <ac:spMk id="91" creationId="{00000000-0000-0000-0000-000000000000}"/>
          </ac:spMkLst>
        </pc:spChg>
      </pc:sldChg>
      <pc:sldChg chg="modSp mod">
        <pc:chgData name="Martin Nyström" userId="08849ac7-f456-4cbe-9c24-741650cd8141" providerId="ADAL" clId="{04F62F25-45CD-4C20-A2B4-EFF911FEBC17}" dt="2021-12-03T08:24:07.352" v="1412" actId="20577"/>
        <pc:sldMkLst>
          <pc:docMk/>
          <pc:sldMk cId="0" sldId="263"/>
        </pc:sldMkLst>
        <pc:spChg chg="mod">
          <ac:chgData name="Martin Nyström" userId="08849ac7-f456-4cbe-9c24-741650cd8141" providerId="ADAL" clId="{04F62F25-45CD-4C20-A2B4-EFF911FEBC17}" dt="2021-12-03T08:24:07.352" v="1412" actId="20577"/>
          <ac:spMkLst>
            <pc:docMk/>
            <pc:sldMk cId="0" sldId="263"/>
            <ac:spMk id="97" creationId="{00000000-0000-0000-0000-000000000000}"/>
          </ac:spMkLst>
        </pc:spChg>
      </pc:sldChg>
      <pc:sldChg chg="modSp mod modAnim">
        <pc:chgData name="Martin Nyström" userId="08849ac7-f456-4cbe-9c24-741650cd8141" providerId="ADAL" clId="{04F62F25-45CD-4C20-A2B4-EFF911FEBC17}" dt="2021-11-29T21:52:23.964" v="998" actId="20577"/>
        <pc:sldMkLst>
          <pc:docMk/>
          <pc:sldMk cId="0" sldId="264"/>
        </pc:sldMkLst>
        <pc:spChg chg="mod">
          <ac:chgData name="Martin Nyström" userId="08849ac7-f456-4cbe-9c24-741650cd8141" providerId="ADAL" clId="{04F62F25-45CD-4C20-A2B4-EFF911FEBC17}" dt="2021-11-29T08:32:14.212" v="3" actId="27636"/>
          <ac:spMkLst>
            <pc:docMk/>
            <pc:sldMk cId="0" sldId="264"/>
            <ac:spMk id="102" creationId="{00000000-0000-0000-0000-000000000000}"/>
          </ac:spMkLst>
        </pc:spChg>
        <pc:spChg chg="mod">
          <ac:chgData name="Martin Nyström" userId="08849ac7-f456-4cbe-9c24-741650cd8141" providerId="ADAL" clId="{04F62F25-45CD-4C20-A2B4-EFF911FEBC17}" dt="2021-11-29T10:26:06.255" v="925" actId="20577"/>
          <ac:spMkLst>
            <pc:docMk/>
            <pc:sldMk cId="0" sldId="264"/>
            <ac:spMk id="103" creationId="{00000000-0000-0000-0000-000000000000}"/>
          </ac:spMkLst>
        </pc:spChg>
        <pc:spChg chg="mod">
          <ac:chgData name="Martin Nyström" userId="08849ac7-f456-4cbe-9c24-741650cd8141" providerId="ADAL" clId="{04F62F25-45CD-4C20-A2B4-EFF911FEBC17}" dt="2021-11-29T21:52:23.964" v="998" actId="20577"/>
          <ac:spMkLst>
            <pc:docMk/>
            <pc:sldMk cId="0" sldId="264"/>
            <ac:spMk id="104" creationId="{00000000-0000-0000-0000-000000000000}"/>
          </ac:spMkLst>
        </pc:spChg>
      </pc:sldChg>
      <pc:sldChg chg="modSp mod modAnim">
        <pc:chgData name="Martin Nyström" userId="08849ac7-f456-4cbe-9c24-741650cd8141" providerId="ADAL" clId="{04F62F25-45CD-4C20-A2B4-EFF911FEBC17}" dt="2021-11-29T21:59:32.714" v="1377" actId="20577"/>
        <pc:sldMkLst>
          <pc:docMk/>
          <pc:sldMk cId="0" sldId="265"/>
        </pc:sldMkLst>
        <pc:spChg chg="mod">
          <ac:chgData name="Martin Nyström" userId="08849ac7-f456-4cbe-9c24-741650cd8141" providerId="ADAL" clId="{04F62F25-45CD-4C20-A2B4-EFF911FEBC17}" dt="2021-11-29T08:45:26.515" v="262" actId="20577"/>
          <ac:spMkLst>
            <pc:docMk/>
            <pc:sldMk cId="0" sldId="265"/>
            <ac:spMk id="109" creationId="{00000000-0000-0000-0000-000000000000}"/>
          </ac:spMkLst>
        </pc:spChg>
        <pc:spChg chg="mod">
          <ac:chgData name="Martin Nyström" userId="08849ac7-f456-4cbe-9c24-741650cd8141" providerId="ADAL" clId="{04F62F25-45CD-4C20-A2B4-EFF911FEBC17}" dt="2021-11-29T21:59:32.714" v="1377" actId="20577"/>
          <ac:spMkLst>
            <pc:docMk/>
            <pc:sldMk cId="0" sldId="265"/>
            <ac:spMk id="110" creationId="{00000000-0000-0000-0000-000000000000}"/>
          </ac:spMkLst>
        </pc:spChg>
      </pc:sldChg>
      <pc:sldChg chg="modSp mod">
        <pc:chgData name="Martin Nyström" userId="08849ac7-f456-4cbe-9c24-741650cd8141" providerId="ADAL" clId="{04F62F25-45CD-4C20-A2B4-EFF911FEBC17}" dt="2021-12-03T08:25:44.123" v="1425" actId="20577"/>
        <pc:sldMkLst>
          <pc:docMk/>
          <pc:sldMk cId="0" sldId="266"/>
        </pc:sldMkLst>
        <pc:spChg chg="mod">
          <ac:chgData name="Martin Nyström" userId="08849ac7-f456-4cbe-9c24-741650cd8141" providerId="ADAL" clId="{04F62F25-45CD-4C20-A2B4-EFF911FEBC17}" dt="2021-12-03T08:25:44.123" v="1425" actId="20577"/>
          <ac:spMkLst>
            <pc:docMk/>
            <pc:sldMk cId="0" sldId="266"/>
            <ac:spMk id="116" creationId="{00000000-0000-0000-0000-000000000000}"/>
          </ac:spMkLst>
        </pc:spChg>
        <pc:spChg chg="mod">
          <ac:chgData name="Martin Nyström" userId="08849ac7-f456-4cbe-9c24-741650cd8141" providerId="ADAL" clId="{04F62F25-45CD-4C20-A2B4-EFF911FEBC17}" dt="2021-11-29T21:58:55.605" v="1327" actId="20577"/>
          <ac:spMkLst>
            <pc:docMk/>
            <pc:sldMk cId="0" sldId="266"/>
            <ac:spMk id="117" creationId="{00000000-0000-0000-0000-000000000000}"/>
          </ac:spMkLst>
        </pc:spChg>
      </pc:sldChg>
      <pc:sldChg chg="modSp mod modAnim">
        <pc:chgData name="Martin Nyström" userId="08849ac7-f456-4cbe-9c24-741650cd8141" providerId="ADAL" clId="{04F62F25-45CD-4C20-A2B4-EFF911FEBC17}" dt="2021-11-29T22:00:45.666" v="1404" actId="20577"/>
        <pc:sldMkLst>
          <pc:docMk/>
          <pc:sldMk cId="0" sldId="267"/>
        </pc:sldMkLst>
        <pc:spChg chg="mod">
          <ac:chgData name="Martin Nyström" userId="08849ac7-f456-4cbe-9c24-741650cd8141" providerId="ADAL" clId="{04F62F25-45CD-4C20-A2B4-EFF911FEBC17}" dt="2021-11-29T22:00:45.666" v="1404" actId="20577"/>
          <ac:spMkLst>
            <pc:docMk/>
            <pc:sldMk cId="0" sldId="267"/>
            <ac:spMk id="123" creationId="{00000000-0000-0000-0000-000000000000}"/>
          </ac:spMkLst>
        </pc:spChg>
      </pc:sldChg>
      <pc:sldChg chg="modSp modAnim modNotes">
        <pc:chgData name="Martin Nyström" userId="08849ac7-f456-4cbe-9c24-741650cd8141" providerId="ADAL" clId="{04F62F25-45CD-4C20-A2B4-EFF911FEBC17}" dt="2021-11-29T10:23:14.808" v="887" actId="20577"/>
        <pc:sldMkLst>
          <pc:docMk/>
          <pc:sldMk cId="0" sldId="270"/>
        </pc:sldMkLst>
        <pc:spChg chg="mod">
          <ac:chgData name="Martin Nyström" userId="08849ac7-f456-4cbe-9c24-741650cd8141" providerId="ADAL" clId="{04F62F25-45CD-4C20-A2B4-EFF911FEBC17}" dt="2021-11-29T10:23:14.808" v="887" actId="20577"/>
          <ac:spMkLst>
            <pc:docMk/>
            <pc:sldMk cId="0" sldId="270"/>
            <ac:spMk id="141" creationId="{00000000-0000-0000-0000-000000000000}"/>
          </ac:spMkLst>
        </pc:spChg>
      </pc:sldChg>
      <pc:sldChg chg="modSp mod">
        <pc:chgData name="Martin Nyström" userId="08849ac7-f456-4cbe-9c24-741650cd8141" providerId="ADAL" clId="{04F62F25-45CD-4C20-A2B4-EFF911FEBC17}" dt="2021-11-29T08:32:14.238" v="5" actId="27636"/>
        <pc:sldMkLst>
          <pc:docMk/>
          <pc:sldMk cId="0" sldId="271"/>
        </pc:sldMkLst>
        <pc:spChg chg="mod">
          <ac:chgData name="Martin Nyström" userId="08849ac7-f456-4cbe-9c24-741650cd8141" providerId="ADAL" clId="{04F62F25-45CD-4C20-A2B4-EFF911FEBC17}" dt="2021-11-29T08:32:14.238" v="5" actId="27636"/>
          <ac:spMkLst>
            <pc:docMk/>
            <pc:sldMk cId="0" sldId="271"/>
            <ac:spMk id="148" creationId="{00000000-0000-0000-0000-000000000000}"/>
          </ac:spMkLst>
        </pc:spChg>
      </pc:sldChg>
      <pc:sldChg chg="del">
        <pc:chgData name="Martin Nyström" userId="08849ac7-f456-4cbe-9c24-741650cd8141" providerId="ADAL" clId="{04F62F25-45CD-4C20-A2B4-EFF911FEBC17}" dt="2021-11-29T08:42:03.578" v="195" actId="47"/>
        <pc:sldMkLst>
          <pc:docMk/>
          <pc:sldMk cId="0" sldId="272"/>
        </pc:sldMkLst>
      </pc:sldChg>
      <pc:sldChg chg="modSp mod">
        <pc:chgData name="Martin Nyström" userId="08849ac7-f456-4cbe-9c24-741650cd8141" providerId="ADAL" clId="{04F62F25-45CD-4C20-A2B4-EFF911FEBC17}" dt="2021-11-29T10:22:08.198" v="885" actId="20577"/>
        <pc:sldMkLst>
          <pc:docMk/>
          <pc:sldMk cId="0" sldId="273"/>
        </pc:sldMkLst>
        <pc:spChg chg="mod">
          <ac:chgData name="Martin Nyström" userId="08849ac7-f456-4cbe-9c24-741650cd8141" providerId="ADAL" clId="{04F62F25-45CD-4C20-A2B4-EFF911FEBC17}" dt="2021-11-29T10:22:08.198" v="885" actId="20577"/>
          <ac:spMkLst>
            <pc:docMk/>
            <pc:sldMk cId="0" sldId="273"/>
            <ac:spMk id="160" creationId="{00000000-0000-0000-0000-000000000000}"/>
          </ac:spMkLst>
        </pc:spChg>
      </pc:sldChg>
      <pc:sldChg chg="del">
        <pc:chgData name="Martin Nyström" userId="08849ac7-f456-4cbe-9c24-741650cd8141" providerId="ADAL" clId="{04F62F25-45CD-4C20-A2B4-EFF911FEBC17}" dt="2021-11-29T08:42:15.586" v="196" actId="47"/>
        <pc:sldMkLst>
          <pc:docMk/>
          <pc:sldMk cId="2384644932" sldId="274"/>
        </pc:sldMkLst>
      </pc:sldChg>
    </pc:docChg>
  </pc:docChgLst>
  <pc:docChgLst>
    <pc:chgData name="Martin Nyström" userId="08849ac7-f456-4cbe-9c24-741650cd8141" providerId="ADAL" clId="{54F3440A-B7F9-49D7-AD3E-70DFFE8089AE}"/>
    <pc:docChg chg="undo custSel addSld delSld modSld sldOrd">
      <pc:chgData name="Martin Nyström" userId="08849ac7-f456-4cbe-9c24-741650cd8141" providerId="ADAL" clId="{54F3440A-B7F9-49D7-AD3E-70DFFE8089AE}" dt="2022-03-28T19:04:23.826" v="3036" actId="47"/>
      <pc:docMkLst>
        <pc:docMk/>
      </pc:docMkLst>
      <pc:sldChg chg="modSp mod modNotes">
        <pc:chgData name="Martin Nyström" userId="08849ac7-f456-4cbe-9c24-741650cd8141" providerId="ADAL" clId="{54F3440A-B7F9-49D7-AD3E-70DFFE8089AE}" dt="2022-03-28T17:39:14.742" v="2822" actId="20577"/>
        <pc:sldMkLst>
          <pc:docMk/>
          <pc:sldMk cId="0" sldId="256"/>
        </pc:sldMkLst>
        <pc:spChg chg="mod">
          <ac:chgData name="Martin Nyström" userId="08849ac7-f456-4cbe-9c24-741650cd8141" providerId="ADAL" clId="{54F3440A-B7F9-49D7-AD3E-70DFFE8089AE}" dt="2022-03-28T17:39:14.742" v="2822" actId="20577"/>
          <ac:spMkLst>
            <pc:docMk/>
            <pc:sldMk cId="0" sldId="256"/>
            <ac:spMk id="54" creationId="{00000000-0000-0000-0000-000000000000}"/>
          </ac:spMkLst>
        </pc:spChg>
        <pc:spChg chg="mod">
          <ac:chgData name="Martin Nyström" userId="08849ac7-f456-4cbe-9c24-741650cd8141" providerId="ADAL" clId="{54F3440A-B7F9-49D7-AD3E-70DFFE8089AE}" dt="2022-03-28T17:18:16.182" v="2432" actId="20577"/>
          <ac:spMkLst>
            <pc:docMk/>
            <pc:sldMk cId="0" sldId="256"/>
            <ac:spMk id="55" creationId="{00000000-0000-0000-0000-000000000000}"/>
          </ac:spMkLst>
        </pc:spChg>
      </pc:sldChg>
      <pc:sldChg chg="modSp mod modAnim">
        <pc:chgData name="Martin Nyström" userId="08849ac7-f456-4cbe-9c24-741650cd8141" providerId="ADAL" clId="{54F3440A-B7F9-49D7-AD3E-70DFFE8089AE}" dt="2022-03-28T18:58:04.622" v="3035" actId="20577"/>
        <pc:sldMkLst>
          <pc:docMk/>
          <pc:sldMk cId="0" sldId="257"/>
        </pc:sldMkLst>
        <pc:spChg chg="mod">
          <ac:chgData name="Martin Nyström" userId="08849ac7-f456-4cbe-9c24-741650cd8141" providerId="ADAL" clId="{54F3440A-B7F9-49D7-AD3E-70DFFE8089AE}" dt="2022-03-28T06:14:56.149" v="590" actId="20577"/>
          <ac:spMkLst>
            <pc:docMk/>
            <pc:sldMk cId="0" sldId="257"/>
            <ac:spMk id="60" creationId="{00000000-0000-0000-0000-000000000000}"/>
          </ac:spMkLst>
        </pc:spChg>
        <pc:spChg chg="mod">
          <ac:chgData name="Martin Nyström" userId="08849ac7-f456-4cbe-9c24-741650cd8141" providerId="ADAL" clId="{54F3440A-B7F9-49D7-AD3E-70DFFE8089AE}" dt="2022-03-28T18:58:04.622" v="3035" actId="20577"/>
          <ac:spMkLst>
            <pc:docMk/>
            <pc:sldMk cId="0" sldId="257"/>
            <ac:spMk id="61" creationId="{00000000-0000-0000-0000-000000000000}"/>
          </ac:spMkLst>
        </pc:spChg>
      </pc:sldChg>
      <pc:sldChg chg="del">
        <pc:chgData name="Martin Nyström" userId="08849ac7-f456-4cbe-9c24-741650cd8141" providerId="ADAL" clId="{54F3440A-B7F9-49D7-AD3E-70DFFE8089AE}" dt="2022-03-28T06:12:49.878" v="541" actId="47"/>
        <pc:sldMkLst>
          <pc:docMk/>
          <pc:sldMk cId="0" sldId="258"/>
        </pc:sldMkLst>
      </pc:sldChg>
      <pc:sldChg chg="del">
        <pc:chgData name="Martin Nyström" userId="08849ac7-f456-4cbe-9c24-741650cd8141" providerId="ADAL" clId="{54F3440A-B7F9-49D7-AD3E-70DFFE8089AE}" dt="2022-03-28T06:17:02.018" v="656" actId="47"/>
        <pc:sldMkLst>
          <pc:docMk/>
          <pc:sldMk cId="0" sldId="260"/>
        </pc:sldMkLst>
      </pc:sldChg>
      <pc:sldChg chg="modSp del mod">
        <pc:chgData name="Martin Nyström" userId="08849ac7-f456-4cbe-9c24-741650cd8141" providerId="ADAL" clId="{54F3440A-B7F9-49D7-AD3E-70DFFE8089AE}" dt="2022-03-28T06:12:59.618" v="542" actId="47"/>
        <pc:sldMkLst>
          <pc:docMk/>
          <pc:sldMk cId="0" sldId="262"/>
        </pc:sldMkLst>
        <pc:spChg chg="mod">
          <ac:chgData name="Martin Nyström" userId="08849ac7-f456-4cbe-9c24-741650cd8141" providerId="ADAL" clId="{54F3440A-B7F9-49D7-AD3E-70DFFE8089AE}" dt="2022-03-27T07:13:59.038" v="11" actId="20577"/>
          <ac:spMkLst>
            <pc:docMk/>
            <pc:sldMk cId="0" sldId="262"/>
            <ac:spMk id="90" creationId="{00000000-0000-0000-0000-000000000000}"/>
          </ac:spMkLst>
        </pc:spChg>
        <pc:spChg chg="mod">
          <ac:chgData name="Martin Nyström" userId="08849ac7-f456-4cbe-9c24-741650cd8141" providerId="ADAL" clId="{54F3440A-B7F9-49D7-AD3E-70DFFE8089AE}" dt="2022-03-27T07:14:07.711" v="19" actId="20577"/>
          <ac:spMkLst>
            <pc:docMk/>
            <pc:sldMk cId="0" sldId="262"/>
            <ac:spMk id="91" creationId="{00000000-0000-0000-0000-000000000000}"/>
          </ac:spMkLst>
        </pc:spChg>
      </pc:sldChg>
      <pc:sldChg chg="del">
        <pc:chgData name="Martin Nyström" userId="08849ac7-f456-4cbe-9c24-741650cd8141" providerId="ADAL" clId="{54F3440A-B7F9-49D7-AD3E-70DFFE8089AE}" dt="2022-03-28T06:13:01.797" v="543" actId="47"/>
        <pc:sldMkLst>
          <pc:docMk/>
          <pc:sldMk cId="0" sldId="263"/>
        </pc:sldMkLst>
      </pc:sldChg>
      <pc:sldChg chg="del">
        <pc:chgData name="Martin Nyström" userId="08849ac7-f456-4cbe-9c24-741650cd8141" providerId="ADAL" clId="{54F3440A-B7F9-49D7-AD3E-70DFFE8089AE}" dt="2022-03-28T06:17:09.196" v="657" actId="47"/>
        <pc:sldMkLst>
          <pc:docMk/>
          <pc:sldMk cId="0" sldId="264"/>
        </pc:sldMkLst>
      </pc:sldChg>
      <pc:sldChg chg="modSp modAnim">
        <pc:chgData name="Martin Nyström" userId="08849ac7-f456-4cbe-9c24-741650cd8141" providerId="ADAL" clId="{54F3440A-B7F9-49D7-AD3E-70DFFE8089AE}" dt="2022-03-28T17:40:35.782" v="2830" actId="20577"/>
        <pc:sldMkLst>
          <pc:docMk/>
          <pc:sldMk cId="0" sldId="265"/>
        </pc:sldMkLst>
        <pc:spChg chg="mod">
          <ac:chgData name="Martin Nyström" userId="08849ac7-f456-4cbe-9c24-741650cd8141" providerId="ADAL" clId="{54F3440A-B7F9-49D7-AD3E-70DFFE8089AE}" dt="2022-03-28T17:40:35.782" v="2830" actId="20577"/>
          <ac:spMkLst>
            <pc:docMk/>
            <pc:sldMk cId="0" sldId="265"/>
            <ac:spMk id="110" creationId="{00000000-0000-0000-0000-000000000000}"/>
          </ac:spMkLst>
        </pc:spChg>
      </pc:sldChg>
      <pc:sldChg chg="modSp del mod ord">
        <pc:chgData name="Martin Nyström" userId="08849ac7-f456-4cbe-9c24-741650cd8141" providerId="ADAL" clId="{54F3440A-B7F9-49D7-AD3E-70DFFE8089AE}" dt="2022-03-28T19:04:23.826" v="3036" actId="47"/>
        <pc:sldMkLst>
          <pc:docMk/>
          <pc:sldMk cId="0" sldId="266"/>
        </pc:sldMkLst>
        <pc:spChg chg="mod">
          <ac:chgData name="Martin Nyström" userId="08849ac7-f456-4cbe-9c24-741650cd8141" providerId="ADAL" clId="{54F3440A-B7F9-49D7-AD3E-70DFFE8089AE}" dt="2022-03-28T06:17:51.862" v="659" actId="20577"/>
          <ac:spMkLst>
            <pc:docMk/>
            <pc:sldMk cId="0" sldId="266"/>
            <ac:spMk id="116" creationId="{00000000-0000-0000-0000-000000000000}"/>
          </ac:spMkLst>
        </pc:spChg>
        <pc:spChg chg="mod">
          <ac:chgData name="Martin Nyström" userId="08849ac7-f456-4cbe-9c24-741650cd8141" providerId="ADAL" clId="{54F3440A-B7F9-49D7-AD3E-70DFFE8089AE}" dt="2022-03-28T06:17:36.168" v="658" actId="20577"/>
          <ac:spMkLst>
            <pc:docMk/>
            <pc:sldMk cId="0" sldId="266"/>
            <ac:spMk id="117" creationId="{00000000-0000-0000-0000-000000000000}"/>
          </ac:spMkLst>
        </pc:spChg>
      </pc:sldChg>
      <pc:sldChg chg="modSp mod modAnim modNotesTx">
        <pc:chgData name="Martin Nyström" userId="08849ac7-f456-4cbe-9c24-741650cd8141" providerId="ADAL" clId="{54F3440A-B7F9-49D7-AD3E-70DFFE8089AE}" dt="2022-03-28T18:51:07.098" v="2976" actId="20577"/>
        <pc:sldMkLst>
          <pc:docMk/>
          <pc:sldMk cId="0" sldId="267"/>
        </pc:sldMkLst>
        <pc:spChg chg="mod">
          <ac:chgData name="Martin Nyström" userId="08849ac7-f456-4cbe-9c24-741650cd8141" providerId="ADAL" clId="{54F3440A-B7F9-49D7-AD3E-70DFFE8089AE}" dt="2022-03-28T18:51:07.098" v="2976" actId="20577"/>
          <ac:spMkLst>
            <pc:docMk/>
            <pc:sldMk cId="0" sldId="267"/>
            <ac:spMk id="123" creationId="{00000000-0000-0000-0000-000000000000}"/>
          </ac:spMkLst>
        </pc:spChg>
      </pc:sldChg>
      <pc:sldChg chg="del ord modNotes">
        <pc:chgData name="Martin Nyström" userId="08849ac7-f456-4cbe-9c24-741650cd8141" providerId="ADAL" clId="{54F3440A-B7F9-49D7-AD3E-70DFFE8089AE}" dt="2022-03-28T06:19:00.937" v="663" actId="47"/>
        <pc:sldMkLst>
          <pc:docMk/>
          <pc:sldMk cId="0" sldId="268"/>
        </pc:sldMkLst>
      </pc:sldChg>
      <pc:sldChg chg="del">
        <pc:chgData name="Martin Nyström" userId="08849ac7-f456-4cbe-9c24-741650cd8141" providerId="ADAL" clId="{54F3440A-B7F9-49D7-AD3E-70DFFE8089AE}" dt="2022-03-28T06:18:46.033" v="662" actId="47"/>
        <pc:sldMkLst>
          <pc:docMk/>
          <pc:sldMk cId="0" sldId="269"/>
        </pc:sldMkLst>
      </pc:sldChg>
      <pc:sldChg chg="del">
        <pc:chgData name="Martin Nyström" userId="08849ac7-f456-4cbe-9c24-741650cd8141" providerId="ADAL" clId="{54F3440A-B7F9-49D7-AD3E-70DFFE8089AE}" dt="2022-03-28T06:18:19.651" v="660" actId="47"/>
        <pc:sldMkLst>
          <pc:docMk/>
          <pc:sldMk cId="0" sldId="270"/>
        </pc:sldMkLst>
      </pc:sldChg>
      <pc:sldChg chg="del">
        <pc:chgData name="Martin Nyström" userId="08849ac7-f456-4cbe-9c24-741650cd8141" providerId="ADAL" clId="{54F3440A-B7F9-49D7-AD3E-70DFFE8089AE}" dt="2022-03-28T06:18:23.650" v="661" actId="47"/>
        <pc:sldMkLst>
          <pc:docMk/>
          <pc:sldMk cId="0" sldId="271"/>
        </pc:sldMkLst>
      </pc:sldChg>
      <pc:sldChg chg="del">
        <pc:chgData name="Martin Nyström" userId="08849ac7-f456-4cbe-9c24-741650cd8141" providerId="ADAL" clId="{54F3440A-B7F9-49D7-AD3E-70DFFE8089AE}" dt="2022-03-28T17:16:26.282" v="2419" actId="47"/>
        <pc:sldMkLst>
          <pc:docMk/>
          <pc:sldMk cId="0" sldId="273"/>
        </pc:sldMkLst>
      </pc:sldChg>
      <pc:sldChg chg="modSp new mod">
        <pc:chgData name="Martin Nyström" userId="08849ac7-f456-4cbe-9c24-741650cd8141" providerId="ADAL" clId="{54F3440A-B7F9-49D7-AD3E-70DFFE8089AE}" dt="2022-03-28T18:47:15.428" v="2931" actId="20577"/>
        <pc:sldMkLst>
          <pc:docMk/>
          <pc:sldMk cId="2384644932" sldId="274"/>
        </pc:sldMkLst>
        <pc:spChg chg="mod">
          <ac:chgData name="Martin Nyström" userId="08849ac7-f456-4cbe-9c24-741650cd8141" providerId="ADAL" clId="{54F3440A-B7F9-49D7-AD3E-70DFFE8089AE}" dt="2022-03-28T06:20:15.632" v="675" actId="20577"/>
          <ac:spMkLst>
            <pc:docMk/>
            <pc:sldMk cId="2384644932" sldId="274"/>
            <ac:spMk id="2" creationId="{ECC8BC83-37E7-4704-8F9D-F1F7B9060BBF}"/>
          </ac:spMkLst>
        </pc:spChg>
        <pc:spChg chg="mod">
          <ac:chgData name="Martin Nyström" userId="08849ac7-f456-4cbe-9c24-741650cd8141" providerId="ADAL" clId="{54F3440A-B7F9-49D7-AD3E-70DFFE8089AE}" dt="2022-03-28T18:47:15.428" v="2931" actId="20577"/>
          <ac:spMkLst>
            <pc:docMk/>
            <pc:sldMk cId="2384644932" sldId="274"/>
            <ac:spMk id="3" creationId="{8B33EECA-6045-4FC9-8174-C39242F48B86}"/>
          </ac:spMkLst>
        </pc:spChg>
      </pc:sldChg>
      <pc:sldChg chg="modSp new mod">
        <pc:chgData name="Martin Nyström" userId="08849ac7-f456-4cbe-9c24-741650cd8141" providerId="ADAL" clId="{54F3440A-B7F9-49D7-AD3E-70DFFE8089AE}" dt="2022-03-28T17:42:51.649" v="2845" actId="20577"/>
        <pc:sldMkLst>
          <pc:docMk/>
          <pc:sldMk cId="1854371120" sldId="275"/>
        </pc:sldMkLst>
        <pc:spChg chg="mod">
          <ac:chgData name="Martin Nyström" userId="08849ac7-f456-4cbe-9c24-741650cd8141" providerId="ADAL" clId="{54F3440A-B7F9-49D7-AD3E-70DFFE8089AE}" dt="2022-03-28T17:42:51.649" v="2845" actId="20577"/>
          <ac:spMkLst>
            <pc:docMk/>
            <pc:sldMk cId="1854371120" sldId="275"/>
            <ac:spMk id="2" creationId="{AEAF4008-0AAB-4AD4-9022-00C4DA505234}"/>
          </ac:spMkLst>
        </pc:spChg>
        <pc:spChg chg="mod">
          <ac:chgData name="Martin Nyström" userId="08849ac7-f456-4cbe-9c24-741650cd8141" providerId="ADAL" clId="{54F3440A-B7F9-49D7-AD3E-70DFFE8089AE}" dt="2022-03-28T17:23:40.420" v="2648" actId="20577"/>
          <ac:spMkLst>
            <pc:docMk/>
            <pc:sldMk cId="1854371120" sldId="275"/>
            <ac:spMk id="3" creationId="{2E9DF632-CDB7-4440-9FA2-93407F8608A5}"/>
          </ac:spMkLst>
        </pc:spChg>
      </pc:sldChg>
      <pc:sldChg chg="modSp new mod">
        <pc:chgData name="Martin Nyström" userId="08849ac7-f456-4cbe-9c24-741650cd8141" providerId="ADAL" clId="{54F3440A-B7F9-49D7-AD3E-70DFFE8089AE}" dt="2022-03-28T18:46:06.874" v="2910" actId="20577"/>
        <pc:sldMkLst>
          <pc:docMk/>
          <pc:sldMk cId="1391986537" sldId="276"/>
        </pc:sldMkLst>
        <pc:spChg chg="mod">
          <ac:chgData name="Martin Nyström" userId="08849ac7-f456-4cbe-9c24-741650cd8141" providerId="ADAL" clId="{54F3440A-B7F9-49D7-AD3E-70DFFE8089AE}" dt="2022-03-28T06:21:17.515" v="704" actId="20577"/>
          <ac:spMkLst>
            <pc:docMk/>
            <pc:sldMk cId="1391986537" sldId="276"/>
            <ac:spMk id="2" creationId="{E590098D-56E9-43CC-9C4A-1D82971688A3}"/>
          </ac:spMkLst>
        </pc:spChg>
        <pc:spChg chg="mod">
          <ac:chgData name="Martin Nyström" userId="08849ac7-f456-4cbe-9c24-741650cd8141" providerId="ADAL" clId="{54F3440A-B7F9-49D7-AD3E-70DFFE8089AE}" dt="2022-03-28T18:46:06.874" v="2910" actId="20577"/>
          <ac:spMkLst>
            <pc:docMk/>
            <pc:sldMk cId="1391986537" sldId="276"/>
            <ac:spMk id="3" creationId="{EAD91F9D-8DE5-4EEB-8203-6E5CE26DF1AD}"/>
          </ac:spMkLst>
        </pc:spChg>
      </pc:sldChg>
      <pc:sldChg chg="addSp delSp modSp new mod modNotesTx">
        <pc:chgData name="Martin Nyström" userId="08849ac7-f456-4cbe-9c24-741650cd8141" providerId="ADAL" clId="{54F3440A-B7F9-49D7-AD3E-70DFFE8089AE}" dt="2022-03-28T17:09:20.030" v="2248" actId="20577"/>
        <pc:sldMkLst>
          <pc:docMk/>
          <pc:sldMk cId="363239259" sldId="277"/>
        </pc:sldMkLst>
        <pc:spChg chg="mod">
          <ac:chgData name="Martin Nyström" userId="08849ac7-f456-4cbe-9c24-741650cd8141" providerId="ADAL" clId="{54F3440A-B7F9-49D7-AD3E-70DFFE8089AE}" dt="2022-03-28T13:54:33.918" v="1790" actId="27636"/>
          <ac:spMkLst>
            <pc:docMk/>
            <pc:sldMk cId="363239259" sldId="277"/>
            <ac:spMk id="2" creationId="{2DC36093-497A-4D18-B1E0-D9E314097B73}"/>
          </ac:spMkLst>
        </pc:spChg>
        <pc:spChg chg="add del mod">
          <ac:chgData name="Martin Nyström" userId="08849ac7-f456-4cbe-9c24-741650cd8141" providerId="ADAL" clId="{54F3440A-B7F9-49D7-AD3E-70DFFE8089AE}" dt="2022-03-28T16:38:48.624" v="1875"/>
          <ac:spMkLst>
            <pc:docMk/>
            <pc:sldMk cId="363239259" sldId="277"/>
            <ac:spMk id="7" creationId="{1E0636E6-E132-4CA2-AC34-D41C69C28941}"/>
          </ac:spMkLst>
        </pc:spChg>
        <pc:spChg chg="add del mod">
          <ac:chgData name="Martin Nyström" userId="08849ac7-f456-4cbe-9c24-741650cd8141" providerId="ADAL" clId="{54F3440A-B7F9-49D7-AD3E-70DFFE8089AE}" dt="2022-03-28T16:38:46.696" v="1869"/>
          <ac:spMkLst>
            <pc:docMk/>
            <pc:sldMk cId="363239259" sldId="277"/>
            <ac:spMk id="8" creationId="{63F25542-FDC8-487D-B27A-FEEA34BC8F2B}"/>
          </ac:spMkLst>
        </pc:spChg>
        <pc:spChg chg="add del mod">
          <ac:chgData name="Martin Nyström" userId="08849ac7-f456-4cbe-9c24-741650cd8141" providerId="ADAL" clId="{54F3440A-B7F9-49D7-AD3E-70DFFE8089AE}" dt="2022-03-28T16:38:46.696" v="1867"/>
          <ac:spMkLst>
            <pc:docMk/>
            <pc:sldMk cId="363239259" sldId="277"/>
            <ac:spMk id="9" creationId="{DEE6A530-619A-4260-9B61-1BC7F94B7C45}"/>
          </ac:spMkLst>
        </pc:spChg>
        <pc:spChg chg="add del mod">
          <ac:chgData name="Martin Nyström" userId="08849ac7-f456-4cbe-9c24-741650cd8141" providerId="ADAL" clId="{54F3440A-B7F9-49D7-AD3E-70DFFE8089AE}" dt="2022-03-28T16:38:46.696" v="1871"/>
          <ac:spMkLst>
            <pc:docMk/>
            <pc:sldMk cId="363239259" sldId="277"/>
            <ac:spMk id="10" creationId="{3F26C2FA-E292-462A-B702-37EA5BC6D2E6}"/>
          </ac:spMkLst>
        </pc:spChg>
        <pc:spChg chg="add del mod">
          <ac:chgData name="Martin Nyström" userId="08849ac7-f456-4cbe-9c24-741650cd8141" providerId="ADAL" clId="{54F3440A-B7F9-49D7-AD3E-70DFFE8089AE}" dt="2022-03-28T16:38:50.376" v="1877" actId="478"/>
          <ac:spMkLst>
            <pc:docMk/>
            <pc:sldMk cId="363239259" sldId="277"/>
            <ac:spMk id="11" creationId="{7C422904-1621-41AA-8C88-6BE5A22B70FB}"/>
          </ac:spMkLst>
        </pc:spChg>
        <pc:spChg chg="add del mod">
          <ac:chgData name="Martin Nyström" userId="08849ac7-f456-4cbe-9c24-741650cd8141" providerId="ADAL" clId="{54F3440A-B7F9-49D7-AD3E-70DFFE8089AE}" dt="2022-03-28T13:59:12.460" v="1821" actId="478"/>
          <ac:spMkLst>
            <pc:docMk/>
            <pc:sldMk cId="363239259" sldId="277"/>
            <ac:spMk id="27" creationId="{7E1CD5EB-4095-4AD3-9D36-26AAF1A16BEF}"/>
          </ac:spMkLst>
        </pc:spChg>
        <pc:spChg chg="add mod">
          <ac:chgData name="Martin Nyström" userId="08849ac7-f456-4cbe-9c24-741650cd8141" providerId="ADAL" clId="{54F3440A-B7F9-49D7-AD3E-70DFFE8089AE}" dt="2022-03-28T14:04:17.339" v="1831" actId="1076"/>
          <ac:spMkLst>
            <pc:docMk/>
            <pc:sldMk cId="363239259" sldId="277"/>
            <ac:spMk id="28" creationId="{751C4E4B-6693-4CAF-A6F3-6C27B5E5AC06}"/>
          </ac:spMkLst>
        </pc:spChg>
        <pc:spChg chg="add mod">
          <ac:chgData name="Martin Nyström" userId="08849ac7-f456-4cbe-9c24-741650cd8141" providerId="ADAL" clId="{54F3440A-B7F9-49D7-AD3E-70DFFE8089AE}" dt="2022-03-28T14:04:21.339" v="1832" actId="1076"/>
          <ac:spMkLst>
            <pc:docMk/>
            <pc:sldMk cId="363239259" sldId="277"/>
            <ac:spMk id="29" creationId="{3CC0FC99-7E6F-407C-B699-9700CAE3F48B}"/>
          </ac:spMkLst>
        </pc:spChg>
        <pc:spChg chg="add mod">
          <ac:chgData name="Martin Nyström" userId="08849ac7-f456-4cbe-9c24-741650cd8141" providerId="ADAL" clId="{54F3440A-B7F9-49D7-AD3E-70DFFE8089AE}" dt="2022-03-28T14:04:28.130" v="1833" actId="1076"/>
          <ac:spMkLst>
            <pc:docMk/>
            <pc:sldMk cId="363239259" sldId="277"/>
            <ac:spMk id="30" creationId="{D39F8547-C7F9-42FA-A6EA-C6005E4171AD}"/>
          </ac:spMkLst>
        </pc:spChg>
        <pc:spChg chg="add mod">
          <ac:chgData name="Martin Nyström" userId="08849ac7-f456-4cbe-9c24-741650cd8141" providerId="ADAL" clId="{54F3440A-B7F9-49D7-AD3E-70DFFE8089AE}" dt="2022-03-28T14:04:14.262" v="1830" actId="1076"/>
          <ac:spMkLst>
            <pc:docMk/>
            <pc:sldMk cId="363239259" sldId="277"/>
            <ac:spMk id="31" creationId="{47CB08B9-D595-437A-95C2-5C623FF26F96}"/>
          </ac:spMkLst>
        </pc:spChg>
        <pc:spChg chg="add mod">
          <ac:chgData name="Martin Nyström" userId="08849ac7-f456-4cbe-9c24-741650cd8141" providerId="ADAL" clId="{54F3440A-B7F9-49D7-AD3E-70DFFE8089AE}" dt="2022-03-28T14:04:42.248" v="1835" actId="20577"/>
          <ac:spMkLst>
            <pc:docMk/>
            <pc:sldMk cId="363239259" sldId="277"/>
            <ac:spMk id="32" creationId="{D0D25B25-4E4C-416C-9910-6AFCEFE541BC}"/>
          </ac:spMkLst>
        </pc:spChg>
        <pc:spChg chg="add mod">
          <ac:chgData name="Martin Nyström" userId="08849ac7-f456-4cbe-9c24-741650cd8141" providerId="ADAL" clId="{54F3440A-B7F9-49D7-AD3E-70DFFE8089AE}" dt="2022-03-28T16:39:50.290" v="1888" actId="14100"/>
          <ac:spMkLst>
            <pc:docMk/>
            <pc:sldMk cId="363239259" sldId="277"/>
            <ac:spMk id="69" creationId="{30E7B3D8-4E05-4D31-83E6-2977D0E1D0C5}"/>
          </ac:spMkLst>
        </pc:spChg>
        <pc:spChg chg="add mod">
          <ac:chgData name="Martin Nyström" userId="08849ac7-f456-4cbe-9c24-741650cd8141" providerId="ADAL" clId="{54F3440A-B7F9-49D7-AD3E-70DFFE8089AE}" dt="2022-03-28T16:39:44.369" v="1887" actId="1076"/>
          <ac:spMkLst>
            <pc:docMk/>
            <pc:sldMk cId="363239259" sldId="277"/>
            <ac:spMk id="70" creationId="{4C77A5F2-841B-4D6E-999C-6241E2AC933A}"/>
          </ac:spMkLst>
        </pc:spChg>
        <pc:spChg chg="add mod">
          <ac:chgData name="Martin Nyström" userId="08849ac7-f456-4cbe-9c24-741650cd8141" providerId="ADAL" clId="{54F3440A-B7F9-49D7-AD3E-70DFFE8089AE}" dt="2022-03-28T16:40:07.639" v="1891" actId="1076"/>
          <ac:spMkLst>
            <pc:docMk/>
            <pc:sldMk cId="363239259" sldId="277"/>
            <ac:spMk id="71" creationId="{EA6855BB-8E4F-47D1-AE6C-340AB379D628}"/>
          </ac:spMkLst>
        </pc:spChg>
        <pc:spChg chg="add mod">
          <ac:chgData name="Martin Nyström" userId="08849ac7-f456-4cbe-9c24-741650cd8141" providerId="ADAL" clId="{54F3440A-B7F9-49D7-AD3E-70DFFE8089AE}" dt="2022-03-28T16:40:27.177" v="1895" actId="1076"/>
          <ac:spMkLst>
            <pc:docMk/>
            <pc:sldMk cId="363239259" sldId="277"/>
            <ac:spMk id="72" creationId="{86FD0964-8C5C-4097-B0AE-C9819E2C96FA}"/>
          </ac:spMkLst>
        </pc:spChg>
        <pc:spChg chg="add mod">
          <ac:chgData name="Martin Nyström" userId="08849ac7-f456-4cbe-9c24-741650cd8141" providerId="ADAL" clId="{54F3440A-B7F9-49D7-AD3E-70DFFE8089AE}" dt="2022-03-28T16:41:09.408" v="1898" actId="20577"/>
          <ac:spMkLst>
            <pc:docMk/>
            <pc:sldMk cId="363239259" sldId="277"/>
            <ac:spMk id="73" creationId="{0977A486-B427-49CC-9A35-D4C455075BE7}"/>
          </ac:spMkLst>
        </pc:spChg>
        <pc:spChg chg="add mod">
          <ac:chgData name="Martin Nyström" userId="08849ac7-f456-4cbe-9c24-741650cd8141" providerId="ADAL" clId="{54F3440A-B7F9-49D7-AD3E-70DFFE8089AE}" dt="2022-03-28T16:42:01.698" v="1908" actId="1076"/>
          <ac:spMkLst>
            <pc:docMk/>
            <pc:sldMk cId="363239259" sldId="277"/>
            <ac:spMk id="74" creationId="{5E3031D1-56AC-40D9-BA8D-8E6B28FE9AA0}"/>
          </ac:spMkLst>
        </pc:spChg>
        <pc:spChg chg="add mod">
          <ac:chgData name="Martin Nyström" userId="08849ac7-f456-4cbe-9c24-741650cd8141" providerId="ADAL" clId="{54F3440A-B7F9-49D7-AD3E-70DFFE8089AE}" dt="2022-03-28T16:41:45.638" v="1906" actId="1076"/>
          <ac:spMkLst>
            <pc:docMk/>
            <pc:sldMk cId="363239259" sldId="277"/>
            <ac:spMk id="75" creationId="{BEE53C67-B119-490B-9C54-EDD62F80C199}"/>
          </ac:spMkLst>
        </pc:spChg>
        <pc:spChg chg="add mod">
          <ac:chgData name="Martin Nyström" userId="08849ac7-f456-4cbe-9c24-741650cd8141" providerId="ADAL" clId="{54F3440A-B7F9-49D7-AD3E-70DFFE8089AE}" dt="2022-03-28T16:42:06.522" v="1909" actId="1076"/>
          <ac:spMkLst>
            <pc:docMk/>
            <pc:sldMk cId="363239259" sldId="277"/>
            <ac:spMk id="76" creationId="{77EE12EB-D187-46D3-BEAD-A5C31396A02F}"/>
          </ac:spMkLst>
        </pc:spChg>
        <pc:spChg chg="add mod">
          <ac:chgData name="Martin Nyström" userId="08849ac7-f456-4cbe-9c24-741650cd8141" providerId="ADAL" clId="{54F3440A-B7F9-49D7-AD3E-70DFFE8089AE}" dt="2022-03-28T16:42:55.144" v="1914" actId="14100"/>
          <ac:spMkLst>
            <pc:docMk/>
            <pc:sldMk cId="363239259" sldId="277"/>
            <ac:spMk id="77" creationId="{F1FB45B3-2D47-4297-B792-EC5C57AF02F0}"/>
          </ac:spMkLst>
        </pc:spChg>
        <pc:spChg chg="add mod">
          <ac:chgData name="Martin Nyström" userId="08849ac7-f456-4cbe-9c24-741650cd8141" providerId="ADAL" clId="{54F3440A-B7F9-49D7-AD3E-70DFFE8089AE}" dt="2022-03-28T16:42:44.165" v="1913" actId="14100"/>
          <ac:spMkLst>
            <pc:docMk/>
            <pc:sldMk cId="363239259" sldId="277"/>
            <ac:spMk id="78" creationId="{75B99930-9E8D-457C-9471-C31F52C2A4B5}"/>
          </ac:spMkLst>
        </pc:spChg>
        <pc:spChg chg="add mod">
          <ac:chgData name="Martin Nyström" userId="08849ac7-f456-4cbe-9c24-741650cd8141" providerId="ADAL" clId="{54F3440A-B7F9-49D7-AD3E-70DFFE8089AE}" dt="2022-03-28T16:43:12.109" v="1916" actId="14100"/>
          <ac:spMkLst>
            <pc:docMk/>
            <pc:sldMk cId="363239259" sldId="277"/>
            <ac:spMk id="79" creationId="{91DE0BB3-A497-43C4-B571-24A70A415141}"/>
          </ac:spMkLst>
        </pc:spChg>
        <pc:spChg chg="add mod">
          <ac:chgData name="Martin Nyström" userId="08849ac7-f456-4cbe-9c24-741650cd8141" providerId="ADAL" clId="{54F3440A-B7F9-49D7-AD3E-70DFFE8089AE}" dt="2022-03-28T16:43:31.835" v="1919" actId="1076"/>
          <ac:spMkLst>
            <pc:docMk/>
            <pc:sldMk cId="363239259" sldId="277"/>
            <ac:spMk id="80" creationId="{B91D853D-2E27-45ED-A255-280996B70125}"/>
          </ac:spMkLst>
        </pc:spChg>
        <pc:spChg chg="add mod">
          <ac:chgData name="Martin Nyström" userId="08849ac7-f456-4cbe-9c24-741650cd8141" providerId="ADAL" clId="{54F3440A-B7F9-49D7-AD3E-70DFFE8089AE}" dt="2022-03-28T16:43:47.002" v="1922" actId="1076"/>
          <ac:spMkLst>
            <pc:docMk/>
            <pc:sldMk cId="363239259" sldId="277"/>
            <ac:spMk id="81" creationId="{8AF88C88-2D84-473D-8A7D-FB439F16E800}"/>
          </ac:spMkLst>
        </pc:spChg>
        <pc:picChg chg="add del mod">
          <ac:chgData name="Martin Nyström" userId="08849ac7-f456-4cbe-9c24-741650cd8141" providerId="ADAL" clId="{54F3440A-B7F9-49D7-AD3E-70DFFE8089AE}" dt="2022-03-28T16:38:56.447" v="1879" actId="478"/>
          <ac:picMkLst>
            <pc:docMk/>
            <pc:sldMk cId="363239259" sldId="277"/>
            <ac:picMk id="6" creationId="{D2D51483-DA94-4F35-9636-9C7471A0C947}"/>
          </ac:picMkLst>
        </pc:picChg>
        <pc:cxnChg chg="add del">
          <ac:chgData name="Martin Nyström" userId="08849ac7-f456-4cbe-9c24-741650cd8141" providerId="ADAL" clId="{54F3440A-B7F9-49D7-AD3E-70DFFE8089AE}" dt="2022-03-28T16:38:48.624" v="1873" actId="478"/>
          <ac:cxnSpMkLst>
            <pc:docMk/>
            <pc:sldMk cId="363239259" sldId="277"/>
            <ac:cxnSpMk id="13" creationId="{BAD35BBF-273D-4242-BD47-5387A5699053}"/>
          </ac:cxnSpMkLst>
        </pc:cxnChg>
        <pc:cxnChg chg="add del mod">
          <ac:chgData name="Martin Nyström" userId="08849ac7-f456-4cbe-9c24-741650cd8141" providerId="ADAL" clId="{54F3440A-B7F9-49D7-AD3E-70DFFE8089AE}" dt="2022-03-28T16:38:46.696" v="1865" actId="478"/>
          <ac:cxnSpMkLst>
            <pc:docMk/>
            <pc:sldMk cId="363239259" sldId="277"/>
            <ac:cxnSpMk id="15" creationId="{BC70C36A-DBCF-43AD-9F40-FDE1269AB5C1}"/>
          </ac:cxnSpMkLst>
        </pc:cxnChg>
        <pc:cxnChg chg="add del mod">
          <ac:chgData name="Martin Nyström" userId="08849ac7-f456-4cbe-9c24-741650cd8141" providerId="ADAL" clId="{54F3440A-B7F9-49D7-AD3E-70DFFE8089AE}" dt="2022-03-28T16:39:04.486" v="1880" actId="478"/>
          <ac:cxnSpMkLst>
            <pc:docMk/>
            <pc:sldMk cId="363239259" sldId="277"/>
            <ac:cxnSpMk id="18" creationId="{9A10D609-8DAE-4E2E-A131-F8A309DF3C12}"/>
          </ac:cxnSpMkLst>
        </pc:cxnChg>
        <pc:cxnChg chg="add del mod">
          <ac:chgData name="Martin Nyström" userId="08849ac7-f456-4cbe-9c24-741650cd8141" providerId="ADAL" clId="{54F3440A-B7F9-49D7-AD3E-70DFFE8089AE}" dt="2022-03-28T16:38:49.457" v="1876" actId="478"/>
          <ac:cxnSpMkLst>
            <pc:docMk/>
            <pc:sldMk cId="363239259" sldId="277"/>
            <ac:cxnSpMk id="21" creationId="{D92D0653-E9AA-4CED-B791-8FE17A2120A1}"/>
          </ac:cxnSpMkLst>
        </pc:cxnChg>
        <pc:cxnChg chg="add del mod">
          <ac:chgData name="Martin Nyström" userId="08849ac7-f456-4cbe-9c24-741650cd8141" providerId="ADAL" clId="{54F3440A-B7F9-49D7-AD3E-70DFFE8089AE}" dt="2022-03-28T16:39:05.370" v="1881" actId="478"/>
          <ac:cxnSpMkLst>
            <pc:docMk/>
            <pc:sldMk cId="363239259" sldId="277"/>
            <ac:cxnSpMk id="25" creationId="{C32915D6-28DE-40DF-84EC-A2BDC39FEFAE}"/>
          </ac:cxnSpMkLst>
        </pc:cxnChg>
        <pc:cxnChg chg="add mod">
          <ac:chgData name="Martin Nyström" userId="08849ac7-f456-4cbe-9c24-741650cd8141" providerId="ADAL" clId="{54F3440A-B7F9-49D7-AD3E-70DFFE8089AE}" dt="2022-03-28T14:05:06.363" v="1839" actId="14100"/>
          <ac:cxnSpMkLst>
            <pc:docMk/>
            <pc:sldMk cId="363239259" sldId="277"/>
            <ac:cxnSpMk id="34" creationId="{4984D515-FFB9-45D1-BC39-D4BD40447A51}"/>
          </ac:cxnSpMkLst>
        </pc:cxnChg>
        <pc:cxnChg chg="add mod">
          <ac:chgData name="Martin Nyström" userId="08849ac7-f456-4cbe-9c24-741650cd8141" providerId="ADAL" clId="{54F3440A-B7F9-49D7-AD3E-70DFFE8089AE}" dt="2022-03-28T14:05:27.920" v="1843" actId="14100"/>
          <ac:cxnSpMkLst>
            <pc:docMk/>
            <pc:sldMk cId="363239259" sldId="277"/>
            <ac:cxnSpMk id="39" creationId="{D75C2D15-6E50-44E4-B37C-3F412DF3C6D1}"/>
          </ac:cxnSpMkLst>
        </pc:cxnChg>
        <pc:cxnChg chg="add mod">
          <ac:chgData name="Martin Nyström" userId="08849ac7-f456-4cbe-9c24-741650cd8141" providerId="ADAL" clId="{54F3440A-B7F9-49D7-AD3E-70DFFE8089AE}" dt="2022-03-28T14:05:50.790" v="1845" actId="14100"/>
          <ac:cxnSpMkLst>
            <pc:docMk/>
            <pc:sldMk cId="363239259" sldId="277"/>
            <ac:cxnSpMk id="44" creationId="{1E5E69E3-7097-47B8-B33A-792507890FCE}"/>
          </ac:cxnSpMkLst>
        </pc:cxnChg>
        <pc:cxnChg chg="add mod">
          <ac:chgData name="Martin Nyström" userId="08849ac7-f456-4cbe-9c24-741650cd8141" providerId="ADAL" clId="{54F3440A-B7F9-49D7-AD3E-70DFFE8089AE}" dt="2022-03-28T14:06:00.176" v="1847" actId="14100"/>
          <ac:cxnSpMkLst>
            <pc:docMk/>
            <pc:sldMk cId="363239259" sldId="277"/>
            <ac:cxnSpMk id="47" creationId="{9F6DA69D-1DDC-4237-8880-2231F9770820}"/>
          </ac:cxnSpMkLst>
        </pc:cxnChg>
        <pc:cxnChg chg="add mod">
          <ac:chgData name="Martin Nyström" userId="08849ac7-f456-4cbe-9c24-741650cd8141" providerId="ADAL" clId="{54F3440A-B7F9-49D7-AD3E-70DFFE8089AE}" dt="2022-03-28T14:07:40.730" v="1861" actId="14100"/>
          <ac:cxnSpMkLst>
            <pc:docMk/>
            <pc:sldMk cId="363239259" sldId="277"/>
            <ac:cxnSpMk id="50" creationId="{5443C52D-BC80-469C-A27F-9C8618568EF8}"/>
          </ac:cxnSpMkLst>
        </pc:cxnChg>
        <pc:cxnChg chg="add mod">
          <ac:chgData name="Martin Nyström" userId="08849ac7-f456-4cbe-9c24-741650cd8141" providerId="ADAL" clId="{54F3440A-B7F9-49D7-AD3E-70DFFE8089AE}" dt="2022-03-28T14:07:20.261" v="1858" actId="14100"/>
          <ac:cxnSpMkLst>
            <pc:docMk/>
            <pc:sldMk cId="363239259" sldId="277"/>
            <ac:cxnSpMk id="53" creationId="{A8432C7E-8014-4303-AA89-500B0B6CB5A2}"/>
          </ac:cxnSpMkLst>
        </pc:cxnChg>
        <pc:cxnChg chg="add mod">
          <ac:chgData name="Martin Nyström" userId="08849ac7-f456-4cbe-9c24-741650cd8141" providerId="ADAL" clId="{54F3440A-B7F9-49D7-AD3E-70DFFE8089AE}" dt="2022-03-28T14:06:48.929" v="1853" actId="14100"/>
          <ac:cxnSpMkLst>
            <pc:docMk/>
            <pc:sldMk cId="363239259" sldId="277"/>
            <ac:cxnSpMk id="56" creationId="{9952E687-6813-47B3-A215-C2495639901B}"/>
          </ac:cxnSpMkLst>
        </pc:cxnChg>
        <pc:cxnChg chg="add mod">
          <ac:chgData name="Martin Nyström" userId="08849ac7-f456-4cbe-9c24-741650cd8141" providerId="ADAL" clId="{54F3440A-B7F9-49D7-AD3E-70DFFE8089AE}" dt="2022-03-28T14:06:57.758" v="1855" actId="14100"/>
          <ac:cxnSpMkLst>
            <pc:docMk/>
            <pc:sldMk cId="363239259" sldId="277"/>
            <ac:cxnSpMk id="59" creationId="{363AD622-D133-4F49-98B0-64C837032FA5}"/>
          </ac:cxnSpMkLst>
        </pc:cxnChg>
        <pc:cxnChg chg="add mod">
          <ac:chgData name="Martin Nyström" userId="08849ac7-f456-4cbe-9c24-741650cd8141" providerId="ADAL" clId="{54F3440A-B7F9-49D7-AD3E-70DFFE8089AE}" dt="2022-03-28T14:07:15.346" v="1857" actId="14100"/>
          <ac:cxnSpMkLst>
            <pc:docMk/>
            <pc:sldMk cId="363239259" sldId="277"/>
            <ac:cxnSpMk id="62" creationId="{E2818C3E-25C1-47FF-8982-56983EE8B962}"/>
          </ac:cxnSpMkLst>
        </pc:cxnChg>
        <pc:cxnChg chg="add mod">
          <ac:chgData name="Martin Nyström" userId="08849ac7-f456-4cbe-9c24-741650cd8141" providerId="ADAL" clId="{54F3440A-B7F9-49D7-AD3E-70DFFE8089AE}" dt="2022-03-28T14:07:36.773" v="1860" actId="14100"/>
          <ac:cxnSpMkLst>
            <pc:docMk/>
            <pc:sldMk cId="363239259" sldId="277"/>
            <ac:cxnSpMk id="66" creationId="{9DF27947-6D56-443B-9E27-36DF93578AF6}"/>
          </ac:cxnSpMkLst>
        </pc:cxnChg>
        <pc:cxnChg chg="add mod">
          <ac:chgData name="Martin Nyström" userId="08849ac7-f456-4cbe-9c24-741650cd8141" providerId="ADAL" clId="{54F3440A-B7F9-49D7-AD3E-70DFFE8089AE}" dt="2022-03-28T16:44:19.012" v="1925" actId="14100"/>
          <ac:cxnSpMkLst>
            <pc:docMk/>
            <pc:sldMk cId="363239259" sldId="277"/>
            <ac:cxnSpMk id="83" creationId="{8B7EBD4B-4787-4A2A-8D3C-59CC5811B0D5}"/>
          </ac:cxnSpMkLst>
        </pc:cxnChg>
        <pc:cxnChg chg="add mod">
          <ac:chgData name="Martin Nyström" userId="08849ac7-f456-4cbe-9c24-741650cd8141" providerId="ADAL" clId="{54F3440A-B7F9-49D7-AD3E-70DFFE8089AE}" dt="2022-03-28T16:46:02.701" v="1939" actId="14100"/>
          <ac:cxnSpMkLst>
            <pc:docMk/>
            <pc:sldMk cId="363239259" sldId="277"/>
            <ac:cxnSpMk id="87" creationId="{A5B651BA-357F-41BC-A630-497900C7383B}"/>
          </ac:cxnSpMkLst>
        </pc:cxnChg>
        <pc:cxnChg chg="add mod">
          <ac:chgData name="Martin Nyström" userId="08849ac7-f456-4cbe-9c24-741650cd8141" providerId="ADAL" clId="{54F3440A-B7F9-49D7-AD3E-70DFFE8089AE}" dt="2022-03-28T16:46:18.262" v="1941" actId="1076"/>
          <ac:cxnSpMkLst>
            <pc:docMk/>
            <pc:sldMk cId="363239259" sldId="277"/>
            <ac:cxnSpMk id="90" creationId="{738AECAA-D112-4284-A3D3-88585E9FD363}"/>
          </ac:cxnSpMkLst>
        </pc:cxnChg>
        <pc:cxnChg chg="add mod">
          <ac:chgData name="Martin Nyström" userId="08849ac7-f456-4cbe-9c24-741650cd8141" providerId="ADAL" clId="{54F3440A-B7F9-49D7-AD3E-70DFFE8089AE}" dt="2022-03-28T16:45:13.396" v="1934" actId="14100"/>
          <ac:cxnSpMkLst>
            <pc:docMk/>
            <pc:sldMk cId="363239259" sldId="277"/>
            <ac:cxnSpMk id="93" creationId="{AE5824C4-727D-4755-8534-DD1FE67C80B1}"/>
          </ac:cxnSpMkLst>
        </pc:cxnChg>
        <pc:cxnChg chg="add mod">
          <ac:chgData name="Martin Nyström" userId="08849ac7-f456-4cbe-9c24-741650cd8141" providerId="ADAL" clId="{54F3440A-B7F9-49D7-AD3E-70DFFE8089AE}" dt="2022-03-28T16:45:36.631" v="1936" actId="14100"/>
          <ac:cxnSpMkLst>
            <pc:docMk/>
            <pc:sldMk cId="363239259" sldId="277"/>
            <ac:cxnSpMk id="99" creationId="{BC912A68-A63E-4DAD-B378-EBFCE0980D6A}"/>
          </ac:cxnSpMkLst>
        </pc:cxnChg>
        <pc:cxnChg chg="add mod">
          <ac:chgData name="Martin Nyström" userId="08849ac7-f456-4cbe-9c24-741650cd8141" providerId="ADAL" clId="{54F3440A-B7F9-49D7-AD3E-70DFFE8089AE}" dt="2022-03-28T16:45:56.856" v="1938" actId="14100"/>
          <ac:cxnSpMkLst>
            <pc:docMk/>
            <pc:sldMk cId="363239259" sldId="277"/>
            <ac:cxnSpMk id="102" creationId="{6D073DF6-5A76-4204-AF87-7D60477ACA4B}"/>
          </ac:cxnSpMkLst>
        </pc:cxnChg>
        <pc:cxnChg chg="add mod">
          <ac:chgData name="Martin Nyström" userId="08849ac7-f456-4cbe-9c24-741650cd8141" providerId="ADAL" clId="{54F3440A-B7F9-49D7-AD3E-70DFFE8089AE}" dt="2022-03-28T16:46:33.567" v="1943" actId="14100"/>
          <ac:cxnSpMkLst>
            <pc:docMk/>
            <pc:sldMk cId="363239259" sldId="277"/>
            <ac:cxnSpMk id="107" creationId="{0C1BD1A9-FCBE-446A-AF1B-E31E435CD2A3}"/>
          </ac:cxnSpMkLst>
        </pc:cxnChg>
        <pc:cxnChg chg="add mod">
          <ac:chgData name="Martin Nyström" userId="08849ac7-f456-4cbe-9c24-741650cd8141" providerId="ADAL" clId="{54F3440A-B7F9-49D7-AD3E-70DFFE8089AE}" dt="2022-03-28T16:46:50.754" v="1947" actId="14100"/>
          <ac:cxnSpMkLst>
            <pc:docMk/>
            <pc:sldMk cId="363239259" sldId="277"/>
            <ac:cxnSpMk id="110" creationId="{0F8E65E7-6061-45B0-9EF6-0C2A5C8A0E32}"/>
          </ac:cxnSpMkLst>
        </pc:cxnChg>
      </pc:sldChg>
      <pc:sldChg chg="addSp delSp modSp new mod modNotesTx">
        <pc:chgData name="Martin Nyström" userId="08849ac7-f456-4cbe-9c24-741650cd8141" providerId="ADAL" clId="{54F3440A-B7F9-49D7-AD3E-70DFFE8089AE}" dt="2022-03-28T17:14:58.532" v="2418" actId="20577"/>
        <pc:sldMkLst>
          <pc:docMk/>
          <pc:sldMk cId="1028245459" sldId="278"/>
        </pc:sldMkLst>
        <pc:spChg chg="mod">
          <ac:chgData name="Martin Nyström" userId="08849ac7-f456-4cbe-9c24-741650cd8141" providerId="ADAL" clId="{54F3440A-B7F9-49D7-AD3E-70DFFE8089AE}" dt="2022-03-28T16:47:23.995" v="1950" actId="27636"/>
          <ac:spMkLst>
            <pc:docMk/>
            <pc:sldMk cId="1028245459" sldId="278"/>
            <ac:spMk id="2" creationId="{40B93FFD-1509-4308-B97E-18638602289A}"/>
          </ac:spMkLst>
        </pc:spChg>
        <pc:spChg chg="add mod">
          <ac:chgData name="Martin Nyström" userId="08849ac7-f456-4cbe-9c24-741650cd8141" providerId="ADAL" clId="{54F3440A-B7F9-49D7-AD3E-70DFFE8089AE}" dt="2022-03-28T16:52:44.187" v="1978" actId="1076"/>
          <ac:spMkLst>
            <pc:docMk/>
            <pc:sldMk cId="1028245459" sldId="278"/>
            <ac:spMk id="5" creationId="{B9911941-7353-4AF1-851A-18DD7C6F8B2A}"/>
          </ac:spMkLst>
        </pc:spChg>
        <pc:spChg chg="add mod">
          <ac:chgData name="Martin Nyström" userId="08849ac7-f456-4cbe-9c24-741650cd8141" providerId="ADAL" clId="{54F3440A-B7F9-49D7-AD3E-70DFFE8089AE}" dt="2022-03-28T16:51:31.623" v="1965" actId="1076"/>
          <ac:spMkLst>
            <pc:docMk/>
            <pc:sldMk cId="1028245459" sldId="278"/>
            <ac:spMk id="6" creationId="{C8A6FAC8-7CB4-4D64-BA35-09265D2BC9AF}"/>
          </ac:spMkLst>
        </pc:spChg>
        <pc:spChg chg="add mod">
          <ac:chgData name="Martin Nyström" userId="08849ac7-f456-4cbe-9c24-741650cd8141" providerId="ADAL" clId="{54F3440A-B7F9-49D7-AD3E-70DFFE8089AE}" dt="2022-03-28T17:02:17.379" v="2029" actId="1076"/>
          <ac:spMkLst>
            <pc:docMk/>
            <pc:sldMk cId="1028245459" sldId="278"/>
            <ac:spMk id="7" creationId="{A54AF8B6-788D-4F72-867B-FAC58C0586B3}"/>
          </ac:spMkLst>
        </pc:spChg>
        <pc:spChg chg="add mod">
          <ac:chgData name="Martin Nyström" userId="08849ac7-f456-4cbe-9c24-741650cd8141" providerId="ADAL" clId="{54F3440A-B7F9-49D7-AD3E-70DFFE8089AE}" dt="2022-03-28T16:51:47.921" v="1968" actId="20577"/>
          <ac:spMkLst>
            <pc:docMk/>
            <pc:sldMk cId="1028245459" sldId="278"/>
            <ac:spMk id="8" creationId="{6D00DD33-C8C7-40E7-9A99-0954A8346ED6}"/>
          </ac:spMkLst>
        </pc:spChg>
        <pc:spChg chg="add mod">
          <ac:chgData name="Martin Nyström" userId="08849ac7-f456-4cbe-9c24-741650cd8141" providerId="ADAL" clId="{54F3440A-B7F9-49D7-AD3E-70DFFE8089AE}" dt="2022-03-28T16:51:57.182" v="1970" actId="20577"/>
          <ac:spMkLst>
            <pc:docMk/>
            <pc:sldMk cId="1028245459" sldId="278"/>
            <ac:spMk id="9" creationId="{3766112A-2D3C-4A8E-9134-6F9D74171C5E}"/>
          </ac:spMkLst>
        </pc:spChg>
        <pc:spChg chg="add del mod">
          <ac:chgData name="Martin Nyström" userId="08849ac7-f456-4cbe-9c24-741650cd8141" providerId="ADAL" clId="{54F3440A-B7F9-49D7-AD3E-70DFFE8089AE}" dt="2022-03-28T16:53:14.613" v="1982" actId="478"/>
          <ac:spMkLst>
            <pc:docMk/>
            <pc:sldMk cId="1028245459" sldId="278"/>
            <ac:spMk id="18" creationId="{D7FA50C7-189E-421B-8619-5E326E4E6A09}"/>
          </ac:spMkLst>
        </pc:spChg>
        <pc:spChg chg="add del">
          <ac:chgData name="Martin Nyström" userId="08849ac7-f456-4cbe-9c24-741650cd8141" providerId="ADAL" clId="{54F3440A-B7F9-49D7-AD3E-70DFFE8089AE}" dt="2022-03-28T16:53:48.475" v="1984" actId="478"/>
          <ac:spMkLst>
            <pc:docMk/>
            <pc:sldMk cId="1028245459" sldId="278"/>
            <ac:spMk id="19" creationId="{15F2665B-FB14-425B-8847-556D1E6CD5B4}"/>
          </ac:spMkLst>
        </pc:spChg>
        <pc:spChg chg="add del">
          <ac:chgData name="Martin Nyström" userId="08849ac7-f456-4cbe-9c24-741650cd8141" providerId="ADAL" clId="{54F3440A-B7F9-49D7-AD3E-70DFFE8089AE}" dt="2022-03-28T16:54:23.972" v="1986" actId="478"/>
          <ac:spMkLst>
            <pc:docMk/>
            <pc:sldMk cId="1028245459" sldId="278"/>
            <ac:spMk id="20" creationId="{89B2576D-5359-42BC-BB90-4C026726FA6B}"/>
          </ac:spMkLst>
        </pc:spChg>
        <pc:spChg chg="add del">
          <ac:chgData name="Martin Nyström" userId="08849ac7-f456-4cbe-9c24-741650cd8141" providerId="ADAL" clId="{54F3440A-B7F9-49D7-AD3E-70DFFE8089AE}" dt="2022-03-28T16:58:43.814" v="1996" actId="478"/>
          <ac:spMkLst>
            <pc:docMk/>
            <pc:sldMk cId="1028245459" sldId="278"/>
            <ac:spMk id="21" creationId="{2E4EF1CC-3C1B-4E9B-B2F2-B5DEE71E01C5}"/>
          </ac:spMkLst>
        </pc:spChg>
        <pc:spChg chg="add del">
          <ac:chgData name="Martin Nyström" userId="08849ac7-f456-4cbe-9c24-741650cd8141" providerId="ADAL" clId="{54F3440A-B7F9-49D7-AD3E-70DFFE8089AE}" dt="2022-03-28T16:58:20.944" v="1994" actId="478"/>
          <ac:spMkLst>
            <pc:docMk/>
            <pc:sldMk cId="1028245459" sldId="278"/>
            <ac:spMk id="22" creationId="{9CC5CDBC-66A6-497C-A6D4-0E87804208A7}"/>
          </ac:spMkLst>
        </pc:spChg>
        <pc:spChg chg="add del">
          <ac:chgData name="Martin Nyström" userId="08849ac7-f456-4cbe-9c24-741650cd8141" providerId="ADAL" clId="{54F3440A-B7F9-49D7-AD3E-70DFFE8089AE}" dt="2022-03-28T17:00:08.605" v="2005" actId="478"/>
          <ac:spMkLst>
            <pc:docMk/>
            <pc:sldMk cId="1028245459" sldId="278"/>
            <ac:spMk id="23" creationId="{F357B714-724F-458E-89A1-52342FC9747D}"/>
          </ac:spMkLst>
        </pc:spChg>
        <pc:spChg chg="add del">
          <ac:chgData name="Martin Nyström" userId="08849ac7-f456-4cbe-9c24-741650cd8141" providerId="ADAL" clId="{54F3440A-B7F9-49D7-AD3E-70DFFE8089AE}" dt="2022-03-28T16:59:19.685" v="1999" actId="478"/>
          <ac:spMkLst>
            <pc:docMk/>
            <pc:sldMk cId="1028245459" sldId="278"/>
            <ac:spMk id="24" creationId="{44A4375A-B120-4809-9C26-22F651C273A7}"/>
          </ac:spMkLst>
        </pc:spChg>
        <pc:spChg chg="add del">
          <ac:chgData name="Martin Nyström" userId="08849ac7-f456-4cbe-9c24-741650cd8141" providerId="ADAL" clId="{54F3440A-B7F9-49D7-AD3E-70DFFE8089AE}" dt="2022-03-28T17:01:30.409" v="2021" actId="478"/>
          <ac:spMkLst>
            <pc:docMk/>
            <pc:sldMk cId="1028245459" sldId="278"/>
            <ac:spMk id="25" creationId="{54C4BF0A-B8BA-4DA7-ABC0-D3D0EB3C11DA}"/>
          </ac:spMkLst>
        </pc:spChg>
        <pc:spChg chg="add del">
          <ac:chgData name="Martin Nyström" userId="08849ac7-f456-4cbe-9c24-741650cd8141" providerId="ADAL" clId="{54F3440A-B7F9-49D7-AD3E-70DFFE8089AE}" dt="2022-03-28T17:01:28.402" v="2020" actId="478"/>
          <ac:spMkLst>
            <pc:docMk/>
            <pc:sldMk cId="1028245459" sldId="278"/>
            <ac:spMk id="26" creationId="{197E56F9-38E4-422E-BB6E-37FB0853DEE0}"/>
          </ac:spMkLst>
        </pc:spChg>
        <pc:spChg chg="add del">
          <ac:chgData name="Martin Nyström" userId="08849ac7-f456-4cbe-9c24-741650cd8141" providerId="ADAL" clId="{54F3440A-B7F9-49D7-AD3E-70DFFE8089AE}" dt="2022-03-28T17:01:21.904" v="2017" actId="478"/>
          <ac:spMkLst>
            <pc:docMk/>
            <pc:sldMk cId="1028245459" sldId="278"/>
            <ac:spMk id="27" creationId="{CA79F212-A519-4E2B-B58E-76206A672318}"/>
          </ac:spMkLst>
        </pc:spChg>
        <pc:spChg chg="add del">
          <ac:chgData name="Martin Nyström" userId="08849ac7-f456-4cbe-9c24-741650cd8141" providerId="ADAL" clId="{54F3440A-B7F9-49D7-AD3E-70DFFE8089AE}" dt="2022-03-28T17:00:11.542" v="2006" actId="478"/>
          <ac:spMkLst>
            <pc:docMk/>
            <pc:sldMk cId="1028245459" sldId="278"/>
            <ac:spMk id="28" creationId="{B00E5B44-3B4E-43A1-B00F-2C57474161E4}"/>
          </ac:spMkLst>
        </pc:spChg>
        <pc:spChg chg="add del mod">
          <ac:chgData name="Martin Nyström" userId="08849ac7-f456-4cbe-9c24-741650cd8141" providerId="ADAL" clId="{54F3440A-B7F9-49D7-AD3E-70DFFE8089AE}" dt="2022-03-28T17:00:04.207" v="2003" actId="478"/>
          <ac:spMkLst>
            <pc:docMk/>
            <pc:sldMk cId="1028245459" sldId="278"/>
            <ac:spMk id="29" creationId="{759A9FD7-601F-4B4F-9576-7CC9B59E3D21}"/>
          </ac:spMkLst>
        </pc:spChg>
        <pc:spChg chg="add del">
          <ac:chgData name="Martin Nyström" userId="08849ac7-f456-4cbe-9c24-741650cd8141" providerId="ADAL" clId="{54F3440A-B7F9-49D7-AD3E-70DFFE8089AE}" dt="2022-03-28T17:00:05.467" v="2004" actId="478"/>
          <ac:spMkLst>
            <pc:docMk/>
            <pc:sldMk cId="1028245459" sldId="278"/>
            <ac:spMk id="30" creationId="{9314D571-344D-4554-934F-5877B2BA0A12}"/>
          </ac:spMkLst>
        </pc:spChg>
        <pc:spChg chg="add del">
          <ac:chgData name="Martin Nyström" userId="08849ac7-f456-4cbe-9c24-741650cd8141" providerId="ADAL" clId="{54F3440A-B7F9-49D7-AD3E-70DFFE8089AE}" dt="2022-03-28T17:01:46.662" v="2023" actId="478"/>
          <ac:spMkLst>
            <pc:docMk/>
            <pc:sldMk cId="1028245459" sldId="278"/>
            <ac:spMk id="44" creationId="{5046415C-D939-4964-B7C3-8A2F5E9838A2}"/>
          </ac:spMkLst>
        </pc:spChg>
        <pc:spChg chg="add del">
          <ac:chgData name="Martin Nyström" userId="08849ac7-f456-4cbe-9c24-741650cd8141" providerId="ADAL" clId="{54F3440A-B7F9-49D7-AD3E-70DFFE8089AE}" dt="2022-03-28T17:02:48.776" v="2034" actId="478"/>
          <ac:spMkLst>
            <pc:docMk/>
            <pc:sldMk cId="1028245459" sldId="278"/>
            <ac:spMk id="54" creationId="{E399CAA0-D101-4335-8E9C-FD0927E22F36}"/>
          </ac:spMkLst>
        </pc:spChg>
        <pc:picChg chg="add del mod">
          <ac:chgData name="Martin Nyström" userId="08849ac7-f456-4cbe-9c24-741650cd8141" providerId="ADAL" clId="{54F3440A-B7F9-49D7-AD3E-70DFFE8089AE}" dt="2022-03-28T17:01:25.979" v="2019" actId="478"/>
          <ac:picMkLst>
            <pc:docMk/>
            <pc:sldMk cId="1028245459" sldId="278"/>
            <ac:picMk id="4" creationId="{036D0566-031F-4956-B7D3-45837DEA26D0}"/>
          </ac:picMkLst>
        </pc:picChg>
        <pc:cxnChg chg="add mod">
          <ac:chgData name="Martin Nyström" userId="08849ac7-f456-4cbe-9c24-741650cd8141" providerId="ADAL" clId="{54F3440A-B7F9-49D7-AD3E-70DFFE8089AE}" dt="2022-03-28T16:52:10.743" v="1973" actId="14100"/>
          <ac:cxnSpMkLst>
            <pc:docMk/>
            <pc:sldMk cId="1028245459" sldId="278"/>
            <ac:cxnSpMk id="11" creationId="{C2AD8E57-FCAE-4F26-9A9F-57F5AE9C280B}"/>
          </ac:cxnSpMkLst>
        </pc:cxnChg>
        <pc:cxnChg chg="add mod">
          <ac:chgData name="Martin Nyström" userId="08849ac7-f456-4cbe-9c24-741650cd8141" providerId="ADAL" clId="{54F3440A-B7F9-49D7-AD3E-70DFFE8089AE}" dt="2022-03-28T16:52:39.584" v="1977" actId="14100"/>
          <ac:cxnSpMkLst>
            <pc:docMk/>
            <pc:sldMk cId="1028245459" sldId="278"/>
            <ac:cxnSpMk id="15" creationId="{6114001B-DD8F-4DF8-8510-D54FF9775026}"/>
          </ac:cxnSpMkLst>
        </pc:cxnChg>
        <pc:cxnChg chg="add del mod">
          <ac:chgData name="Martin Nyström" userId="08849ac7-f456-4cbe-9c24-741650cd8141" providerId="ADAL" clId="{54F3440A-B7F9-49D7-AD3E-70DFFE8089AE}" dt="2022-03-28T17:00:13.317" v="2007" actId="478"/>
          <ac:cxnSpMkLst>
            <pc:docMk/>
            <pc:sldMk cId="1028245459" sldId="278"/>
            <ac:cxnSpMk id="32" creationId="{A9F4472C-F48A-4E00-80E2-4D46A7355B25}"/>
          </ac:cxnSpMkLst>
        </pc:cxnChg>
        <pc:cxnChg chg="add mod">
          <ac:chgData name="Martin Nyström" userId="08849ac7-f456-4cbe-9c24-741650cd8141" providerId="ADAL" clId="{54F3440A-B7F9-49D7-AD3E-70DFFE8089AE}" dt="2022-03-28T17:02:39.385" v="2032" actId="14100"/>
          <ac:cxnSpMkLst>
            <pc:docMk/>
            <pc:sldMk cId="1028245459" sldId="278"/>
            <ac:cxnSpMk id="35" creationId="{A08D54FC-F1EB-4A00-AA20-D24B5D512193}"/>
          </ac:cxnSpMkLst>
        </pc:cxnChg>
        <pc:cxnChg chg="add mod">
          <ac:chgData name="Martin Nyström" userId="08849ac7-f456-4cbe-9c24-741650cd8141" providerId="ADAL" clId="{54F3440A-B7F9-49D7-AD3E-70DFFE8089AE}" dt="2022-03-28T17:02:29.443" v="2030" actId="14100"/>
          <ac:cxnSpMkLst>
            <pc:docMk/>
            <pc:sldMk cId="1028245459" sldId="278"/>
            <ac:cxnSpMk id="38" creationId="{DA3D4999-88A1-45CD-9414-A6A2993AAD00}"/>
          </ac:cxnSpMkLst>
        </pc:cxnChg>
        <pc:cxnChg chg="add mod">
          <ac:chgData name="Martin Nyström" userId="08849ac7-f456-4cbe-9c24-741650cd8141" providerId="ADAL" clId="{54F3440A-B7F9-49D7-AD3E-70DFFE8089AE}" dt="2022-03-28T17:03:20.624" v="2038" actId="14100"/>
          <ac:cxnSpMkLst>
            <pc:docMk/>
            <pc:sldMk cId="1028245459" sldId="278"/>
            <ac:cxnSpMk id="46" creationId="{7421999F-62D1-430A-9783-E8682366D2C7}"/>
          </ac:cxnSpMkLst>
        </pc:cxnChg>
        <pc:cxnChg chg="add mod">
          <ac:chgData name="Martin Nyström" userId="08849ac7-f456-4cbe-9c24-741650cd8141" providerId="ADAL" clId="{54F3440A-B7F9-49D7-AD3E-70DFFE8089AE}" dt="2022-03-28T17:03:06.649" v="2037" actId="14100"/>
          <ac:cxnSpMkLst>
            <pc:docMk/>
            <pc:sldMk cId="1028245459" sldId="278"/>
            <ac:cxnSpMk id="56" creationId="{60889F41-CEE2-4279-9993-23AA704A6C26}"/>
          </ac:cxnSpMkLst>
        </pc:cxnChg>
        <pc:cxnChg chg="add mod">
          <ac:chgData name="Martin Nyström" userId="08849ac7-f456-4cbe-9c24-741650cd8141" providerId="ADAL" clId="{54F3440A-B7F9-49D7-AD3E-70DFFE8089AE}" dt="2022-03-28T17:13:57.044" v="2352" actId="14100"/>
          <ac:cxnSpMkLst>
            <pc:docMk/>
            <pc:sldMk cId="1028245459" sldId="278"/>
            <ac:cxnSpMk id="61" creationId="{CAE6D87F-3E1E-4B0B-8AD2-B24DC688A48F}"/>
          </ac:cxnSpMkLst>
        </pc:cxnChg>
        <pc:cxnChg chg="add mod">
          <ac:chgData name="Martin Nyström" userId="08849ac7-f456-4cbe-9c24-741650cd8141" providerId="ADAL" clId="{54F3440A-B7F9-49D7-AD3E-70DFFE8089AE}" dt="2022-03-28T17:04:31.809" v="2046" actId="14100"/>
          <ac:cxnSpMkLst>
            <pc:docMk/>
            <pc:sldMk cId="1028245459" sldId="278"/>
            <ac:cxnSpMk id="67" creationId="{4E390BEE-5DD9-4F01-B905-950B8F0F0578}"/>
          </ac:cxnSpMkLst>
        </pc:cxnChg>
        <pc:cxnChg chg="add mod">
          <ac:chgData name="Martin Nyström" userId="08849ac7-f456-4cbe-9c24-741650cd8141" providerId="ADAL" clId="{54F3440A-B7F9-49D7-AD3E-70DFFE8089AE}" dt="2022-03-28T17:05:14.246" v="2052" actId="14100"/>
          <ac:cxnSpMkLst>
            <pc:docMk/>
            <pc:sldMk cId="1028245459" sldId="278"/>
            <ac:cxnSpMk id="71" creationId="{0DEE33EB-6869-4372-B2BF-D23475B9787E}"/>
          </ac:cxnSpMkLst>
        </pc:cxnChg>
      </pc:sldChg>
      <pc:sldChg chg="addSp modSp new mod">
        <pc:chgData name="Martin Nyström" userId="08849ac7-f456-4cbe-9c24-741650cd8141" providerId="ADAL" clId="{54F3440A-B7F9-49D7-AD3E-70DFFE8089AE}" dt="2022-03-28T17:37:08.361" v="2821" actId="14100"/>
        <pc:sldMkLst>
          <pc:docMk/>
          <pc:sldMk cId="669783931" sldId="279"/>
        </pc:sldMkLst>
        <pc:spChg chg="mod">
          <ac:chgData name="Martin Nyström" userId="08849ac7-f456-4cbe-9c24-741650cd8141" providerId="ADAL" clId="{54F3440A-B7F9-49D7-AD3E-70DFFE8089AE}" dt="2022-03-28T17:27:43.398" v="2778" actId="27636"/>
          <ac:spMkLst>
            <pc:docMk/>
            <pc:sldMk cId="669783931" sldId="279"/>
            <ac:spMk id="2" creationId="{B2F234DC-3C3B-4818-AA72-BA001B6F668C}"/>
          </ac:spMkLst>
        </pc:spChg>
        <pc:spChg chg="add mod">
          <ac:chgData name="Martin Nyström" userId="08849ac7-f456-4cbe-9c24-741650cd8141" providerId="ADAL" clId="{54F3440A-B7F9-49D7-AD3E-70DFFE8089AE}" dt="2022-03-28T17:28:28.557" v="2789" actId="1076"/>
          <ac:spMkLst>
            <pc:docMk/>
            <pc:sldMk cId="669783931" sldId="279"/>
            <ac:spMk id="5" creationId="{DD467747-1CB4-4C52-ADCF-A71D685110D4}"/>
          </ac:spMkLst>
        </pc:spChg>
        <pc:spChg chg="add mod">
          <ac:chgData name="Martin Nyström" userId="08849ac7-f456-4cbe-9c24-741650cd8141" providerId="ADAL" clId="{54F3440A-B7F9-49D7-AD3E-70DFFE8089AE}" dt="2022-03-28T17:29:02.696" v="2795" actId="1076"/>
          <ac:spMkLst>
            <pc:docMk/>
            <pc:sldMk cId="669783931" sldId="279"/>
            <ac:spMk id="6" creationId="{5BC7D590-6FC0-4301-9105-D720B97B5E07}"/>
          </ac:spMkLst>
        </pc:spChg>
        <pc:spChg chg="add mod">
          <ac:chgData name="Martin Nyström" userId="08849ac7-f456-4cbe-9c24-741650cd8141" providerId="ADAL" clId="{54F3440A-B7F9-49D7-AD3E-70DFFE8089AE}" dt="2022-03-28T17:28:46.547" v="2792" actId="1076"/>
          <ac:spMkLst>
            <pc:docMk/>
            <pc:sldMk cId="669783931" sldId="279"/>
            <ac:spMk id="7" creationId="{B0E0A567-3F6C-482D-9715-F25EE921B591}"/>
          </ac:spMkLst>
        </pc:spChg>
        <pc:spChg chg="add mod">
          <ac:chgData name="Martin Nyström" userId="08849ac7-f456-4cbe-9c24-741650cd8141" providerId="ADAL" clId="{54F3440A-B7F9-49D7-AD3E-70DFFE8089AE}" dt="2022-03-28T17:28:36.413" v="2790" actId="1076"/>
          <ac:spMkLst>
            <pc:docMk/>
            <pc:sldMk cId="669783931" sldId="279"/>
            <ac:spMk id="8" creationId="{C5ECDD69-E20B-463E-9EE8-831E6A16BCCC}"/>
          </ac:spMkLst>
        </pc:spChg>
        <pc:spChg chg="add mod">
          <ac:chgData name="Martin Nyström" userId="08849ac7-f456-4cbe-9c24-741650cd8141" providerId="ADAL" clId="{54F3440A-B7F9-49D7-AD3E-70DFFE8089AE}" dt="2022-03-28T17:28:41.997" v="2791" actId="1076"/>
          <ac:spMkLst>
            <pc:docMk/>
            <pc:sldMk cId="669783931" sldId="279"/>
            <ac:spMk id="9" creationId="{C06E4587-A3DE-4F04-BBC0-D8A13739BCC0}"/>
          </ac:spMkLst>
        </pc:spChg>
        <pc:spChg chg="add mod">
          <ac:chgData name="Martin Nyström" userId="08849ac7-f456-4cbe-9c24-741650cd8141" providerId="ADAL" clId="{54F3440A-B7F9-49D7-AD3E-70DFFE8089AE}" dt="2022-03-28T17:29:22.778" v="2796" actId="1076"/>
          <ac:spMkLst>
            <pc:docMk/>
            <pc:sldMk cId="669783931" sldId="279"/>
            <ac:spMk id="10" creationId="{FACB6102-F158-4276-9D14-8C47B2FA75DA}"/>
          </ac:spMkLst>
        </pc:spChg>
        <pc:spChg chg="add mod">
          <ac:chgData name="Martin Nyström" userId="08849ac7-f456-4cbe-9c24-741650cd8141" providerId="ADAL" clId="{54F3440A-B7F9-49D7-AD3E-70DFFE8089AE}" dt="2022-03-28T17:30:04" v="2799" actId="1076"/>
          <ac:spMkLst>
            <pc:docMk/>
            <pc:sldMk cId="669783931" sldId="279"/>
            <ac:spMk id="11" creationId="{98293C89-2571-420C-BE6A-99C231839374}"/>
          </ac:spMkLst>
        </pc:spChg>
        <pc:spChg chg="add mod">
          <ac:chgData name="Martin Nyström" userId="08849ac7-f456-4cbe-9c24-741650cd8141" providerId="ADAL" clId="{54F3440A-B7F9-49D7-AD3E-70DFFE8089AE}" dt="2022-03-28T17:30:27.277" v="2803" actId="14100"/>
          <ac:spMkLst>
            <pc:docMk/>
            <pc:sldMk cId="669783931" sldId="279"/>
            <ac:spMk id="12" creationId="{961CDB52-E1D8-48ED-B66C-0D7ED1821475}"/>
          </ac:spMkLst>
        </pc:spChg>
        <pc:spChg chg="add mod">
          <ac:chgData name="Martin Nyström" userId="08849ac7-f456-4cbe-9c24-741650cd8141" providerId="ADAL" clId="{54F3440A-B7F9-49D7-AD3E-70DFFE8089AE}" dt="2022-03-28T17:31:38.581" v="2807" actId="14100"/>
          <ac:spMkLst>
            <pc:docMk/>
            <pc:sldMk cId="669783931" sldId="279"/>
            <ac:spMk id="13" creationId="{6B24412D-3B79-412F-8DAE-DAEE816F8B0B}"/>
          </ac:spMkLst>
        </pc:spChg>
        <pc:spChg chg="add mod">
          <ac:chgData name="Martin Nyström" userId="08849ac7-f456-4cbe-9c24-741650cd8141" providerId="ADAL" clId="{54F3440A-B7F9-49D7-AD3E-70DFFE8089AE}" dt="2022-03-28T17:31:48.995" v="2809" actId="14100"/>
          <ac:spMkLst>
            <pc:docMk/>
            <pc:sldMk cId="669783931" sldId="279"/>
            <ac:spMk id="14" creationId="{C6ED0A28-81BC-4230-99A9-52AC2D9A9ED4}"/>
          </ac:spMkLst>
        </pc:spChg>
        <pc:picChg chg="add">
          <ac:chgData name="Martin Nyström" userId="08849ac7-f456-4cbe-9c24-741650cd8141" providerId="ADAL" clId="{54F3440A-B7F9-49D7-AD3E-70DFFE8089AE}" dt="2022-03-28T17:27:43.336" v="2777"/>
          <ac:picMkLst>
            <pc:docMk/>
            <pc:sldMk cId="669783931" sldId="279"/>
            <ac:picMk id="4" creationId="{EFD30BCC-8B3D-440E-8602-615012A0F575}"/>
          </ac:picMkLst>
        </pc:picChg>
        <pc:cxnChg chg="add mod">
          <ac:chgData name="Martin Nyström" userId="08849ac7-f456-4cbe-9c24-741650cd8141" providerId="ADAL" clId="{54F3440A-B7F9-49D7-AD3E-70DFFE8089AE}" dt="2022-03-28T17:34:11.408" v="2811" actId="14100"/>
          <ac:cxnSpMkLst>
            <pc:docMk/>
            <pc:sldMk cId="669783931" sldId="279"/>
            <ac:cxnSpMk id="16" creationId="{ADB37BD4-51EA-4590-AC72-B96940B625BC}"/>
          </ac:cxnSpMkLst>
        </pc:cxnChg>
        <pc:cxnChg chg="add mod">
          <ac:chgData name="Martin Nyström" userId="08849ac7-f456-4cbe-9c24-741650cd8141" providerId="ADAL" clId="{54F3440A-B7F9-49D7-AD3E-70DFFE8089AE}" dt="2022-03-28T17:34:20.713" v="2813" actId="14100"/>
          <ac:cxnSpMkLst>
            <pc:docMk/>
            <pc:sldMk cId="669783931" sldId="279"/>
            <ac:cxnSpMk id="19" creationId="{402EA4B5-AB70-4DCE-B071-8498A2AB6B58}"/>
          </ac:cxnSpMkLst>
        </pc:cxnChg>
        <pc:cxnChg chg="add mod">
          <ac:chgData name="Martin Nyström" userId="08849ac7-f456-4cbe-9c24-741650cd8141" providerId="ADAL" clId="{54F3440A-B7F9-49D7-AD3E-70DFFE8089AE}" dt="2022-03-28T17:36:36.263" v="2815" actId="14100"/>
          <ac:cxnSpMkLst>
            <pc:docMk/>
            <pc:sldMk cId="669783931" sldId="279"/>
            <ac:cxnSpMk id="22" creationId="{DE66558D-1AB7-47EB-B8D2-89FA3FCD678D}"/>
          </ac:cxnSpMkLst>
        </pc:cxnChg>
        <pc:cxnChg chg="add mod">
          <ac:chgData name="Martin Nyström" userId="08849ac7-f456-4cbe-9c24-741650cd8141" providerId="ADAL" clId="{54F3440A-B7F9-49D7-AD3E-70DFFE8089AE}" dt="2022-03-28T17:36:47.411" v="2817" actId="14100"/>
          <ac:cxnSpMkLst>
            <pc:docMk/>
            <pc:sldMk cId="669783931" sldId="279"/>
            <ac:cxnSpMk id="25" creationId="{08FDA314-5E52-4231-BF58-D12767A10C10}"/>
          </ac:cxnSpMkLst>
        </pc:cxnChg>
        <pc:cxnChg chg="add mod">
          <ac:chgData name="Martin Nyström" userId="08849ac7-f456-4cbe-9c24-741650cd8141" providerId="ADAL" clId="{54F3440A-B7F9-49D7-AD3E-70DFFE8089AE}" dt="2022-03-28T17:37:08.361" v="2821" actId="14100"/>
          <ac:cxnSpMkLst>
            <pc:docMk/>
            <pc:sldMk cId="669783931" sldId="279"/>
            <ac:cxnSpMk id="28" creationId="{4A9605C9-952A-4679-B87A-3ED175ADB17C}"/>
          </ac:cxnSpMkLst>
        </pc:cxnChg>
      </pc:sldChg>
      <pc:sldMasterChg chg="delSldLayout">
        <pc:chgData name="Martin Nyström" userId="08849ac7-f456-4cbe-9c24-741650cd8141" providerId="ADAL" clId="{54F3440A-B7F9-49D7-AD3E-70DFFE8089AE}" dt="2022-03-28T19:04:23.826" v="3036" actId="47"/>
        <pc:sldMasterMkLst>
          <pc:docMk/>
          <pc:sldMasterMk cId="0" sldId="2147483659"/>
        </pc:sldMasterMkLst>
        <pc:sldLayoutChg chg="del">
          <pc:chgData name="Martin Nyström" userId="08849ac7-f456-4cbe-9c24-741650cd8141" providerId="ADAL" clId="{54F3440A-B7F9-49D7-AD3E-70DFFE8089AE}" dt="2022-03-28T19:04:23.826" v="3036" actId="47"/>
          <pc:sldLayoutMkLst>
            <pc:docMk/>
            <pc:sldMasterMk cId="0" sldId="2147483659"/>
            <pc:sldLayoutMk cId="0" sldId="2147483651"/>
          </pc:sldLayoutMkLst>
        </pc:sldLayoutChg>
      </pc:sldMasterChg>
    </pc:docChg>
  </pc:docChgLst>
  <pc:docChgLst>
    <pc:chgData name="Martin Nyström" userId="08849ac7-f456-4cbe-9c24-741650cd8141" providerId="ADAL" clId="{AD392EE4-40F6-4EAC-AE1F-B1F4AD08E857}"/>
    <pc:docChg chg="undo custSel addSld delSld modSld">
      <pc:chgData name="Martin Nyström" userId="08849ac7-f456-4cbe-9c24-741650cd8141" providerId="ADAL" clId="{AD392EE4-40F6-4EAC-AE1F-B1F4AD08E857}" dt="2022-05-10T19:19:20.440" v="6473" actId="20577"/>
      <pc:docMkLst>
        <pc:docMk/>
      </pc:docMkLst>
      <pc:sldChg chg="addSp delSp modSp mod setBg addAnim delAnim modAnim setClrOvrMap">
        <pc:chgData name="Martin Nyström" userId="08849ac7-f456-4cbe-9c24-741650cd8141" providerId="ADAL" clId="{AD392EE4-40F6-4EAC-AE1F-B1F4AD08E857}" dt="2022-04-24T11:57:33.179" v="2333" actId="20577"/>
        <pc:sldMkLst>
          <pc:docMk/>
          <pc:sldMk cId="0" sldId="256"/>
        </pc:sldMkLst>
        <pc:spChg chg="add mod">
          <ac:chgData name="Martin Nyström" userId="08849ac7-f456-4cbe-9c24-741650cd8141" providerId="ADAL" clId="{AD392EE4-40F6-4EAC-AE1F-B1F4AD08E857}" dt="2022-04-24T11:57:33.179" v="2333" actId="20577"/>
          <ac:spMkLst>
            <pc:docMk/>
            <pc:sldMk cId="0" sldId="256"/>
            <ac:spMk id="5" creationId="{ED49978A-AB8C-4F4F-8993-A4F90276560D}"/>
          </ac:spMkLst>
        </pc:spChg>
        <pc:spChg chg="del mod ord">
          <ac:chgData name="Martin Nyström" userId="08849ac7-f456-4cbe-9c24-741650cd8141" providerId="ADAL" clId="{AD392EE4-40F6-4EAC-AE1F-B1F4AD08E857}" dt="2022-04-24T11:26:45.662" v="1550" actId="478"/>
          <ac:spMkLst>
            <pc:docMk/>
            <pc:sldMk cId="0" sldId="256"/>
            <ac:spMk id="54" creationId="{00000000-0000-0000-0000-000000000000}"/>
          </ac:spMkLst>
        </pc:spChg>
        <pc:spChg chg="mod ord">
          <ac:chgData name="Martin Nyström" userId="08849ac7-f456-4cbe-9c24-741650cd8141" providerId="ADAL" clId="{AD392EE4-40F6-4EAC-AE1F-B1F4AD08E857}" dt="2022-04-24T11:31:19.935" v="1662" actId="20577"/>
          <ac:spMkLst>
            <pc:docMk/>
            <pc:sldMk cId="0" sldId="256"/>
            <ac:spMk id="55" creationId="{00000000-0000-0000-0000-000000000000}"/>
          </ac:spMkLst>
        </pc:spChg>
        <pc:spChg chg="add del">
          <ac:chgData name="Martin Nyström" userId="08849ac7-f456-4cbe-9c24-741650cd8141" providerId="ADAL" clId="{AD392EE4-40F6-4EAC-AE1F-B1F4AD08E857}" dt="2022-04-24T11:11:22.447" v="1406" actId="26606"/>
          <ac:spMkLst>
            <pc:docMk/>
            <pc:sldMk cId="0" sldId="256"/>
            <ac:spMk id="60" creationId="{1DB7C82F-AB7E-4F0C-B829-FA1B9C415180}"/>
          </ac:spMkLst>
        </pc:spChg>
        <pc:spChg chg="add del">
          <ac:chgData name="Martin Nyström" userId="08849ac7-f456-4cbe-9c24-741650cd8141" providerId="ADAL" clId="{AD392EE4-40F6-4EAC-AE1F-B1F4AD08E857}" dt="2022-04-24T11:11:24.604" v="1410" actId="26606"/>
          <ac:spMkLst>
            <pc:docMk/>
            <pc:sldMk cId="0" sldId="256"/>
            <ac:spMk id="62" creationId="{17CDB40A-75BB-4498-A20B-59C3984A3A94}"/>
          </ac:spMkLst>
        </pc:spChg>
        <pc:spChg chg="add del">
          <ac:chgData name="Martin Nyström" userId="08849ac7-f456-4cbe-9c24-741650cd8141" providerId="ADAL" clId="{AD392EE4-40F6-4EAC-AE1F-B1F4AD08E857}" dt="2022-04-24T11:11:26.472" v="1414" actId="26606"/>
          <ac:spMkLst>
            <pc:docMk/>
            <pc:sldMk cId="0" sldId="256"/>
            <ac:spMk id="64" creationId="{E49CC64F-7275-4E33-961B-0C5CDC439875}"/>
          </ac:spMkLst>
        </pc:spChg>
        <pc:spChg chg="add del">
          <ac:chgData name="Martin Nyström" userId="08849ac7-f456-4cbe-9c24-741650cd8141" providerId="ADAL" clId="{AD392EE4-40F6-4EAC-AE1F-B1F4AD08E857}" dt="2022-04-24T11:11:28.052" v="1418" actId="26606"/>
          <ac:spMkLst>
            <pc:docMk/>
            <pc:sldMk cId="0" sldId="256"/>
            <ac:spMk id="66" creationId="{17CDB40A-75BB-4498-A20B-59C3984A3A94}"/>
          </ac:spMkLst>
        </pc:spChg>
        <pc:spChg chg="add del">
          <ac:chgData name="Martin Nyström" userId="08849ac7-f456-4cbe-9c24-741650cd8141" providerId="ADAL" clId="{AD392EE4-40F6-4EAC-AE1F-B1F4AD08E857}" dt="2022-04-24T11:11:29.650" v="1420" actId="26606"/>
          <ac:spMkLst>
            <pc:docMk/>
            <pc:sldMk cId="0" sldId="256"/>
            <ac:spMk id="68" creationId="{06DA9DF9-31F7-4056-B42E-878CC92417B8}"/>
          </ac:spMkLst>
        </pc:spChg>
        <pc:spChg chg="add del">
          <ac:chgData name="Martin Nyström" userId="08849ac7-f456-4cbe-9c24-741650cd8141" providerId="ADAL" clId="{AD392EE4-40F6-4EAC-AE1F-B1F4AD08E857}" dt="2022-04-24T11:11:45.732" v="1426" actId="26606"/>
          <ac:spMkLst>
            <pc:docMk/>
            <pc:sldMk cId="0" sldId="256"/>
            <ac:spMk id="70" creationId="{E49CC64F-7275-4E33-961B-0C5CDC439875}"/>
          </ac:spMkLst>
        </pc:spChg>
        <pc:spChg chg="add del">
          <ac:chgData name="Martin Nyström" userId="08849ac7-f456-4cbe-9c24-741650cd8141" providerId="ADAL" clId="{AD392EE4-40F6-4EAC-AE1F-B1F4AD08E857}" dt="2022-04-24T11:13:52.650" v="1433" actId="26606"/>
          <ac:spMkLst>
            <pc:docMk/>
            <pc:sldMk cId="0" sldId="256"/>
            <ac:spMk id="71" creationId="{1DB7C82F-AB7E-4F0C-B829-FA1B9C415180}"/>
          </ac:spMkLst>
        </pc:spChg>
        <pc:spChg chg="add del">
          <ac:chgData name="Martin Nyström" userId="08849ac7-f456-4cbe-9c24-741650cd8141" providerId="ADAL" clId="{AD392EE4-40F6-4EAC-AE1F-B1F4AD08E857}" dt="2022-04-24T11:14:16.933" v="1435" actId="26606"/>
          <ac:spMkLst>
            <pc:docMk/>
            <pc:sldMk cId="0" sldId="256"/>
            <ac:spMk id="73" creationId="{C04BE0EF-3561-49B4-9A29-F283168A91C7}"/>
          </ac:spMkLst>
        </pc:spChg>
        <pc:spChg chg="add del">
          <ac:chgData name="Martin Nyström" userId="08849ac7-f456-4cbe-9c24-741650cd8141" providerId="ADAL" clId="{AD392EE4-40F6-4EAC-AE1F-B1F4AD08E857}" dt="2022-04-24T11:17:03.697" v="1444" actId="26606"/>
          <ac:spMkLst>
            <pc:docMk/>
            <pc:sldMk cId="0" sldId="256"/>
            <ac:spMk id="75" creationId="{A499C65A-9B02-4D7F-BD68-CD38D880551F}"/>
          </ac:spMkLst>
        </pc:spChg>
        <pc:spChg chg="add del">
          <ac:chgData name="Martin Nyström" userId="08849ac7-f456-4cbe-9c24-741650cd8141" providerId="ADAL" clId="{AD392EE4-40F6-4EAC-AE1F-B1F4AD08E857}" dt="2022-04-24T11:21:46.110" v="1486" actId="26606"/>
          <ac:spMkLst>
            <pc:docMk/>
            <pc:sldMk cId="0" sldId="256"/>
            <ac:spMk id="96" creationId="{17CDB40A-75BB-4498-A20B-59C3984A3A94}"/>
          </ac:spMkLst>
        </pc:spChg>
        <pc:spChg chg="add">
          <ac:chgData name="Martin Nyström" userId="08849ac7-f456-4cbe-9c24-741650cd8141" providerId="ADAL" clId="{AD392EE4-40F6-4EAC-AE1F-B1F4AD08E857}" dt="2022-04-24T11:21:46.110" v="1486" actId="26606"/>
          <ac:spMkLst>
            <pc:docMk/>
            <pc:sldMk cId="0" sldId="256"/>
            <ac:spMk id="135" creationId="{E49CC64F-7275-4E33-961B-0C5CDC439875}"/>
          </ac:spMkLst>
        </pc:spChg>
        <pc:spChg chg="add del">
          <ac:chgData name="Martin Nyström" userId="08849ac7-f456-4cbe-9c24-741650cd8141" providerId="ADAL" clId="{AD392EE4-40F6-4EAC-AE1F-B1F4AD08E857}" dt="2022-04-24T11:14:16.933" v="1435" actId="26606"/>
          <ac:spMkLst>
            <pc:docMk/>
            <pc:sldMk cId="0" sldId="256"/>
            <ac:spMk id="1028" creationId="{3E443FD7-A66B-4AA0-872D-B088B9BC5F17}"/>
          </ac:spMkLst>
        </pc:spChg>
        <pc:spChg chg="add del">
          <ac:chgData name="Martin Nyström" userId="08849ac7-f456-4cbe-9c24-741650cd8141" providerId="ADAL" clId="{AD392EE4-40F6-4EAC-AE1F-B1F4AD08E857}" dt="2022-04-24T11:16:59.403" v="1442" actId="26606"/>
          <ac:spMkLst>
            <pc:docMk/>
            <pc:sldMk cId="0" sldId="256"/>
            <ac:spMk id="1029" creationId="{E49CC64F-7275-4E33-961B-0C5CDC439875}"/>
          </ac:spMkLst>
        </pc:spChg>
        <pc:spChg chg="add del">
          <ac:chgData name="Martin Nyström" userId="08849ac7-f456-4cbe-9c24-741650cd8141" providerId="ADAL" clId="{AD392EE4-40F6-4EAC-AE1F-B1F4AD08E857}" dt="2022-04-24T11:17:03.697" v="1444" actId="26606"/>
          <ac:spMkLst>
            <pc:docMk/>
            <pc:sldMk cId="0" sldId="256"/>
            <ac:spMk id="1031" creationId="{489B7BFD-8F45-4093-AD9C-91B15B0503D9}"/>
          </ac:spMkLst>
        </pc:spChg>
        <pc:spChg chg="add del">
          <ac:chgData name="Martin Nyström" userId="08849ac7-f456-4cbe-9c24-741650cd8141" providerId="ADAL" clId="{AD392EE4-40F6-4EAC-AE1F-B1F4AD08E857}" dt="2022-04-24T11:17:03.697" v="1444" actId="26606"/>
          <ac:spMkLst>
            <pc:docMk/>
            <pc:sldMk cId="0" sldId="256"/>
            <ac:spMk id="1032" creationId="{4D4C00DC-4DC6-4CD2-9E31-F17E6CEBC5A6}"/>
          </ac:spMkLst>
        </pc:spChg>
        <pc:spChg chg="add del">
          <ac:chgData name="Martin Nyström" userId="08849ac7-f456-4cbe-9c24-741650cd8141" providerId="ADAL" clId="{AD392EE4-40F6-4EAC-AE1F-B1F4AD08E857}" dt="2022-04-24T11:17:04.948" v="1446" actId="26606"/>
          <ac:spMkLst>
            <pc:docMk/>
            <pc:sldMk cId="0" sldId="256"/>
            <ac:spMk id="1034" creationId="{8538EBC2-0B11-4732-8715-799409C4A914}"/>
          </ac:spMkLst>
        </pc:spChg>
        <pc:spChg chg="add del">
          <ac:chgData name="Martin Nyström" userId="08849ac7-f456-4cbe-9c24-741650cd8141" providerId="ADAL" clId="{AD392EE4-40F6-4EAC-AE1F-B1F4AD08E857}" dt="2022-04-24T11:17:04.948" v="1446" actId="26606"/>
          <ac:spMkLst>
            <pc:docMk/>
            <pc:sldMk cId="0" sldId="256"/>
            <ac:spMk id="1035" creationId="{CE3C5560-7A9C-489F-9148-18C5E1D0F0B2}"/>
          </ac:spMkLst>
        </pc:spChg>
        <pc:spChg chg="add del">
          <ac:chgData name="Martin Nyström" userId="08849ac7-f456-4cbe-9c24-741650cd8141" providerId="ADAL" clId="{AD392EE4-40F6-4EAC-AE1F-B1F4AD08E857}" dt="2022-04-24T11:17:04.948" v="1446" actId="26606"/>
          <ac:spMkLst>
            <pc:docMk/>
            <pc:sldMk cId="0" sldId="256"/>
            <ac:spMk id="1037" creationId="{508BEF50-7B1E-49A4-BC19-5F4F1D755E64}"/>
          </ac:spMkLst>
        </pc:spChg>
        <pc:spChg chg="add del">
          <ac:chgData name="Martin Nyström" userId="08849ac7-f456-4cbe-9c24-741650cd8141" providerId="ADAL" clId="{AD392EE4-40F6-4EAC-AE1F-B1F4AD08E857}" dt="2022-04-24T11:17:04.948" v="1446" actId="26606"/>
          <ac:spMkLst>
            <pc:docMk/>
            <pc:sldMk cId="0" sldId="256"/>
            <ac:spMk id="1038" creationId="{3FBAD350-5664-4811-A208-657FB882D350}"/>
          </ac:spMkLst>
        </pc:spChg>
        <pc:spChg chg="add del">
          <ac:chgData name="Martin Nyström" userId="08849ac7-f456-4cbe-9c24-741650cd8141" providerId="ADAL" clId="{AD392EE4-40F6-4EAC-AE1F-B1F4AD08E857}" dt="2022-04-24T11:17:04.948" v="1446" actId="26606"/>
          <ac:spMkLst>
            <pc:docMk/>
            <pc:sldMk cId="0" sldId="256"/>
            <ac:spMk id="1039" creationId="{C39ADB8F-D187-49D7-BDCF-C1B6DC727068}"/>
          </ac:spMkLst>
        </pc:spChg>
        <pc:spChg chg="add del">
          <ac:chgData name="Martin Nyström" userId="08849ac7-f456-4cbe-9c24-741650cd8141" providerId="ADAL" clId="{AD392EE4-40F6-4EAC-AE1F-B1F4AD08E857}" dt="2022-04-24T11:18:04.729" v="1448" actId="26606"/>
          <ac:spMkLst>
            <pc:docMk/>
            <pc:sldMk cId="0" sldId="256"/>
            <ac:spMk id="1041" creationId="{A29398BB-6F62-472B-88B2-8D942FEBFB20}"/>
          </ac:spMkLst>
        </pc:spChg>
        <pc:spChg chg="add del">
          <ac:chgData name="Martin Nyström" userId="08849ac7-f456-4cbe-9c24-741650cd8141" providerId="ADAL" clId="{AD392EE4-40F6-4EAC-AE1F-B1F4AD08E857}" dt="2022-04-24T11:18:04.729" v="1448" actId="26606"/>
          <ac:spMkLst>
            <pc:docMk/>
            <pc:sldMk cId="0" sldId="256"/>
            <ac:spMk id="1042" creationId="{01F1CEA4-5DA0-41E1-A743-4F227AE62B67}"/>
          </ac:spMkLst>
        </pc:spChg>
        <pc:spChg chg="add del">
          <ac:chgData name="Martin Nyström" userId="08849ac7-f456-4cbe-9c24-741650cd8141" providerId="ADAL" clId="{AD392EE4-40F6-4EAC-AE1F-B1F4AD08E857}" dt="2022-04-24T11:18:04.729" v="1448" actId="26606"/>
          <ac:spMkLst>
            <pc:docMk/>
            <pc:sldMk cId="0" sldId="256"/>
            <ac:spMk id="1043" creationId="{07D1A722-B699-4DA0-B7AC-F06CC81AD5F2}"/>
          </ac:spMkLst>
        </pc:spChg>
        <pc:spChg chg="add del">
          <ac:chgData name="Martin Nyström" userId="08849ac7-f456-4cbe-9c24-741650cd8141" providerId="ADAL" clId="{AD392EE4-40F6-4EAC-AE1F-B1F4AD08E857}" dt="2022-04-24T11:18:04.729" v="1448" actId="26606"/>
          <ac:spMkLst>
            <pc:docMk/>
            <pc:sldMk cId="0" sldId="256"/>
            <ac:spMk id="1045" creationId="{91E9AE86-E5FF-46E4-BE50-58DD19A2247A}"/>
          </ac:spMkLst>
        </pc:spChg>
        <pc:spChg chg="add del">
          <ac:chgData name="Martin Nyström" userId="08849ac7-f456-4cbe-9c24-741650cd8141" providerId="ADAL" clId="{AD392EE4-40F6-4EAC-AE1F-B1F4AD08E857}" dt="2022-04-24T11:18:27.746" v="1450" actId="26606"/>
          <ac:spMkLst>
            <pc:docMk/>
            <pc:sldMk cId="0" sldId="256"/>
            <ac:spMk id="1047" creationId="{C6B158B5-50B5-4927-A367-7C9F3AFE5DCB}"/>
          </ac:spMkLst>
        </pc:spChg>
        <pc:spChg chg="add del">
          <ac:chgData name="Martin Nyström" userId="08849ac7-f456-4cbe-9c24-741650cd8141" providerId="ADAL" clId="{AD392EE4-40F6-4EAC-AE1F-B1F4AD08E857}" dt="2022-04-24T11:18:27.746" v="1450" actId="26606"/>
          <ac:spMkLst>
            <pc:docMk/>
            <pc:sldMk cId="0" sldId="256"/>
            <ac:spMk id="1048" creationId="{B01367A3-F670-4BD9-9972-F7E97FC227ED}"/>
          </ac:spMkLst>
        </pc:spChg>
        <pc:spChg chg="add del">
          <ac:chgData name="Martin Nyström" userId="08849ac7-f456-4cbe-9c24-741650cd8141" providerId="ADAL" clId="{AD392EE4-40F6-4EAC-AE1F-B1F4AD08E857}" dt="2022-04-24T11:18:27.746" v="1450" actId="26606"/>
          <ac:spMkLst>
            <pc:docMk/>
            <pc:sldMk cId="0" sldId="256"/>
            <ac:spMk id="1049" creationId="{38C3DB02-606C-40EC-8381-7A29A1ADFAE7}"/>
          </ac:spMkLst>
        </pc:spChg>
        <pc:spChg chg="add del">
          <ac:chgData name="Martin Nyström" userId="08849ac7-f456-4cbe-9c24-741650cd8141" providerId="ADAL" clId="{AD392EE4-40F6-4EAC-AE1F-B1F4AD08E857}" dt="2022-04-24T11:19:46.063" v="1470" actId="26606"/>
          <ac:spMkLst>
            <pc:docMk/>
            <pc:sldMk cId="0" sldId="256"/>
            <ac:spMk id="1051" creationId="{E49CC64F-7275-4E33-961B-0C5CDC439875}"/>
          </ac:spMkLst>
        </pc:spChg>
        <pc:grpChg chg="add del">
          <ac:chgData name="Martin Nyström" userId="08849ac7-f456-4cbe-9c24-741650cd8141" providerId="ADAL" clId="{AD392EE4-40F6-4EAC-AE1F-B1F4AD08E857}" dt="2022-04-24T11:17:03.697" v="1444" actId="26606"/>
          <ac:grpSpMkLst>
            <pc:docMk/>
            <pc:sldMk cId="0" sldId="256"/>
            <ac:grpSpMk id="77" creationId="{66FB5A75-BDE2-4F12-A95B-C48788A7685C}"/>
          </ac:grpSpMkLst>
        </pc:grpChg>
        <pc:grpChg chg="add del">
          <ac:chgData name="Martin Nyström" userId="08849ac7-f456-4cbe-9c24-741650cd8141" providerId="ADAL" clId="{AD392EE4-40F6-4EAC-AE1F-B1F4AD08E857}" dt="2022-04-24T11:17:03.697" v="1444" actId="26606"/>
          <ac:grpSpMkLst>
            <pc:docMk/>
            <pc:sldMk cId="0" sldId="256"/>
            <ac:grpSpMk id="81" creationId="{1F4896D7-5AD0-4505-BCCD-82262CFEE2E1}"/>
          </ac:grpSpMkLst>
        </pc:grpChg>
        <pc:grpChg chg="add del">
          <ac:chgData name="Martin Nyström" userId="08849ac7-f456-4cbe-9c24-741650cd8141" providerId="ADAL" clId="{AD392EE4-40F6-4EAC-AE1F-B1F4AD08E857}" dt="2022-04-24T11:18:04.729" v="1448" actId="26606"/>
          <ac:grpSpMkLst>
            <pc:docMk/>
            <pc:sldMk cId="0" sldId="256"/>
            <ac:grpSpMk id="1044" creationId="{A3C0D298-47AC-4912-8022-B969E5732CB9}"/>
          </ac:grpSpMkLst>
        </pc:grpChg>
        <pc:picChg chg="add del mod">
          <ac:chgData name="Martin Nyström" userId="08849ac7-f456-4cbe-9c24-741650cd8141" providerId="ADAL" clId="{AD392EE4-40F6-4EAC-AE1F-B1F4AD08E857}" dt="2022-04-24T11:10:58.862" v="1403" actId="478"/>
          <ac:picMkLst>
            <pc:docMk/>
            <pc:sldMk cId="0" sldId="256"/>
            <ac:picMk id="3" creationId="{C18FE820-0828-4CCB-80E7-7D896694731A}"/>
          </ac:picMkLst>
        </pc:picChg>
        <pc:picChg chg="add del mod">
          <ac:chgData name="Martin Nyström" userId="08849ac7-f456-4cbe-9c24-741650cd8141" providerId="ADAL" clId="{AD392EE4-40F6-4EAC-AE1F-B1F4AD08E857}" dt="2022-04-24T11:13:36.851" v="1428" actId="478"/>
          <ac:picMkLst>
            <pc:docMk/>
            <pc:sldMk cId="0" sldId="256"/>
            <ac:picMk id="6" creationId="{56F8E05B-306F-40A9-9D59-C025097FCFDA}"/>
          </ac:picMkLst>
        </pc:picChg>
        <pc:picChg chg="add mod ord">
          <ac:chgData name="Martin Nyström" userId="08849ac7-f456-4cbe-9c24-741650cd8141" providerId="ADAL" clId="{AD392EE4-40F6-4EAC-AE1F-B1F4AD08E857}" dt="2022-04-24T11:27:01.650" v="1552" actId="1076"/>
          <ac:picMkLst>
            <pc:docMk/>
            <pc:sldMk cId="0" sldId="256"/>
            <ac:picMk id="1026" creationId="{53F943D5-97CE-4BB9-86B8-A27A3531F75E}"/>
          </ac:picMkLst>
        </pc:picChg>
        <pc:cxnChg chg="add del">
          <ac:chgData name="Martin Nyström" userId="08849ac7-f456-4cbe-9c24-741650cd8141" providerId="ADAL" clId="{AD392EE4-40F6-4EAC-AE1F-B1F4AD08E857}" dt="2022-04-24T11:17:04.948" v="1446" actId="26606"/>
          <ac:cxnSpMkLst>
            <pc:docMk/>
            <pc:sldMk cId="0" sldId="256"/>
            <ac:cxnSpMk id="1036" creationId="{56020367-4FD5-4596-8E10-C5F095CD8DBF}"/>
          </ac:cxnSpMkLst>
        </pc:cxnChg>
      </pc:sldChg>
      <pc:sldChg chg="addSp delSp modSp mod setBg modAnim setClrOvrMap">
        <pc:chgData name="Martin Nyström" userId="08849ac7-f456-4cbe-9c24-741650cd8141" providerId="ADAL" clId="{AD392EE4-40F6-4EAC-AE1F-B1F4AD08E857}" dt="2022-04-26T15:26:15.460" v="5993" actId="20577"/>
        <pc:sldMkLst>
          <pc:docMk/>
          <pc:sldMk cId="0" sldId="257"/>
        </pc:sldMkLst>
        <pc:spChg chg="mod">
          <ac:chgData name="Martin Nyström" userId="08849ac7-f456-4cbe-9c24-741650cd8141" providerId="ADAL" clId="{AD392EE4-40F6-4EAC-AE1F-B1F4AD08E857}" dt="2022-04-24T11:42:42.402" v="1946" actId="113"/>
          <ac:spMkLst>
            <pc:docMk/>
            <pc:sldMk cId="0" sldId="257"/>
            <ac:spMk id="60" creationId="{00000000-0000-0000-0000-000000000000}"/>
          </ac:spMkLst>
        </pc:spChg>
        <pc:spChg chg="mod ord">
          <ac:chgData name="Martin Nyström" userId="08849ac7-f456-4cbe-9c24-741650cd8141" providerId="ADAL" clId="{AD392EE4-40F6-4EAC-AE1F-B1F4AD08E857}" dt="2022-04-26T15:26:15.460" v="5993" actId="20577"/>
          <ac:spMkLst>
            <pc:docMk/>
            <pc:sldMk cId="0" sldId="257"/>
            <ac:spMk id="61" creationId="{00000000-0000-0000-0000-000000000000}"/>
          </ac:spMkLst>
        </pc:spChg>
        <pc:spChg chg="add del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63" creationId="{12609869-9E80-471B-A487-A53288E0E791}"/>
          </ac:spMkLst>
        </pc:spChg>
        <pc:spChg chg="add del">
          <ac:chgData name="Martin Nyström" userId="08849ac7-f456-4cbe-9c24-741650cd8141" providerId="ADAL" clId="{AD392EE4-40F6-4EAC-AE1F-B1F4AD08E857}" dt="2022-04-24T11:11:43.906" v="1425" actId="26606"/>
          <ac:spMkLst>
            <pc:docMk/>
            <pc:sldMk cId="0" sldId="257"/>
            <ac:spMk id="66" creationId="{CF62D2A7-8207-488C-9F46-316BA81A16C8}"/>
          </ac:spMkLst>
        </pc:spChg>
        <pc:spChg chg="add del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68" creationId="{7004738A-9D34-43E8-97D2-CA0EED4F8BE0}"/>
          </ac:spMkLst>
        </pc:spChg>
        <pc:spChg chg="add del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70" creationId="{B8B8D07F-F13E-443E-BA68-2D26672D76B9}"/>
          </ac:spMkLst>
        </pc:spChg>
        <pc:spChg chg="add del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72" creationId="{2813A4FA-24A5-41ED-A534-3807D1B2F344}"/>
          </ac:spMkLst>
        </pc:spChg>
        <pc:spChg chg="add del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74" creationId="{C3944F27-CA70-4E84-A51A-E6BF89558979}"/>
          </ac:spMkLst>
        </pc:spChg>
        <pc:spChg chg="add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79" creationId="{9264D464-898B-4908-88FD-33A83D6ED64E}"/>
          </ac:spMkLst>
        </pc:spChg>
        <pc:spChg chg="add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81" creationId="{F0BC1D9E-4401-4EC0-88FD-ED103CB570EA}"/>
          </ac:spMkLst>
        </pc:spChg>
        <pc:spChg chg="add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83" creationId="{B0AAF7C9-094E-400C-A428-F6C2262F6527}"/>
          </ac:spMkLst>
        </pc:spChg>
        <pc:spChg chg="add">
          <ac:chgData name="Martin Nyström" userId="08849ac7-f456-4cbe-9c24-741650cd8141" providerId="ADAL" clId="{AD392EE4-40F6-4EAC-AE1F-B1F4AD08E857}" dt="2022-04-24T11:20:12.861" v="1473" actId="26606"/>
          <ac:spMkLst>
            <pc:docMk/>
            <pc:sldMk cId="0" sldId="257"/>
            <ac:spMk id="85" creationId="{6200B311-3585-4069-AAC6-CD443FA5B8AD}"/>
          </ac:spMkLst>
        </pc:spChg>
        <pc:picChg chg="add del mod">
          <ac:chgData name="Martin Nyström" userId="08849ac7-f456-4cbe-9c24-741650cd8141" providerId="ADAL" clId="{AD392EE4-40F6-4EAC-AE1F-B1F4AD08E857}" dt="2022-04-24T11:14:26.636" v="1436" actId="478"/>
          <ac:picMkLst>
            <pc:docMk/>
            <pc:sldMk cId="0" sldId="257"/>
            <ac:picMk id="4" creationId="{AF92685D-15BC-4C01-A256-5A28008808B0}"/>
          </ac:picMkLst>
        </pc:picChg>
        <pc:picChg chg="add del mod">
          <ac:chgData name="Martin Nyström" userId="08849ac7-f456-4cbe-9c24-741650cd8141" providerId="ADAL" clId="{AD392EE4-40F6-4EAC-AE1F-B1F4AD08E857}" dt="2022-04-24T11:15:33.713" v="1440" actId="478"/>
          <ac:picMkLst>
            <pc:docMk/>
            <pc:sldMk cId="0" sldId="257"/>
            <ac:picMk id="6" creationId="{FA6B5C4E-0352-4613-9F2F-6B8D479D319C}"/>
          </ac:picMkLst>
        </pc:picChg>
      </pc:sldChg>
      <pc:sldChg chg="addSp modSp mod setBg modAnim setClrOvrMap">
        <pc:chgData name="Martin Nyström" userId="08849ac7-f456-4cbe-9c24-741650cd8141" providerId="ADAL" clId="{AD392EE4-40F6-4EAC-AE1F-B1F4AD08E857}" dt="2022-04-24T11:31:55.882" v="1700" actId="20577"/>
        <pc:sldMkLst>
          <pc:docMk/>
          <pc:sldMk cId="0" sldId="265"/>
        </pc:sldMkLst>
        <pc:spChg chg="mod">
          <ac:chgData name="Martin Nyström" userId="08849ac7-f456-4cbe-9c24-741650cd8141" providerId="ADAL" clId="{AD392EE4-40F6-4EAC-AE1F-B1F4AD08E857}" dt="2022-04-24T11:20:23.200" v="1474" actId="26606"/>
          <ac:spMkLst>
            <pc:docMk/>
            <pc:sldMk cId="0" sldId="265"/>
            <ac:spMk id="109" creationId="{00000000-0000-0000-0000-000000000000}"/>
          </ac:spMkLst>
        </pc:spChg>
        <pc:spChg chg="mod">
          <ac:chgData name="Martin Nyström" userId="08849ac7-f456-4cbe-9c24-741650cd8141" providerId="ADAL" clId="{AD392EE4-40F6-4EAC-AE1F-B1F4AD08E857}" dt="2022-04-24T11:31:55.882" v="1700" actId="20577"/>
          <ac:spMkLst>
            <pc:docMk/>
            <pc:sldMk cId="0" sldId="265"/>
            <ac:spMk id="110" creationId="{00000000-0000-0000-0000-000000000000}"/>
          </ac:spMkLst>
        </pc:spChg>
        <pc:spChg chg="add">
          <ac:chgData name="Martin Nyström" userId="08849ac7-f456-4cbe-9c24-741650cd8141" providerId="ADAL" clId="{AD392EE4-40F6-4EAC-AE1F-B1F4AD08E857}" dt="2022-04-24T11:20:23.200" v="1474" actId="26606"/>
          <ac:spMkLst>
            <pc:docMk/>
            <pc:sldMk cId="0" sldId="265"/>
            <ac:spMk id="115" creationId="{9264D464-898B-4908-88FD-33A83D6ED64E}"/>
          </ac:spMkLst>
        </pc:spChg>
        <pc:spChg chg="add">
          <ac:chgData name="Martin Nyström" userId="08849ac7-f456-4cbe-9c24-741650cd8141" providerId="ADAL" clId="{AD392EE4-40F6-4EAC-AE1F-B1F4AD08E857}" dt="2022-04-24T11:20:23.200" v="1474" actId="26606"/>
          <ac:spMkLst>
            <pc:docMk/>
            <pc:sldMk cId="0" sldId="265"/>
            <ac:spMk id="117" creationId="{F0BC1D9E-4401-4EC0-88FD-ED103CB570EA}"/>
          </ac:spMkLst>
        </pc:spChg>
        <pc:spChg chg="add">
          <ac:chgData name="Martin Nyström" userId="08849ac7-f456-4cbe-9c24-741650cd8141" providerId="ADAL" clId="{AD392EE4-40F6-4EAC-AE1F-B1F4AD08E857}" dt="2022-04-24T11:20:23.200" v="1474" actId="26606"/>
          <ac:spMkLst>
            <pc:docMk/>
            <pc:sldMk cId="0" sldId="265"/>
            <ac:spMk id="119" creationId="{B0AAF7C9-094E-400C-A428-F6C2262F6527}"/>
          </ac:spMkLst>
        </pc:spChg>
        <pc:spChg chg="add">
          <ac:chgData name="Martin Nyström" userId="08849ac7-f456-4cbe-9c24-741650cd8141" providerId="ADAL" clId="{AD392EE4-40F6-4EAC-AE1F-B1F4AD08E857}" dt="2022-04-24T11:20:23.200" v="1474" actId="26606"/>
          <ac:spMkLst>
            <pc:docMk/>
            <pc:sldMk cId="0" sldId="265"/>
            <ac:spMk id="121" creationId="{6200B311-3585-4069-AAC6-CD443FA5B8AD}"/>
          </ac:spMkLst>
        </pc:spChg>
      </pc:sldChg>
      <pc:sldChg chg="addSp delSp modSp mod setBg modAnim setClrOvrMap">
        <pc:chgData name="Martin Nyström" userId="08849ac7-f456-4cbe-9c24-741650cd8141" providerId="ADAL" clId="{AD392EE4-40F6-4EAC-AE1F-B1F4AD08E857}" dt="2022-04-26T08:53:23.498" v="5703" actId="20577"/>
        <pc:sldMkLst>
          <pc:docMk/>
          <pc:sldMk cId="0" sldId="267"/>
        </pc:sldMkLst>
        <pc:spChg chg="mod">
          <ac:chgData name="Martin Nyström" userId="08849ac7-f456-4cbe-9c24-741650cd8141" providerId="ADAL" clId="{AD392EE4-40F6-4EAC-AE1F-B1F4AD08E857}" dt="2022-04-24T11:20:31.794" v="1475" actId="26606"/>
          <ac:spMkLst>
            <pc:docMk/>
            <pc:sldMk cId="0" sldId="267"/>
            <ac:spMk id="122" creationId="{00000000-0000-0000-0000-000000000000}"/>
          </ac:spMkLst>
        </pc:spChg>
        <pc:spChg chg="mod">
          <ac:chgData name="Martin Nyström" userId="08849ac7-f456-4cbe-9c24-741650cd8141" providerId="ADAL" clId="{AD392EE4-40F6-4EAC-AE1F-B1F4AD08E857}" dt="2022-04-26T08:53:23.498" v="5703" actId="20577"/>
          <ac:spMkLst>
            <pc:docMk/>
            <pc:sldMk cId="0" sldId="267"/>
            <ac:spMk id="123" creationId="{00000000-0000-0000-0000-000000000000}"/>
          </ac:spMkLst>
        </pc:spChg>
        <pc:spChg chg="add">
          <ac:chgData name="Martin Nyström" userId="08849ac7-f456-4cbe-9c24-741650cd8141" providerId="ADAL" clId="{AD392EE4-40F6-4EAC-AE1F-B1F4AD08E857}" dt="2022-04-24T11:20:31.794" v="1475" actId="26606"/>
          <ac:spMkLst>
            <pc:docMk/>
            <pc:sldMk cId="0" sldId="267"/>
            <ac:spMk id="128" creationId="{9264D464-898B-4908-88FD-33A83D6ED64E}"/>
          </ac:spMkLst>
        </pc:spChg>
        <pc:spChg chg="add">
          <ac:chgData name="Martin Nyström" userId="08849ac7-f456-4cbe-9c24-741650cd8141" providerId="ADAL" clId="{AD392EE4-40F6-4EAC-AE1F-B1F4AD08E857}" dt="2022-04-24T11:20:31.794" v="1475" actId="26606"/>
          <ac:spMkLst>
            <pc:docMk/>
            <pc:sldMk cId="0" sldId="267"/>
            <ac:spMk id="130" creationId="{F0BC1D9E-4401-4EC0-88FD-ED103CB570EA}"/>
          </ac:spMkLst>
        </pc:spChg>
        <pc:spChg chg="add">
          <ac:chgData name="Martin Nyström" userId="08849ac7-f456-4cbe-9c24-741650cd8141" providerId="ADAL" clId="{AD392EE4-40F6-4EAC-AE1F-B1F4AD08E857}" dt="2022-04-24T11:20:31.794" v="1475" actId="26606"/>
          <ac:spMkLst>
            <pc:docMk/>
            <pc:sldMk cId="0" sldId="267"/>
            <ac:spMk id="132" creationId="{B0AAF7C9-094E-400C-A428-F6C2262F6527}"/>
          </ac:spMkLst>
        </pc:spChg>
        <pc:spChg chg="add">
          <ac:chgData name="Martin Nyström" userId="08849ac7-f456-4cbe-9c24-741650cd8141" providerId="ADAL" clId="{AD392EE4-40F6-4EAC-AE1F-B1F4AD08E857}" dt="2022-04-24T11:20:31.794" v="1475" actId="26606"/>
          <ac:spMkLst>
            <pc:docMk/>
            <pc:sldMk cId="0" sldId="267"/>
            <ac:spMk id="134" creationId="{6200B311-3585-4069-AAC6-CD443FA5B8AD}"/>
          </ac:spMkLst>
        </pc:spChg>
        <pc:picChg chg="add del mod">
          <ac:chgData name="Martin Nyström" userId="08849ac7-f456-4cbe-9c24-741650cd8141" providerId="ADAL" clId="{AD392EE4-40F6-4EAC-AE1F-B1F4AD08E857}" dt="2022-04-24T12:14:03.489" v="2353"/>
          <ac:picMkLst>
            <pc:docMk/>
            <pc:sldMk cId="0" sldId="267"/>
            <ac:picMk id="8" creationId="{A8B7D86A-0DB5-4CC2-A3F5-B8EB08CFA83F}"/>
          </ac:picMkLst>
        </pc:picChg>
      </pc:sldChg>
      <pc:sldChg chg="addSp modSp add del mod setBg modAnim setClrOvrMap">
        <pc:chgData name="Martin Nyström" userId="08849ac7-f456-4cbe-9c24-741650cd8141" providerId="ADAL" clId="{AD392EE4-40F6-4EAC-AE1F-B1F4AD08E857}" dt="2022-04-24T11:42:47.137" v="1947" actId="113"/>
        <pc:sldMkLst>
          <pc:docMk/>
          <pc:sldMk cId="2384644932" sldId="274"/>
        </pc:sldMkLst>
        <pc:spChg chg="mod">
          <ac:chgData name="Martin Nyström" userId="08849ac7-f456-4cbe-9c24-741650cd8141" providerId="ADAL" clId="{AD392EE4-40F6-4EAC-AE1F-B1F4AD08E857}" dt="2022-04-24T11:42:47.137" v="1947" actId="113"/>
          <ac:spMkLst>
            <pc:docMk/>
            <pc:sldMk cId="2384644932" sldId="274"/>
            <ac:spMk id="2" creationId="{ECC8BC83-37E7-4704-8F9D-F1F7B9060BBF}"/>
          </ac:spMkLst>
        </pc:spChg>
        <pc:spChg chg="mod">
          <ac:chgData name="Martin Nyström" userId="08849ac7-f456-4cbe-9c24-741650cd8141" providerId="ADAL" clId="{AD392EE4-40F6-4EAC-AE1F-B1F4AD08E857}" dt="2022-04-24T11:20:53.985" v="1476" actId="26606"/>
          <ac:spMkLst>
            <pc:docMk/>
            <pc:sldMk cId="2384644932" sldId="274"/>
            <ac:spMk id="3" creationId="{8B33EECA-6045-4FC9-8174-C39242F48B86}"/>
          </ac:spMkLst>
        </pc:spChg>
        <pc:spChg chg="add">
          <ac:chgData name="Martin Nyström" userId="08849ac7-f456-4cbe-9c24-741650cd8141" providerId="ADAL" clId="{AD392EE4-40F6-4EAC-AE1F-B1F4AD08E857}" dt="2022-04-24T11:20:53.985" v="1476" actId="26606"/>
          <ac:spMkLst>
            <pc:docMk/>
            <pc:sldMk cId="2384644932" sldId="274"/>
            <ac:spMk id="8" creationId="{9264D464-898B-4908-88FD-33A83D6ED64E}"/>
          </ac:spMkLst>
        </pc:spChg>
        <pc:spChg chg="add">
          <ac:chgData name="Martin Nyström" userId="08849ac7-f456-4cbe-9c24-741650cd8141" providerId="ADAL" clId="{AD392EE4-40F6-4EAC-AE1F-B1F4AD08E857}" dt="2022-04-24T11:20:53.985" v="1476" actId="26606"/>
          <ac:spMkLst>
            <pc:docMk/>
            <pc:sldMk cId="2384644932" sldId="274"/>
            <ac:spMk id="10" creationId="{F0BC1D9E-4401-4EC0-88FD-ED103CB570EA}"/>
          </ac:spMkLst>
        </pc:spChg>
        <pc:spChg chg="add">
          <ac:chgData name="Martin Nyström" userId="08849ac7-f456-4cbe-9c24-741650cd8141" providerId="ADAL" clId="{AD392EE4-40F6-4EAC-AE1F-B1F4AD08E857}" dt="2022-04-24T11:20:53.985" v="1476" actId="26606"/>
          <ac:spMkLst>
            <pc:docMk/>
            <pc:sldMk cId="2384644932" sldId="274"/>
            <ac:spMk id="12" creationId="{B0AAF7C9-094E-400C-A428-F6C2262F6527}"/>
          </ac:spMkLst>
        </pc:spChg>
        <pc:spChg chg="add">
          <ac:chgData name="Martin Nyström" userId="08849ac7-f456-4cbe-9c24-741650cd8141" providerId="ADAL" clId="{AD392EE4-40F6-4EAC-AE1F-B1F4AD08E857}" dt="2022-04-24T11:20:53.985" v="1476" actId="26606"/>
          <ac:spMkLst>
            <pc:docMk/>
            <pc:sldMk cId="2384644932" sldId="274"/>
            <ac:spMk id="14" creationId="{6200B311-3585-4069-AAC6-CD443FA5B8AD}"/>
          </ac:spMkLst>
        </pc:spChg>
      </pc:sldChg>
      <pc:sldChg chg="addSp modSp mod setBg modAnim setClrOvrMap">
        <pc:chgData name="Martin Nyström" userId="08849ac7-f456-4cbe-9c24-741650cd8141" providerId="ADAL" clId="{AD392EE4-40F6-4EAC-AE1F-B1F4AD08E857}" dt="2022-04-26T08:54:27.236" v="5706" actId="20577"/>
        <pc:sldMkLst>
          <pc:docMk/>
          <pc:sldMk cId="1854371120" sldId="275"/>
        </pc:sldMkLst>
        <pc:spChg chg="mod">
          <ac:chgData name="Martin Nyström" userId="08849ac7-f456-4cbe-9c24-741650cd8141" providerId="ADAL" clId="{AD392EE4-40F6-4EAC-AE1F-B1F4AD08E857}" dt="2022-04-24T11:42:52.552" v="1948" actId="113"/>
          <ac:spMkLst>
            <pc:docMk/>
            <pc:sldMk cId="1854371120" sldId="275"/>
            <ac:spMk id="2" creationId="{AEAF4008-0AAB-4AD4-9022-00C4DA505234}"/>
          </ac:spMkLst>
        </pc:spChg>
        <pc:spChg chg="mod">
          <ac:chgData name="Martin Nyström" userId="08849ac7-f456-4cbe-9c24-741650cd8141" providerId="ADAL" clId="{AD392EE4-40F6-4EAC-AE1F-B1F4AD08E857}" dt="2022-04-26T08:54:27.236" v="5706" actId="20577"/>
          <ac:spMkLst>
            <pc:docMk/>
            <pc:sldMk cId="1854371120" sldId="275"/>
            <ac:spMk id="3" creationId="{2E9DF632-CDB7-4440-9FA2-93407F8608A5}"/>
          </ac:spMkLst>
        </pc:spChg>
        <pc:spChg chg="add">
          <ac:chgData name="Martin Nyström" userId="08849ac7-f456-4cbe-9c24-741650cd8141" providerId="ADAL" clId="{AD392EE4-40F6-4EAC-AE1F-B1F4AD08E857}" dt="2022-04-24T11:20:57.391" v="1477" actId="26606"/>
          <ac:spMkLst>
            <pc:docMk/>
            <pc:sldMk cId="1854371120" sldId="275"/>
            <ac:spMk id="8" creationId="{9264D464-898B-4908-88FD-33A83D6ED64E}"/>
          </ac:spMkLst>
        </pc:spChg>
        <pc:spChg chg="add">
          <ac:chgData name="Martin Nyström" userId="08849ac7-f456-4cbe-9c24-741650cd8141" providerId="ADAL" clId="{AD392EE4-40F6-4EAC-AE1F-B1F4AD08E857}" dt="2022-04-24T11:20:57.391" v="1477" actId="26606"/>
          <ac:spMkLst>
            <pc:docMk/>
            <pc:sldMk cId="1854371120" sldId="275"/>
            <ac:spMk id="10" creationId="{F0BC1D9E-4401-4EC0-88FD-ED103CB570EA}"/>
          </ac:spMkLst>
        </pc:spChg>
        <pc:spChg chg="add">
          <ac:chgData name="Martin Nyström" userId="08849ac7-f456-4cbe-9c24-741650cd8141" providerId="ADAL" clId="{AD392EE4-40F6-4EAC-AE1F-B1F4AD08E857}" dt="2022-04-24T11:20:57.391" v="1477" actId="26606"/>
          <ac:spMkLst>
            <pc:docMk/>
            <pc:sldMk cId="1854371120" sldId="275"/>
            <ac:spMk id="12" creationId="{B0AAF7C9-094E-400C-A428-F6C2262F6527}"/>
          </ac:spMkLst>
        </pc:spChg>
        <pc:spChg chg="add">
          <ac:chgData name="Martin Nyström" userId="08849ac7-f456-4cbe-9c24-741650cd8141" providerId="ADAL" clId="{AD392EE4-40F6-4EAC-AE1F-B1F4AD08E857}" dt="2022-04-24T11:20:57.391" v="1477" actId="26606"/>
          <ac:spMkLst>
            <pc:docMk/>
            <pc:sldMk cId="1854371120" sldId="275"/>
            <ac:spMk id="14" creationId="{6200B311-3585-4069-AAC6-CD443FA5B8AD}"/>
          </ac:spMkLst>
        </pc:spChg>
      </pc:sldChg>
      <pc:sldChg chg="addSp modSp mod setBg modAnim setClrOvrMap">
        <pc:chgData name="Martin Nyström" userId="08849ac7-f456-4cbe-9c24-741650cd8141" providerId="ADAL" clId="{AD392EE4-40F6-4EAC-AE1F-B1F4AD08E857}" dt="2022-04-24T11:42:57.995" v="1949" actId="113"/>
        <pc:sldMkLst>
          <pc:docMk/>
          <pc:sldMk cId="1391986537" sldId="276"/>
        </pc:sldMkLst>
        <pc:spChg chg="mod">
          <ac:chgData name="Martin Nyström" userId="08849ac7-f456-4cbe-9c24-741650cd8141" providerId="ADAL" clId="{AD392EE4-40F6-4EAC-AE1F-B1F4AD08E857}" dt="2022-04-24T11:42:57.995" v="1949" actId="113"/>
          <ac:spMkLst>
            <pc:docMk/>
            <pc:sldMk cId="1391986537" sldId="276"/>
            <ac:spMk id="2" creationId="{E590098D-56E9-43CC-9C4A-1D82971688A3}"/>
          </ac:spMkLst>
        </pc:spChg>
        <pc:spChg chg="mod">
          <ac:chgData name="Martin Nyström" userId="08849ac7-f456-4cbe-9c24-741650cd8141" providerId="ADAL" clId="{AD392EE4-40F6-4EAC-AE1F-B1F4AD08E857}" dt="2022-04-24T11:21:00.671" v="1478" actId="26606"/>
          <ac:spMkLst>
            <pc:docMk/>
            <pc:sldMk cId="1391986537" sldId="276"/>
            <ac:spMk id="3" creationId="{EAD91F9D-8DE5-4EEB-8203-6E5CE26DF1AD}"/>
          </ac:spMkLst>
        </pc:spChg>
        <pc:spChg chg="add">
          <ac:chgData name="Martin Nyström" userId="08849ac7-f456-4cbe-9c24-741650cd8141" providerId="ADAL" clId="{AD392EE4-40F6-4EAC-AE1F-B1F4AD08E857}" dt="2022-04-24T11:21:00.671" v="1478" actId="26606"/>
          <ac:spMkLst>
            <pc:docMk/>
            <pc:sldMk cId="1391986537" sldId="276"/>
            <ac:spMk id="8" creationId="{9264D464-898B-4908-88FD-33A83D6ED64E}"/>
          </ac:spMkLst>
        </pc:spChg>
        <pc:spChg chg="add">
          <ac:chgData name="Martin Nyström" userId="08849ac7-f456-4cbe-9c24-741650cd8141" providerId="ADAL" clId="{AD392EE4-40F6-4EAC-AE1F-B1F4AD08E857}" dt="2022-04-24T11:21:00.671" v="1478" actId="26606"/>
          <ac:spMkLst>
            <pc:docMk/>
            <pc:sldMk cId="1391986537" sldId="276"/>
            <ac:spMk id="10" creationId="{F0BC1D9E-4401-4EC0-88FD-ED103CB570EA}"/>
          </ac:spMkLst>
        </pc:spChg>
        <pc:spChg chg="add">
          <ac:chgData name="Martin Nyström" userId="08849ac7-f456-4cbe-9c24-741650cd8141" providerId="ADAL" clId="{AD392EE4-40F6-4EAC-AE1F-B1F4AD08E857}" dt="2022-04-24T11:21:00.671" v="1478" actId="26606"/>
          <ac:spMkLst>
            <pc:docMk/>
            <pc:sldMk cId="1391986537" sldId="276"/>
            <ac:spMk id="12" creationId="{B0AAF7C9-094E-400C-A428-F6C2262F6527}"/>
          </ac:spMkLst>
        </pc:spChg>
        <pc:spChg chg="add">
          <ac:chgData name="Martin Nyström" userId="08849ac7-f456-4cbe-9c24-741650cd8141" providerId="ADAL" clId="{AD392EE4-40F6-4EAC-AE1F-B1F4AD08E857}" dt="2022-04-24T11:21:00.671" v="1478" actId="26606"/>
          <ac:spMkLst>
            <pc:docMk/>
            <pc:sldMk cId="1391986537" sldId="276"/>
            <ac:spMk id="14" creationId="{6200B311-3585-4069-AAC6-CD443FA5B8AD}"/>
          </ac:spMkLst>
        </pc:spChg>
      </pc:sldChg>
      <pc:sldChg chg="addSp delSp modSp del mod modNotesTx">
        <pc:chgData name="Martin Nyström" userId="08849ac7-f456-4cbe-9c24-741650cd8141" providerId="ADAL" clId="{AD392EE4-40F6-4EAC-AE1F-B1F4AD08E857}" dt="2022-04-29T11:33:12.995" v="6005" actId="47"/>
        <pc:sldMkLst>
          <pc:docMk/>
          <pc:sldMk cId="363239259" sldId="277"/>
        </pc:sldMkLst>
        <pc:spChg chg="mod">
          <ac:chgData name="Martin Nyström" userId="08849ac7-f456-4cbe-9c24-741650cd8141" providerId="ADAL" clId="{AD392EE4-40F6-4EAC-AE1F-B1F4AD08E857}" dt="2022-04-24T11:10:21.431" v="1398"/>
          <ac:spMkLst>
            <pc:docMk/>
            <pc:sldMk cId="363239259" sldId="277"/>
            <ac:spMk id="2" creationId="{2DC36093-497A-4D18-B1E0-D9E314097B73}"/>
          </ac:spMkLst>
        </pc:spChg>
        <pc:spChg chg="mod">
          <ac:chgData name="Martin Nyström" userId="08849ac7-f456-4cbe-9c24-741650cd8141" providerId="ADAL" clId="{AD392EE4-40F6-4EAC-AE1F-B1F4AD08E857}" dt="2022-04-24T11:10:21.431" v="1398"/>
          <ac:spMkLst>
            <pc:docMk/>
            <pc:sldMk cId="363239259" sldId="277"/>
            <ac:spMk id="3" creationId="{6C90A6EF-2704-4D72-BD4B-692A2C53F777}"/>
          </ac:spMkLst>
        </pc:spChg>
        <pc:spChg chg="add del">
          <ac:chgData name="Martin Nyström" userId="08849ac7-f456-4cbe-9c24-741650cd8141" providerId="ADAL" clId="{AD392EE4-40F6-4EAC-AE1F-B1F4AD08E857}" dt="2022-04-22T07:12:08.403" v="71" actId="478"/>
          <ac:spMkLst>
            <pc:docMk/>
            <pc:sldMk cId="363239259" sldId="277"/>
            <ac:spMk id="4" creationId="{E3920F2B-09AB-4717-AAEB-F4EBABB45286}"/>
          </ac:spMkLst>
        </pc:spChg>
        <pc:spChg chg="add del">
          <ac:chgData name="Martin Nyström" userId="08849ac7-f456-4cbe-9c24-741650cd8141" providerId="ADAL" clId="{AD392EE4-40F6-4EAC-AE1F-B1F4AD08E857}" dt="2022-04-22T07:12:30.583" v="73" actId="478"/>
          <ac:spMkLst>
            <pc:docMk/>
            <pc:sldMk cId="363239259" sldId="277"/>
            <ac:spMk id="5" creationId="{38F7EB5F-CAB9-4F7B-9318-DCB0EEC2118E}"/>
          </ac:spMkLst>
        </pc:spChg>
        <pc:spChg chg="add del">
          <ac:chgData name="Martin Nyström" userId="08849ac7-f456-4cbe-9c24-741650cd8141" providerId="ADAL" clId="{AD392EE4-40F6-4EAC-AE1F-B1F4AD08E857}" dt="2022-04-22T07:12:48.053" v="75" actId="478"/>
          <ac:spMkLst>
            <pc:docMk/>
            <pc:sldMk cId="363239259" sldId="277"/>
            <ac:spMk id="7" creationId="{123E9B2B-FFE6-4405-ABBF-F61F49698815}"/>
          </ac:spMkLst>
        </pc:spChg>
        <pc:spChg chg="add del">
          <ac:chgData name="Martin Nyström" userId="08849ac7-f456-4cbe-9c24-741650cd8141" providerId="ADAL" clId="{AD392EE4-40F6-4EAC-AE1F-B1F4AD08E857}" dt="2022-04-24T11:34:30.714" v="1701" actId="478"/>
          <ac:spMkLst>
            <pc:docMk/>
            <pc:sldMk cId="363239259" sldId="277"/>
            <ac:spMk id="8" creationId="{BAB1CD13-DF92-467D-9BB4-4AB4F44049A1}"/>
          </ac:spMkLst>
        </pc:spChg>
        <pc:spChg chg="add">
          <ac:chgData name="Martin Nyström" userId="08849ac7-f456-4cbe-9c24-741650cd8141" providerId="ADAL" clId="{AD392EE4-40F6-4EAC-AE1F-B1F4AD08E857}" dt="2022-04-22T07:13:46.671" v="77" actId="11529"/>
          <ac:spMkLst>
            <pc:docMk/>
            <pc:sldMk cId="363239259" sldId="277"/>
            <ac:spMk id="9" creationId="{44E8B12A-FAAF-4C0E-9145-E6A48F230E27}"/>
          </ac:spMkLst>
        </pc:spChg>
        <pc:spChg chg="mod">
          <ac:chgData name="Martin Nyström" userId="08849ac7-f456-4cbe-9c24-741650cd8141" providerId="ADAL" clId="{AD392EE4-40F6-4EAC-AE1F-B1F4AD08E857}" dt="2022-04-24T11:39:13.914" v="1893" actId="20577"/>
          <ac:spMkLst>
            <pc:docMk/>
            <pc:sldMk cId="363239259" sldId="277"/>
            <ac:spMk id="28" creationId="{751C4E4B-6693-4CAF-A6F3-6C27B5E5AC06}"/>
          </ac:spMkLst>
        </pc:spChg>
        <pc:spChg chg="mod">
          <ac:chgData name="Martin Nyström" userId="08849ac7-f456-4cbe-9c24-741650cd8141" providerId="ADAL" clId="{AD392EE4-40F6-4EAC-AE1F-B1F4AD08E857}" dt="2022-04-24T11:40:12.438" v="1901" actId="1076"/>
          <ac:spMkLst>
            <pc:docMk/>
            <pc:sldMk cId="363239259" sldId="277"/>
            <ac:spMk id="29" creationId="{3CC0FC99-7E6F-407C-B699-9700CAE3F48B}"/>
          </ac:spMkLst>
        </pc:spChg>
        <pc:spChg chg="mod">
          <ac:chgData name="Martin Nyström" userId="08849ac7-f456-4cbe-9c24-741650cd8141" providerId="ADAL" clId="{AD392EE4-40F6-4EAC-AE1F-B1F4AD08E857}" dt="2022-04-24T11:47:07.180" v="1989" actId="20577"/>
          <ac:spMkLst>
            <pc:docMk/>
            <pc:sldMk cId="363239259" sldId="277"/>
            <ac:spMk id="30" creationId="{D39F8547-C7F9-42FA-A6EA-C6005E4171AD}"/>
          </ac:spMkLst>
        </pc:spChg>
        <pc:spChg chg="mod">
          <ac:chgData name="Martin Nyström" userId="08849ac7-f456-4cbe-9c24-741650cd8141" providerId="ADAL" clId="{AD392EE4-40F6-4EAC-AE1F-B1F4AD08E857}" dt="2022-04-24T11:48:59.850" v="1995" actId="20577"/>
          <ac:spMkLst>
            <pc:docMk/>
            <pc:sldMk cId="363239259" sldId="277"/>
            <ac:spMk id="31" creationId="{47CB08B9-D595-437A-95C2-5C623FF26F96}"/>
          </ac:spMkLst>
        </pc:spChg>
        <pc:spChg chg="mod">
          <ac:chgData name="Martin Nyström" userId="08849ac7-f456-4cbe-9c24-741650cd8141" providerId="ADAL" clId="{AD392EE4-40F6-4EAC-AE1F-B1F4AD08E857}" dt="2022-04-24T11:36:09.915" v="1711" actId="6549"/>
          <ac:spMkLst>
            <pc:docMk/>
            <pc:sldMk cId="363239259" sldId="277"/>
            <ac:spMk id="32" creationId="{D0D25B25-4E4C-416C-9910-6AFCEFE541BC}"/>
          </ac:spMkLst>
        </pc:spChg>
        <pc:picChg chg="mod">
          <ac:chgData name="Martin Nyström" userId="08849ac7-f456-4cbe-9c24-741650cd8141" providerId="ADAL" clId="{AD392EE4-40F6-4EAC-AE1F-B1F4AD08E857}" dt="2022-04-24T11:49:15.039" v="1996" actId="1076"/>
          <ac:picMkLst>
            <pc:docMk/>
            <pc:sldMk cId="363239259" sldId="277"/>
            <ac:picMk id="6" creationId="{D2D51483-DA94-4F35-9636-9C7471A0C947}"/>
          </ac:picMkLst>
        </pc:picChg>
        <pc:cxnChg chg="add mod">
          <ac:chgData name="Martin Nyström" userId="08849ac7-f456-4cbe-9c24-741650cd8141" providerId="ADAL" clId="{AD392EE4-40F6-4EAC-AE1F-B1F4AD08E857}" dt="2022-04-24T11:40:28.108" v="1902" actId="14100"/>
          <ac:cxnSpMkLst>
            <pc:docMk/>
            <pc:sldMk cId="363239259" sldId="277"/>
            <ac:cxnSpMk id="11" creationId="{5555D102-FCC0-4323-BFC7-39DEC603F946}"/>
          </ac:cxnSpMkLst>
        </pc:cxnChg>
        <pc:cxnChg chg="add mod">
          <ac:chgData name="Martin Nyström" userId="08849ac7-f456-4cbe-9c24-741650cd8141" providerId="ADAL" clId="{AD392EE4-40F6-4EAC-AE1F-B1F4AD08E857}" dt="2022-04-24T11:41:06.784" v="1907" actId="14100"/>
          <ac:cxnSpMkLst>
            <pc:docMk/>
            <pc:sldMk cId="363239259" sldId="277"/>
            <ac:cxnSpMk id="17" creationId="{553CCC30-972E-4D90-91E6-F651BC92BB39}"/>
          </ac:cxnSpMkLst>
        </pc:cxnChg>
        <pc:cxnChg chg="mod">
          <ac:chgData name="Martin Nyström" userId="08849ac7-f456-4cbe-9c24-741650cd8141" providerId="ADAL" clId="{AD392EE4-40F6-4EAC-AE1F-B1F4AD08E857}" dt="2022-04-24T11:48:59.850" v="1995" actId="20577"/>
          <ac:cxnSpMkLst>
            <pc:docMk/>
            <pc:sldMk cId="363239259" sldId="277"/>
            <ac:cxnSpMk id="34" creationId="{4984D515-FFB9-45D1-BC39-D4BD40447A51}"/>
          </ac:cxnSpMkLst>
        </pc:cxnChg>
        <pc:cxnChg chg="mod">
          <ac:chgData name="Martin Nyström" userId="08849ac7-f456-4cbe-9c24-741650cd8141" providerId="ADAL" clId="{AD392EE4-40F6-4EAC-AE1F-B1F4AD08E857}" dt="2022-04-24T11:48:59.850" v="1995" actId="20577"/>
          <ac:cxnSpMkLst>
            <pc:docMk/>
            <pc:sldMk cId="363239259" sldId="277"/>
            <ac:cxnSpMk id="39" creationId="{D75C2D15-6E50-44E4-B37C-3F412DF3C6D1}"/>
          </ac:cxnSpMkLst>
        </pc:cxnChg>
        <pc:cxnChg chg="mod">
          <ac:chgData name="Martin Nyström" userId="08849ac7-f456-4cbe-9c24-741650cd8141" providerId="ADAL" clId="{AD392EE4-40F6-4EAC-AE1F-B1F4AD08E857}" dt="2022-04-24T11:41:10.752" v="1908" actId="1076"/>
          <ac:cxnSpMkLst>
            <pc:docMk/>
            <pc:sldMk cId="363239259" sldId="277"/>
            <ac:cxnSpMk id="44" creationId="{1E5E69E3-7097-47B8-B33A-792507890FCE}"/>
          </ac:cxnSpMkLst>
        </pc:cxnChg>
        <pc:cxnChg chg="del">
          <ac:chgData name="Martin Nyström" userId="08849ac7-f456-4cbe-9c24-741650cd8141" providerId="ADAL" clId="{AD392EE4-40F6-4EAC-AE1F-B1F4AD08E857}" dt="2022-04-24T11:39:32.523" v="1896" actId="478"/>
          <ac:cxnSpMkLst>
            <pc:docMk/>
            <pc:sldMk cId="363239259" sldId="277"/>
            <ac:cxnSpMk id="50" creationId="{5443C52D-BC80-469C-A27F-9C8618568EF8}"/>
          </ac:cxnSpMkLst>
        </pc:cxnChg>
        <pc:cxnChg chg="add del mod">
          <ac:chgData name="Martin Nyström" userId="08849ac7-f456-4cbe-9c24-741650cd8141" providerId="ADAL" clId="{AD392EE4-40F6-4EAC-AE1F-B1F4AD08E857}" dt="2022-04-22T07:44:21.375" v="130" actId="478"/>
          <ac:cxnSpMkLst>
            <pc:docMk/>
            <pc:sldMk cId="363239259" sldId="277"/>
            <ac:cxnSpMk id="53" creationId="{A8432C7E-8014-4303-AA89-500B0B6CB5A2}"/>
          </ac:cxnSpMkLst>
        </pc:cxnChg>
        <pc:cxnChg chg="mod">
          <ac:chgData name="Martin Nyström" userId="08849ac7-f456-4cbe-9c24-741650cd8141" providerId="ADAL" clId="{AD392EE4-40F6-4EAC-AE1F-B1F4AD08E857}" dt="2022-04-24T11:39:55.529" v="1899" actId="14100"/>
          <ac:cxnSpMkLst>
            <pc:docMk/>
            <pc:sldMk cId="363239259" sldId="277"/>
            <ac:cxnSpMk id="56" creationId="{9952E687-6813-47B3-A215-C2495639901B}"/>
          </ac:cxnSpMkLst>
        </pc:cxnChg>
        <pc:cxnChg chg="del">
          <ac:chgData name="Martin Nyström" userId="08849ac7-f456-4cbe-9c24-741650cd8141" providerId="ADAL" clId="{AD392EE4-40F6-4EAC-AE1F-B1F4AD08E857}" dt="2022-04-22T07:43:27.278" v="126" actId="478"/>
          <ac:cxnSpMkLst>
            <pc:docMk/>
            <pc:sldMk cId="363239259" sldId="277"/>
            <ac:cxnSpMk id="62" creationId="{E2818C3E-25C1-47FF-8982-56983EE8B962}"/>
          </ac:cxnSpMkLst>
        </pc:cxnChg>
        <pc:cxnChg chg="del">
          <ac:chgData name="Martin Nyström" userId="08849ac7-f456-4cbe-9c24-741650cd8141" providerId="ADAL" clId="{AD392EE4-40F6-4EAC-AE1F-B1F4AD08E857}" dt="2022-04-24T11:39:43.889" v="1897" actId="478"/>
          <ac:cxnSpMkLst>
            <pc:docMk/>
            <pc:sldMk cId="363239259" sldId="277"/>
            <ac:cxnSpMk id="66" creationId="{9DF27947-6D56-443B-9E27-36DF93578AF6}"/>
          </ac:cxnSpMkLst>
        </pc:cxnChg>
      </pc:sldChg>
      <pc:sldChg chg="addSp delSp modSp mod modNotesTx">
        <pc:chgData name="Martin Nyström" userId="08849ac7-f456-4cbe-9c24-741650cd8141" providerId="ADAL" clId="{AD392EE4-40F6-4EAC-AE1F-B1F4AD08E857}" dt="2022-04-24T11:42:08.312" v="1945" actId="20577"/>
        <pc:sldMkLst>
          <pc:docMk/>
          <pc:sldMk cId="1028245459" sldId="278"/>
        </pc:sldMkLst>
        <pc:spChg chg="mod">
          <ac:chgData name="Martin Nyström" userId="08849ac7-f456-4cbe-9c24-741650cd8141" providerId="ADAL" clId="{AD392EE4-40F6-4EAC-AE1F-B1F4AD08E857}" dt="2022-04-24T11:10:21.431" v="1398"/>
          <ac:spMkLst>
            <pc:docMk/>
            <pc:sldMk cId="1028245459" sldId="278"/>
            <ac:spMk id="2" creationId="{40B93FFD-1509-4308-B97E-18638602289A}"/>
          </ac:spMkLst>
        </pc:spChg>
        <pc:spChg chg="mod">
          <ac:chgData name="Martin Nyström" userId="08849ac7-f456-4cbe-9c24-741650cd8141" providerId="ADAL" clId="{AD392EE4-40F6-4EAC-AE1F-B1F4AD08E857}" dt="2022-04-24T11:10:21.431" v="1398"/>
          <ac:spMkLst>
            <pc:docMk/>
            <pc:sldMk cId="1028245459" sldId="278"/>
            <ac:spMk id="3" creationId="{50EAA94E-FEEF-48C4-9FB0-AD10A8ABEBF1}"/>
          </ac:spMkLst>
        </pc:spChg>
        <pc:spChg chg="mod">
          <ac:chgData name="Martin Nyström" userId="08849ac7-f456-4cbe-9c24-741650cd8141" providerId="ADAL" clId="{AD392EE4-40F6-4EAC-AE1F-B1F4AD08E857}" dt="2022-04-24T08:43:32.022" v="1263" actId="1076"/>
          <ac:spMkLst>
            <pc:docMk/>
            <pc:sldMk cId="1028245459" sldId="278"/>
            <ac:spMk id="8" creationId="{6D00DD33-C8C7-40E7-9A99-0954A8346ED6}"/>
          </ac:spMkLst>
        </pc:spChg>
        <pc:spChg chg="add">
          <ac:chgData name="Martin Nyström" userId="08849ac7-f456-4cbe-9c24-741650cd8141" providerId="ADAL" clId="{AD392EE4-40F6-4EAC-AE1F-B1F4AD08E857}" dt="2022-04-24T08:43:16.297" v="1262" actId="11529"/>
          <ac:spMkLst>
            <pc:docMk/>
            <pc:sldMk cId="1028245459" sldId="278"/>
            <ac:spMk id="10" creationId="{244586DC-AC8B-420C-829D-03119C989C9E}"/>
          </ac:spMkLst>
        </pc:spChg>
        <pc:spChg chg="add del mod">
          <ac:chgData name="Martin Nyström" userId="08849ac7-f456-4cbe-9c24-741650cd8141" providerId="ADAL" clId="{AD392EE4-40F6-4EAC-AE1F-B1F4AD08E857}" dt="2022-04-24T08:44:02.490" v="1267" actId="478"/>
          <ac:spMkLst>
            <pc:docMk/>
            <pc:sldMk cId="1028245459" sldId="278"/>
            <ac:spMk id="12" creationId="{DC628F64-9C7C-42D3-9D73-0CD31A6EA72F}"/>
          </ac:spMkLst>
        </pc:spChg>
        <pc:cxnChg chg="add mod">
          <ac:chgData name="Martin Nyström" userId="08849ac7-f456-4cbe-9c24-741650cd8141" providerId="ADAL" clId="{AD392EE4-40F6-4EAC-AE1F-B1F4AD08E857}" dt="2022-04-24T08:44:40.525" v="1271" actId="14100"/>
          <ac:cxnSpMkLst>
            <pc:docMk/>
            <pc:sldMk cId="1028245459" sldId="278"/>
            <ac:cxnSpMk id="14" creationId="{F4EDA248-5D30-485B-B47E-CA88616E3021}"/>
          </ac:cxnSpMkLst>
        </pc:cxnChg>
        <pc:cxnChg chg="del mod">
          <ac:chgData name="Martin Nyström" userId="08849ac7-f456-4cbe-9c24-741650cd8141" providerId="ADAL" clId="{AD392EE4-40F6-4EAC-AE1F-B1F4AD08E857}" dt="2022-04-24T08:43:07.962" v="1261" actId="478"/>
          <ac:cxnSpMkLst>
            <pc:docMk/>
            <pc:sldMk cId="1028245459" sldId="278"/>
            <ac:cxnSpMk id="46" creationId="{7421999F-62D1-430A-9783-E8682366D2C7}"/>
          </ac:cxnSpMkLst>
        </pc:cxnChg>
      </pc:sldChg>
      <pc:sldChg chg="addSp delSp modSp mod modNotesTx">
        <pc:chgData name="Martin Nyström" userId="08849ac7-f456-4cbe-9c24-741650cd8141" providerId="ADAL" clId="{AD392EE4-40F6-4EAC-AE1F-B1F4AD08E857}" dt="2022-04-24T11:55:52.145" v="2322" actId="20577"/>
        <pc:sldMkLst>
          <pc:docMk/>
          <pc:sldMk cId="669783931" sldId="279"/>
        </pc:sldMkLst>
        <pc:spChg chg="mod">
          <ac:chgData name="Martin Nyström" userId="08849ac7-f456-4cbe-9c24-741650cd8141" providerId="ADAL" clId="{AD392EE4-40F6-4EAC-AE1F-B1F4AD08E857}" dt="2022-04-24T11:10:21.431" v="1398"/>
          <ac:spMkLst>
            <pc:docMk/>
            <pc:sldMk cId="669783931" sldId="279"/>
            <ac:spMk id="2" creationId="{B2F234DC-3C3B-4818-AA72-BA001B6F668C}"/>
          </ac:spMkLst>
        </pc:spChg>
        <pc:spChg chg="mod">
          <ac:chgData name="Martin Nyström" userId="08849ac7-f456-4cbe-9c24-741650cd8141" providerId="ADAL" clId="{AD392EE4-40F6-4EAC-AE1F-B1F4AD08E857}" dt="2022-04-24T11:10:21.431" v="1398"/>
          <ac:spMkLst>
            <pc:docMk/>
            <pc:sldMk cId="669783931" sldId="279"/>
            <ac:spMk id="3" creationId="{48DC5B21-3655-46E3-BAC5-5C275632E8E7}"/>
          </ac:spMkLst>
        </pc:spChg>
        <pc:spChg chg="add mod">
          <ac:chgData name="Martin Nyström" userId="08849ac7-f456-4cbe-9c24-741650cd8141" providerId="ADAL" clId="{AD392EE4-40F6-4EAC-AE1F-B1F4AD08E857}" dt="2022-04-24T11:50:32.771" v="2003" actId="20577"/>
          <ac:spMkLst>
            <pc:docMk/>
            <pc:sldMk cId="669783931" sldId="279"/>
            <ac:spMk id="15" creationId="{97161127-B5A5-42FB-A87F-367A9F6489E1}"/>
          </ac:spMkLst>
        </pc:spChg>
        <pc:spChg chg="add mod">
          <ac:chgData name="Martin Nyström" userId="08849ac7-f456-4cbe-9c24-741650cd8141" providerId="ADAL" clId="{AD392EE4-40F6-4EAC-AE1F-B1F4AD08E857}" dt="2022-04-24T11:50:37.010" v="2004" actId="20577"/>
          <ac:spMkLst>
            <pc:docMk/>
            <pc:sldMk cId="669783931" sldId="279"/>
            <ac:spMk id="17" creationId="{C0619C70-44A0-4E8F-94DE-473B4742E626}"/>
          </ac:spMkLst>
        </pc:spChg>
        <pc:spChg chg="add mod">
          <ac:chgData name="Martin Nyström" userId="08849ac7-f456-4cbe-9c24-741650cd8141" providerId="ADAL" clId="{AD392EE4-40F6-4EAC-AE1F-B1F4AD08E857}" dt="2022-04-22T07:15:30.043" v="90" actId="1076"/>
          <ac:spMkLst>
            <pc:docMk/>
            <pc:sldMk cId="669783931" sldId="279"/>
            <ac:spMk id="18" creationId="{F10FD04E-BBD4-4AE7-8E5D-48CF52AC62CF}"/>
          </ac:spMkLst>
        </pc:spChg>
        <pc:spChg chg="add mod">
          <ac:chgData name="Martin Nyström" userId="08849ac7-f456-4cbe-9c24-741650cd8141" providerId="ADAL" clId="{AD392EE4-40F6-4EAC-AE1F-B1F4AD08E857}" dt="2022-04-24T11:50:42.349" v="2006" actId="1076"/>
          <ac:spMkLst>
            <pc:docMk/>
            <pc:sldMk cId="669783931" sldId="279"/>
            <ac:spMk id="20" creationId="{D4C68471-A582-4652-85B3-FC96CE2C1569}"/>
          </ac:spMkLst>
        </pc:spChg>
        <pc:spChg chg="add mod">
          <ac:chgData name="Martin Nyström" userId="08849ac7-f456-4cbe-9c24-741650cd8141" providerId="ADAL" clId="{AD392EE4-40F6-4EAC-AE1F-B1F4AD08E857}" dt="2022-04-24T11:50:48.564" v="2007" actId="20577"/>
          <ac:spMkLst>
            <pc:docMk/>
            <pc:sldMk cId="669783931" sldId="279"/>
            <ac:spMk id="21" creationId="{94D9B0F6-51EC-410B-BCAA-83A403B0167A}"/>
          </ac:spMkLst>
        </pc:spChg>
        <pc:spChg chg="add del mod">
          <ac:chgData name="Martin Nyström" userId="08849ac7-f456-4cbe-9c24-741650cd8141" providerId="ADAL" clId="{AD392EE4-40F6-4EAC-AE1F-B1F4AD08E857}" dt="2022-04-22T07:16:38.402" v="96" actId="478"/>
          <ac:spMkLst>
            <pc:docMk/>
            <pc:sldMk cId="669783931" sldId="279"/>
            <ac:spMk id="23" creationId="{82CE7E6F-BF8B-47CF-9AC5-F92BB8C873C2}"/>
          </ac:spMkLst>
        </pc:spChg>
        <pc:spChg chg="add del mod">
          <ac:chgData name="Martin Nyström" userId="08849ac7-f456-4cbe-9c24-741650cd8141" providerId="ADAL" clId="{AD392EE4-40F6-4EAC-AE1F-B1F4AD08E857}" dt="2022-04-22T07:17:08.467" v="100" actId="478"/>
          <ac:spMkLst>
            <pc:docMk/>
            <pc:sldMk cId="669783931" sldId="279"/>
            <ac:spMk id="24" creationId="{9301A2DB-9A01-47AC-B686-308D74EEB5C2}"/>
          </ac:spMkLst>
        </pc:spChg>
        <pc:spChg chg="add del">
          <ac:chgData name="Martin Nyström" userId="08849ac7-f456-4cbe-9c24-741650cd8141" providerId="ADAL" clId="{AD392EE4-40F6-4EAC-AE1F-B1F4AD08E857}" dt="2022-04-22T07:41:22.252" v="120" actId="478"/>
          <ac:spMkLst>
            <pc:docMk/>
            <pc:sldMk cId="669783931" sldId="279"/>
            <ac:spMk id="26" creationId="{BA317E38-4F28-4D34-926A-23D5CD6BB79A}"/>
          </ac:spMkLst>
        </pc:spChg>
        <pc:spChg chg="add del">
          <ac:chgData name="Martin Nyström" userId="08849ac7-f456-4cbe-9c24-741650cd8141" providerId="ADAL" clId="{AD392EE4-40F6-4EAC-AE1F-B1F4AD08E857}" dt="2022-04-22T07:18:17.039" v="105" actId="478"/>
          <ac:spMkLst>
            <pc:docMk/>
            <pc:sldMk cId="669783931" sldId="279"/>
            <ac:spMk id="27" creationId="{2D78243E-FB18-4B15-8F32-DEB3478A6C2E}"/>
          </ac:spMkLst>
        </pc:spChg>
        <pc:spChg chg="add del">
          <ac:chgData name="Martin Nyström" userId="08849ac7-f456-4cbe-9c24-741650cd8141" providerId="ADAL" clId="{AD392EE4-40F6-4EAC-AE1F-B1F4AD08E857}" dt="2022-04-22T07:18:18.027" v="106" actId="478"/>
          <ac:spMkLst>
            <pc:docMk/>
            <pc:sldMk cId="669783931" sldId="279"/>
            <ac:spMk id="29" creationId="{189315A3-9733-4E8F-A723-9C1CB648A246}"/>
          </ac:spMkLst>
        </pc:spChg>
        <pc:spChg chg="add del">
          <ac:chgData name="Martin Nyström" userId="08849ac7-f456-4cbe-9c24-741650cd8141" providerId="ADAL" clId="{AD392EE4-40F6-4EAC-AE1F-B1F4AD08E857}" dt="2022-04-22T07:18:19.554" v="107" actId="478"/>
          <ac:spMkLst>
            <pc:docMk/>
            <pc:sldMk cId="669783931" sldId="279"/>
            <ac:spMk id="30" creationId="{A14D4A43-F6DF-430D-AF76-F9439030588D}"/>
          </ac:spMkLst>
        </pc:spChg>
        <pc:spChg chg="add del mod">
          <ac:chgData name="Martin Nyström" userId="08849ac7-f456-4cbe-9c24-741650cd8141" providerId="ADAL" clId="{AD392EE4-40F6-4EAC-AE1F-B1F4AD08E857}" dt="2022-04-22T07:40:41.275" v="118" actId="478"/>
          <ac:spMkLst>
            <pc:docMk/>
            <pc:sldMk cId="669783931" sldId="279"/>
            <ac:spMk id="38" creationId="{16F2E6E6-5DF9-4A7B-977B-5DE7BE9282E6}"/>
          </ac:spMkLst>
        </pc:spChg>
        <pc:spChg chg="add">
          <ac:chgData name="Martin Nyström" userId="08849ac7-f456-4cbe-9c24-741650cd8141" providerId="ADAL" clId="{AD392EE4-40F6-4EAC-AE1F-B1F4AD08E857}" dt="2022-04-22T07:41:14.944" v="119" actId="11529"/>
          <ac:spMkLst>
            <pc:docMk/>
            <pc:sldMk cId="669783931" sldId="279"/>
            <ac:spMk id="39" creationId="{87403A4D-63B0-45B7-822F-86E72FDF6CC4}"/>
          </ac:spMkLst>
        </pc:spChg>
        <pc:spChg chg="add del">
          <ac:chgData name="Martin Nyström" userId="08849ac7-f456-4cbe-9c24-741650cd8141" providerId="ADAL" clId="{AD392EE4-40F6-4EAC-AE1F-B1F4AD08E857}" dt="2022-04-22T07:41:35.026" v="122" actId="478"/>
          <ac:spMkLst>
            <pc:docMk/>
            <pc:sldMk cId="669783931" sldId="279"/>
            <ac:spMk id="40" creationId="{C7EC9B8D-F2F4-44EE-887C-73589E7F669E}"/>
          </ac:spMkLst>
        </pc:spChg>
        <pc:spChg chg="add del">
          <ac:chgData name="Martin Nyström" userId="08849ac7-f456-4cbe-9c24-741650cd8141" providerId="ADAL" clId="{AD392EE4-40F6-4EAC-AE1F-B1F4AD08E857}" dt="2022-04-22T07:42:15.297" v="124" actId="478"/>
          <ac:spMkLst>
            <pc:docMk/>
            <pc:sldMk cId="669783931" sldId="279"/>
            <ac:spMk id="41" creationId="{94030332-26F2-4805-9DE8-EFB7FF222690}"/>
          </ac:spMkLst>
        </pc:spChg>
        <pc:spChg chg="add">
          <ac:chgData name="Martin Nyström" userId="08849ac7-f456-4cbe-9c24-741650cd8141" providerId="ADAL" clId="{AD392EE4-40F6-4EAC-AE1F-B1F4AD08E857}" dt="2022-04-22T07:42:38.290" v="125" actId="11529"/>
          <ac:spMkLst>
            <pc:docMk/>
            <pc:sldMk cId="669783931" sldId="279"/>
            <ac:spMk id="42" creationId="{5DA4AF96-07E8-44A0-93E4-2FA26FD7B2F7}"/>
          </ac:spMkLst>
        </pc:spChg>
        <pc:picChg chg="mod">
          <ac:chgData name="Martin Nyström" userId="08849ac7-f456-4cbe-9c24-741650cd8141" providerId="ADAL" clId="{AD392EE4-40F6-4EAC-AE1F-B1F4AD08E857}" dt="2022-04-22T07:18:27.624" v="109" actId="1076"/>
          <ac:picMkLst>
            <pc:docMk/>
            <pc:sldMk cId="669783931" sldId="279"/>
            <ac:picMk id="4" creationId="{EFD30BCC-8B3D-440E-8602-615012A0F575}"/>
          </ac:picMkLst>
        </pc:picChg>
        <pc:cxnChg chg="add mod">
          <ac:chgData name="Martin Nyström" userId="08849ac7-f456-4cbe-9c24-741650cd8141" providerId="ADAL" clId="{AD392EE4-40F6-4EAC-AE1F-B1F4AD08E857}" dt="2022-04-22T07:18:32.953" v="110" actId="14100"/>
          <ac:cxnSpMkLst>
            <pc:docMk/>
            <pc:sldMk cId="669783931" sldId="279"/>
            <ac:cxnSpMk id="32" creationId="{73278BD8-6867-4263-B279-53B75E40E7FF}"/>
          </ac:cxnSpMkLst>
        </pc:cxnChg>
        <pc:cxnChg chg="add mod">
          <ac:chgData name="Martin Nyström" userId="08849ac7-f456-4cbe-9c24-741650cd8141" providerId="ADAL" clId="{AD392EE4-40F6-4EAC-AE1F-B1F4AD08E857}" dt="2022-04-22T07:40:04.892" v="113" actId="14100"/>
          <ac:cxnSpMkLst>
            <pc:docMk/>
            <pc:sldMk cId="669783931" sldId="279"/>
            <ac:cxnSpMk id="35" creationId="{FAFF295E-452A-4708-B48F-DF62FAF58C77}"/>
          </ac:cxnSpMkLst>
        </pc:cxnChg>
      </pc:sldChg>
      <pc:sldChg chg="addSp delSp modSp new mod setBg setClrOvrMap">
        <pc:chgData name="Martin Nyström" userId="08849ac7-f456-4cbe-9c24-741650cd8141" providerId="ADAL" clId="{AD392EE4-40F6-4EAC-AE1F-B1F4AD08E857}" dt="2022-04-26T09:20:15.166" v="5977" actId="20577"/>
        <pc:sldMkLst>
          <pc:docMk/>
          <pc:sldMk cId="898604098" sldId="280"/>
        </pc:sldMkLst>
        <pc:spChg chg="mod">
          <ac:chgData name="Martin Nyström" userId="08849ac7-f456-4cbe-9c24-741650cd8141" providerId="ADAL" clId="{AD392EE4-40F6-4EAC-AE1F-B1F4AD08E857}" dt="2022-04-24T12:23:57.982" v="2380" actId="20577"/>
          <ac:spMkLst>
            <pc:docMk/>
            <pc:sldMk cId="898604098" sldId="280"/>
            <ac:spMk id="2" creationId="{A3757583-2780-408A-859D-03A0DBC0934E}"/>
          </ac:spMkLst>
        </pc:spChg>
        <pc:spChg chg="add del mod">
          <ac:chgData name="Martin Nyström" userId="08849ac7-f456-4cbe-9c24-741650cd8141" providerId="ADAL" clId="{AD392EE4-40F6-4EAC-AE1F-B1F4AD08E857}" dt="2022-04-24T11:21:35.253" v="1484" actId="26606"/>
          <ac:spMkLst>
            <pc:docMk/>
            <pc:sldMk cId="898604098" sldId="280"/>
            <ac:spMk id="3" creationId="{967BE05C-5C61-4727-A016-C6E584E4490E}"/>
          </ac:spMkLst>
        </pc:spChg>
        <pc:spChg chg="add del">
          <ac:chgData name="Martin Nyström" userId="08849ac7-f456-4cbe-9c24-741650cd8141" providerId="ADAL" clId="{AD392EE4-40F6-4EAC-AE1F-B1F4AD08E857}" dt="2022-04-24T11:21:20.838" v="1481" actId="26606"/>
          <ac:spMkLst>
            <pc:docMk/>
            <pc:sldMk cId="898604098" sldId="280"/>
            <ac:spMk id="8" creationId="{9264D464-898B-4908-88FD-33A83D6ED64E}"/>
          </ac:spMkLst>
        </pc:spChg>
        <pc:spChg chg="add del">
          <ac:chgData name="Martin Nyström" userId="08849ac7-f456-4cbe-9c24-741650cd8141" providerId="ADAL" clId="{AD392EE4-40F6-4EAC-AE1F-B1F4AD08E857}" dt="2022-04-24T11:21:35.245" v="1483" actId="26606"/>
          <ac:spMkLst>
            <pc:docMk/>
            <pc:sldMk cId="898604098" sldId="280"/>
            <ac:spMk id="9" creationId="{3A5B4632-C963-4296-86F0-79AA9EA5AE98}"/>
          </ac:spMkLst>
        </pc:spChg>
        <pc:spChg chg="add del">
          <ac:chgData name="Martin Nyström" userId="08849ac7-f456-4cbe-9c24-741650cd8141" providerId="ADAL" clId="{AD392EE4-40F6-4EAC-AE1F-B1F4AD08E857}" dt="2022-04-24T11:21:20.838" v="1481" actId="26606"/>
          <ac:spMkLst>
            <pc:docMk/>
            <pc:sldMk cId="898604098" sldId="280"/>
            <ac:spMk id="10" creationId="{F0BC1D9E-4401-4EC0-88FD-ED103CB570EA}"/>
          </ac:spMkLst>
        </pc:spChg>
        <pc:spChg chg="add">
          <ac:chgData name="Martin Nyström" userId="08849ac7-f456-4cbe-9c24-741650cd8141" providerId="ADAL" clId="{AD392EE4-40F6-4EAC-AE1F-B1F4AD08E857}" dt="2022-04-24T11:21:35.253" v="1484" actId="26606"/>
          <ac:spMkLst>
            <pc:docMk/>
            <pc:sldMk cId="898604098" sldId="280"/>
            <ac:spMk id="11" creationId="{9264D464-898B-4908-88FD-33A83D6ED64E}"/>
          </ac:spMkLst>
        </pc:spChg>
        <pc:spChg chg="add del">
          <ac:chgData name="Martin Nyström" userId="08849ac7-f456-4cbe-9c24-741650cd8141" providerId="ADAL" clId="{AD392EE4-40F6-4EAC-AE1F-B1F4AD08E857}" dt="2022-04-24T11:21:20.838" v="1481" actId="26606"/>
          <ac:spMkLst>
            <pc:docMk/>
            <pc:sldMk cId="898604098" sldId="280"/>
            <ac:spMk id="12" creationId="{B0AAF7C9-094E-400C-A428-F6C2262F6527}"/>
          </ac:spMkLst>
        </pc:spChg>
        <pc:spChg chg="add">
          <ac:chgData name="Martin Nyström" userId="08849ac7-f456-4cbe-9c24-741650cd8141" providerId="ADAL" clId="{AD392EE4-40F6-4EAC-AE1F-B1F4AD08E857}" dt="2022-04-24T11:21:35.253" v="1484" actId="26606"/>
          <ac:spMkLst>
            <pc:docMk/>
            <pc:sldMk cId="898604098" sldId="280"/>
            <ac:spMk id="13" creationId="{F0BC1D9E-4401-4EC0-88FD-ED103CB570EA}"/>
          </ac:spMkLst>
        </pc:spChg>
        <pc:spChg chg="add del">
          <ac:chgData name="Martin Nyström" userId="08849ac7-f456-4cbe-9c24-741650cd8141" providerId="ADAL" clId="{AD392EE4-40F6-4EAC-AE1F-B1F4AD08E857}" dt="2022-04-24T11:21:20.838" v="1481" actId="26606"/>
          <ac:spMkLst>
            <pc:docMk/>
            <pc:sldMk cId="898604098" sldId="280"/>
            <ac:spMk id="14" creationId="{6200B311-3585-4069-AAC6-CD443FA5B8AD}"/>
          </ac:spMkLst>
        </pc:spChg>
        <pc:spChg chg="add">
          <ac:chgData name="Martin Nyström" userId="08849ac7-f456-4cbe-9c24-741650cd8141" providerId="ADAL" clId="{AD392EE4-40F6-4EAC-AE1F-B1F4AD08E857}" dt="2022-04-24T11:21:35.253" v="1484" actId="26606"/>
          <ac:spMkLst>
            <pc:docMk/>
            <pc:sldMk cId="898604098" sldId="280"/>
            <ac:spMk id="15" creationId="{B0AAF7C9-094E-400C-A428-F6C2262F6527}"/>
          </ac:spMkLst>
        </pc:spChg>
        <pc:spChg chg="add mod">
          <ac:chgData name="Martin Nyström" userId="08849ac7-f456-4cbe-9c24-741650cd8141" providerId="ADAL" clId="{AD392EE4-40F6-4EAC-AE1F-B1F4AD08E857}" dt="2022-04-26T09:20:15.166" v="5977" actId="20577"/>
          <ac:spMkLst>
            <pc:docMk/>
            <pc:sldMk cId="898604098" sldId="280"/>
            <ac:spMk id="16" creationId="{967BE05C-5C61-4727-A016-C6E584E4490E}"/>
          </ac:spMkLst>
        </pc:spChg>
        <pc:spChg chg="add">
          <ac:chgData name="Martin Nyström" userId="08849ac7-f456-4cbe-9c24-741650cd8141" providerId="ADAL" clId="{AD392EE4-40F6-4EAC-AE1F-B1F4AD08E857}" dt="2022-04-24T11:21:35.253" v="1484" actId="26606"/>
          <ac:spMkLst>
            <pc:docMk/>
            <pc:sldMk cId="898604098" sldId="280"/>
            <ac:spMk id="17" creationId="{6200B311-3585-4069-AAC6-CD443FA5B8AD}"/>
          </ac:spMkLst>
        </pc:spChg>
        <pc:graphicFrameChg chg="add del">
          <ac:chgData name="Martin Nyström" userId="08849ac7-f456-4cbe-9c24-741650cd8141" providerId="ADAL" clId="{AD392EE4-40F6-4EAC-AE1F-B1F4AD08E857}" dt="2022-04-24T11:21:35.245" v="1483" actId="26606"/>
          <ac:graphicFrameMkLst>
            <pc:docMk/>
            <pc:sldMk cId="898604098" sldId="280"/>
            <ac:graphicFrameMk id="5" creationId="{25C75986-A0ED-98BC-17B4-A22C74089683}"/>
          </ac:graphicFrameMkLst>
        </pc:graphicFrameChg>
      </pc:sldChg>
      <pc:sldChg chg="addSp delSp modSp new mod setBg">
        <pc:chgData name="Martin Nyström" userId="08849ac7-f456-4cbe-9c24-741650cd8141" providerId="ADAL" clId="{AD392EE4-40F6-4EAC-AE1F-B1F4AD08E857}" dt="2022-05-01T18:00:10.485" v="6020" actId="20577"/>
        <pc:sldMkLst>
          <pc:docMk/>
          <pc:sldMk cId="3514174888" sldId="281"/>
        </pc:sldMkLst>
        <pc:spChg chg="mod">
          <ac:chgData name="Martin Nyström" userId="08849ac7-f456-4cbe-9c24-741650cd8141" providerId="ADAL" clId="{AD392EE4-40F6-4EAC-AE1F-B1F4AD08E857}" dt="2022-04-26T08:46:20.129" v="5501" actId="26606"/>
          <ac:spMkLst>
            <pc:docMk/>
            <pc:sldMk cId="3514174888" sldId="281"/>
            <ac:spMk id="2" creationId="{71A1332F-3791-4004-8304-F1C6F1B91DAF}"/>
          </ac:spMkLst>
        </pc:spChg>
        <pc:spChg chg="mod">
          <ac:chgData name="Martin Nyström" userId="08849ac7-f456-4cbe-9c24-741650cd8141" providerId="ADAL" clId="{AD392EE4-40F6-4EAC-AE1F-B1F4AD08E857}" dt="2022-05-01T18:00:10.485" v="6020" actId="20577"/>
          <ac:spMkLst>
            <pc:docMk/>
            <pc:sldMk cId="3514174888" sldId="281"/>
            <ac:spMk id="3" creationId="{145A2288-46BA-41E1-B563-00D497CC590B}"/>
          </ac:spMkLst>
        </pc:spChg>
        <pc:spChg chg="add del">
          <ac:chgData name="Martin Nyström" userId="08849ac7-f456-4cbe-9c24-741650cd8141" providerId="ADAL" clId="{AD392EE4-40F6-4EAC-AE1F-B1F4AD08E857}" dt="2022-04-26T08:47:07.954" v="5502" actId="26606"/>
          <ac:spMkLst>
            <pc:docMk/>
            <pc:sldMk cId="3514174888" sldId="281"/>
            <ac:spMk id="8" creationId="{7CB4857B-ED7C-444D-9F04-2F885114A1C2}"/>
          </ac:spMkLst>
        </pc:spChg>
        <pc:spChg chg="add del">
          <ac:chgData name="Martin Nyström" userId="08849ac7-f456-4cbe-9c24-741650cd8141" providerId="ADAL" clId="{AD392EE4-40F6-4EAC-AE1F-B1F4AD08E857}" dt="2022-04-26T08:47:07.954" v="5502" actId="26606"/>
          <ac:spMkLst>
            <pc:docMk/>
            <pc:sldMk cId="3514174888" sldId="281"/>
            <ac:spMk id="10" creationId="{D18046FB-44EA-4FD8-A585-EA09A319B2D0}"/>
          </ac:spMkLst>
        </pc:spChg>
        <pc:spChg chg="add del">
          <ac:chgData name="Martin Nyström" userId="08849ac7-f456-4cbe-9c24-741650cd8141" providerId="ADAL" clId="{AD392EE4-40F6-4EAC-AE1F-B1F4AD08E857}" dt="2022-04-26T08:47:07.954" v="5502" actId="26606"/>
          <ac:spMkLst>
            <pc:docMk/>
            <pc:sldMk cId="3514174888" sldId="281"/>
            <ac:spMk id="12" creationId="{479F5F2B-8B58-4140-AE6A-51F6C67B18D9}"/>
          </ac:spMkLst>
        </pc:spChg>
        <pc:spChg chg="add">
          <ac:chgData name="Martin Nyström" userId="08849ac7-f456-4cbe-9c24-741650cd8141" providerId="ADAL" clId="{AD392EE4-40F6-4EAC-AE1F-B1F4AD08E857}" dt="2022-04-26T08:47:07.954" v="5502" actId="26606"/>
          <ac:spMkLst>
            <pc:docMk/>
            <pc:sldMk cId="3514174888" sldId="281"/>
            <ac:spMk id="17" creationId="{7CB4857B-ED7C-444D-9F04-2F885114A1C2}"/>
          </ac:spMkLst>
        </pc:spChg>
        <pc:spChg chg="add">
          <ac:chgData name="Martin Nyström" userId="08849ac7-f456-4cbe-9c24-741650cd8141" providerId="ADAL" clId="{AD392EE4-40F6-4EAC-AE1F-B1F4AD08E857}" dt="2022-04-26T08:47:07.954" v="5502" actId="26606"/>
          <ac:spMkLst>
            <pc:docMk/>
            <pc:sldMk cId="3514174888" sldId="281"/>
            <ac:spMk id="19" creationId="{D18046FB-44EA-4FD8-A585-EA09A319B2D0}"/>
          </ac:spMkLst>
        </pc:spChg>
        <pc:spChg chg="add">
          <ac:chgData name="Martin Nyström" userId="08849ac7-f456-4cbe-9c24-741650cd8141" providerId="ADAL" clId="{AD392EE4-40F6-4EAC-AE1F-B1F4AD08E857}" dt="2022-04-26T08:47:07.954" v="5502" actId="26606"/>
          <ac:spMkLst>
            <pc:docMk/>
            <pc:sldMk cId="3514174888" sldId="281"/>
            <ac:spMk id="21" creationId="{479F5F2B-8B58-4140-AE6A-51F6C67B18D9}"/>
          </ac:spMkLst>
        </pc:spChg>
      </pc:sldChg>
      <pc:sldChg chg="addSp modSp new mod setBg">
        <pc:chgData name="Martin Nyström" userId="08849ac7-f456-4cbe-9c24-741650cd8141" providerId="ADAL" clId="{AD392EE4-40F6-4EAC-AE1F-B1F4AD08E857}" dt="2022-04-26T15:33:59.092" v="6000" actId="20577"/>
        <pc:sldMkLst>
          <pc:docMk/>
          <pc:sldMk cId="1306085500" sldId="282"/>
        </pc:sldMkLst>
        <pc:spChg chg="mod">
          <ac:chgData name="Martin Nyström" userId="08849ac7-f456-4cbe-9c24-741650cd8141" providerId="ADAL" clId="{AD392EE4-40F6-4EAC-AE1F-B1F4AD08E857}" dt="2022-04-26T08:47:24.723" v="5503" actId="26606"/>
          <ac:spMkLst>
            <pc:docMk/>
            <pc:sldMk cId="1306085500" sldId="282"/>
            <ac:spMk id="2" creationId="{B1AFBD8A-EB0F-4F8B-9D27-A8E77FAE7589}"/>
          </ac:spMkLst>
        </pc:spChg>
        <pc:spChg chg="mod">
          <ac:chgData name="Martin Nyström" userId="08849ac7-f456-4cbe-9c24-741650cd8141" providerId="ADAL" clId="{AD392EE4-40F6-4EAC-AE1F-B1F4AD08E857}" dt="2022-04-26T15:33:59.092" v="6000" actId="20577"/>
          <ac:spMkLst>
            <pc:docMk/>
            <pc:sldMk cId="1306085500" sldId="282"/>
            <ac:spMk id="3" creationId="{60FD1321-4312-4D23-BA73-182AF56D4025}"/>
          </ac:spMkLst>
        </pc:spChg>
        <pc:spChg chg="add">
          <ac:chgData name="Martin Nyström" userId="08849ac7-f456-4cbe-9c24-741650cd8141" providerId="ADAL" clId="{AD392EE4-40F6-4EAC-AE1F-B1F4AD08E857}" dt="2022-04-26T08:47:24.723" v="5503" actId="26606"/>
          <ac:spMkLst>
            <pc:docMk/>
            <pc:sldMk cId="1306085500" sldId="282"/>
            <ac:spMk id="8" creationId="{7CB4857B-ED7C-444D-9F04-2F885114A1C2}"/>
          </ac:spMkLst>
        </pc:spChg>
        <pc:spChg chg="add">
          <ac:chgData name="Martin Nyström" userId="08849ac7-f456-4cbe-9c24-741650cd8141" providerId="ADAL" clId="{AD392EE4-40F6-4EAC-AE1F-B1F4AD08E857}" dt="2022-04-26T08:47:24.723" v="5503" actId="26606"/>
          <ac:spMkLst>
            <pc:docMk/>
            <pc:sldMk cId="1306085500" sldId="282"/>
            <ac:spMk id="10" creationId="{D18046FB-44EA-4FD8-A585-EA09A319B2D0}"/>
          </ac:spMkLst>
        </pc:spChg>
        <pc:spChg chg="add">
          <ac:chgData name="Martin Nyström" userId="08849ac7-f456-4cbe-9c24-741650cd8141" providerId="ADAL" clId="{AD392EE4-40F6-4EAC-AE1F-B1F4AD08E857}" dt="2022-04-26T08:47:24.723" v="5503" actId="26606"/>
          <ac:spMkLst>
            <pc:docMk/>
            <pc:sldMk cId="1306085500" sldId="282"/>
            <ac:spMk id="12" creationId="{479F5F2B-8B58-4140-AE6A-51F6C67B18D9}"/>
          </ac:spMkLst>
        </pc:spChg>
      </pc:sldChg>
      <pc:sldChg chg="addSp modSp new mod setBg">
        <pc:chgData name="Martin Nyström" userId="08849ac7-f456-4cbe-9c24-741650cd8141" providerId="ADAL" clId="{AD392EE4-40F6-4EAC-AE1F-B1F4AD08E857}" dt="2022-05-10T19:19:20.440" v="6473" actId="20577"/>
        <pc:sldMkLst>
          <pc:docMk/>
          <pc:sldMk cId="115335136" sldId="283"/>
        </pc:sldMkLst>
        <pc:spChg chg="mod">
          <ac:chgData name="Martin Nyström" userId="08849ac7-f456-4cbe-9c24-741650cd8141" providerId="ADAL" clId="{AD392EE4-40F6-4EAC-AE1F-B1F4AD08E857}" dt="2022-04-26T08:47:27.671" v="5504" actId="26606"/>
          <ac:spMkLst>
            <pc:docMk/>
            <pc:sldMk cId="115335136" sldId="283"/>
            <ac:spMk id="2" creationId="{A35A0F61-E7B0-42D6-A766-B3B6739CB05C}"/>
          </ac:spMkLst>
        </pc:spChg>
        <pc:spChg chg="mod">
          <ac:chgData name="Martin Nyström" userId="08849ac7-f456-4cbe-9c24-741650cd8141" providerId="ADAL" clId="{AD392EE4-40F6-4EAC-AE1F-B1F4AD08E857}" dt="2022-05-10T19:19:20.440" v="6473" actId="20577"/>
          <ac:spMkLst>
            <pc:docMk/>
            <pc:sldMk cId="115335136" sldId="283"/>
            <ac:spMk id="3" creationId="{BB1D4417-7202-40D2-BC1D-C0AA231C5D95}"/>
          </ac:spMkLst>
        </pc:spChg>
        <pc:spChg chg="add">
          <ac:chgData name="Martin Nyström" userId="08849ac7-f456-4cbe-9c24-741650cd8141" providerId="ADAL" clId="{AD392EE4-40F6-4EAC-AE1F-B1F4AD08E857}" dt="2022-04-26T08:47:27.671" v="5504" actId="26606"/>
          <ac:spMkLst>
            <pc:docMk/>
            <pc:sldMk cId="115335136" sldId="283"/>
            <ac:spMk id="8" creationId="{7CB4857B-ED7C-444D-9F04-2F885114A1C2}"/>
          </ac:spMkLst>
        </pc:spChg>
        <pc:spChg chg="add">
          <ac:chgData name="Martin Nyström" userId="08849ac7-f456-4cbe-9c24-741650cd8141" providerId="ADAL" clId="{AD392EE4-40F6-4EAC-AE1F-B1F4AD08E857}" dt="2022-04-26T08:47:27.671" v="5504" actId="26606"/>
          <ac:spMkLst>
            <pc:docMk/>
            <pc:sldMk cId="115335136" sldId="283"/>
            <ac:spMk id="10" creationId="{D18046FB-44EA-4FD8-A585-EA09A319B2D0}"/>
          </ac:spMkLst>
        </pc:spChg>
        <pc:spChg chg="add">
          <ac:chgData name="Martin Nyström" userId="08849ac7-f456-4cbe-9c24-741650cd8141" providerId="ADAL" clId="{AD392EE4-40F6-4EAC-AE1F-B1F4AD08E857}" dt="2022-04-26T08:47:27.671" v="5504" actId="26606"/>
          <ac:spMkLst>
            <pc:docMk/>
            <pc:sldMk cId="115335136" sldId="283"/>
            <ac:spMk id="12" creationId="{479F5F2B-8B58-4140-AE6A-51F6C67B18D9}"/>
          </ac:spMkLst>
        </pc:spChg>
      </pc:sldChg>
      <pc:sldChg chg="new del">
        <pc:chgData name="Martin Nyström" userId="08849ac7-f456-4cbe-9c24-741650cd8141" providerId="ADAL" clId="{AD392EE4-40F6-4EAC-AE1F-B1F4AD08E857}" dt="2022-04-26T08:46:01.469" v="5500" actId="47"/>
        <pc:sldMkLst>
          <pc:docMk/>
          <pc:sldMk cId="1821547282" sldId="284"/>
        </pc:sldMkLst>
      </pc:sldChg>
      <pc:sldChg chg="add">
        <pc:chgData name="Martin Nyström" userId="08849ac7-f456-4cbe-9c24-741650cd8141" providerId="ADAL" clId="{AD392EE4-40F6-4EAC-AE1F-B1F4AD08E857}" dt="2022-04-29T11:32:31.693" v="6004"/>
        <pc:sldMkLst>
          <pc:docMk/>
          <pc:sldMk cId="3795684419" sldId="284"/>
        </pc:sldMkLst>
      </pc:sldChg>
      <pc:sldChg chg="new del">
        <pc:chgData name="Martin Nyström" userId="08849ac7-f456-4cbe-9c24-741650cd8141" providerId="ADAL" clId="{AD392EE4-40F6-4EAC-AE1F-B1F4AD08E857}" dt="2022-04-29T11:24:17.012" v="6003" actId="47"/>
        <pc:sldMkLst>
          <pc:docMk/>
          <pc:sldMk cId="4017474542" sldId="28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bff328522f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bff328522f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bff328522f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bff328522f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bff328522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bff328522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Forward på pucksidan djup ner och möt för avlastning och för att komma ifrån sin back. </a:t>
            </a:r>
          </a:p>
          <a:p>
            <a:r>
              <a:rPr lang="sv-SE" dirty="0"/>
              <a:t>Center djupt i mitten, för att komma rättvänd i fart</a:t>
            </a:r>
          </a:p>
          <a:p>
            <a:r>
              <a:rPr lang="sv-SE" dirty="0"/>
              <a:t>Bortre forward på yta</a:t>
            </a:r>
          </a:p>
        </p:txBody>
      </p:sp>
    </p:spTree>
    <p:extLst>
      <p:ext uri="{BB962C8B-B14F-4D97-AF65-F5344CB8AC3E}">
        <p14:creationId xmlns:p14="http://schemas.microsoft.com/office/powerpoint/2010/main" val="17031014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Powerplay Våga ta avslut!</a:t>
            </a:r>
          </a:p>
          <a:p>
            <a:pPr lvl="1"/>
            <a:r>
              <a:rPr lang="sv-SE" dirty="0"/>
              <a:t>1:a avslut med direktskott från HF</a:t>
            </a:r>
          </a:p>
          <a:p>
            <a:pPr lvl="1"/>
            <a:r>
              <a:rPr lang="sv-SE" dirty="0"/>
              <a:t>2:a avslut med båge på VB</a:t>
            </a:r>
          </a:p>
          <a:p>
            <a:pPr lvl="1"/>
            <a:r>
              <a:rPr lang="sv-SE" dirty="0"/>
              <a:t>3:a avslut på VB där center släpper tillbaka på första stolpen</a:t>
            </a:r>
          </a:p>
          <a:p>
            <a:pPr lvl="1"/>
            <a:endParaRPr lang="sv-SE" dirty="0"/>
          </a:p>
          <a:p>
            <a:r>
              <a:rPr lang="sv-SE" dirty="0"/>
              <a:t>Boxplay, jobba med klubbor ligg i skottlinje våga sätta press om läge finns, våga hålla i pucken.</a:t>
            </a:r>
          </a:p>
        </p:txBody>
      </p:sp>
    </p:spTree>
    <p:extLst>
      <p:ext uri="{BB962C8B-B14F-4D97-AF65-F5344CB8AC3E}">
        <p14:creationId xmlns:p14="http://schemas.microsoft.com/office/powerpoint/2010/main" val="2710362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Tekning i anfallszon</a:t>
            </a:r>
          </a:p>
          <a:p>
            <a:pPr lvl="1"/>
            <a:r>
              <a:rPr lang="sv-SE" dirty="0"/>
              <a:t>HF hämtar pucken bågar runt släpper tillbaka på första stolpen VB, alt. petar till VB </a:t>
            </a:r>
          </a:p>
          <a:p>
            <a:pPr lvl="1"/>
            <a:r>
              <a:rPr lang="sv-SE" dirty="0"/>
              <a:t>VF driver på mål</a:t>
            </a:r>
          </a:p>
          <a:p>
            <a:pPr lvl="1"/>
            <a:r>
              <a:rPr lang="sv-SE" dirty="0"/>
              <a:t>VB fyller på i ytan bakom VF</a:t>
            </a:r>
          </a:p>
          <a:p>
            <a:r>
              <a:rPr lang="sv-SE" dirty="0"/>
              <a:t>Tekning i försvarszon</a:t>
            </a:r>
          </a:p>
          <a:p>
            <a:pPr lvl="1"/>
            <a:r>
              <a:rPr lang="sv-SE" dirty="0"/>
              <a:t>Viktigt att F kommer upp i skottlinje</a:t>
            </a:r>
          </a:p>
          <a:p>
            <a:pPr lvl="1"/>
            <a:r>
              <a:rPr lang="sv-SE" dirty="0"/>
              <a:t>B låser sina spelar</a:t>
            </a:r>
          </a:p>
          <a:p>
            <a:pPr lvl="1"/>
            <a:r>
              <a:rPr lang="sv-SE" dirty="0"/>
              <a:t>C låser sin spelare</a:t>
            </a:r>
          </a:p>
          <a:p>
            <a:pPr marL="615950" lvl="1" indent="0">
              <a:buNone/>
            </a:pPr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8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BC83309-6FFD-4E8E-9505-7493E19CB3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A5306AC-C692-4DD5-A141-6AEAB014BD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CD14563-5B8B-4BE6-BC73-EA6C3569F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F0290D8-3F8B-4DC7-AB42-6CBA16A8B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D3F4DBF-9F73-4670-BF6A-150A80029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35017283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53B6A2-709E-4241-B9EC-C1229383B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89F4E5D-BDE0-434D-A0FC-1A139B3370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3142E58-A7AB-4A60-9C3C-D7F5E0FB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50FE008-6532-47A0-8287-3D6299B1E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28C5CEF-0499-4596-8CE9-41D880298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108343184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79886169-0437-4D57-9D2D-BDD24B3BB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36EE2C2-DF6E-4F06-984D-13D005D91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792166-8CA2-442E-A0D4-F63D1B9B8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7C63B0B-35DC-4B0D-AE42-CBFA527D9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3129324-AADB-492E-9BEA-6C84BBCBC4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142184479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7154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83D0BB1-9407-4C4C-BF66-82A934540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06D490F-6F26-4EE3-B6F5-21B533A9B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5A7291-5CEA-44EA-ACF6-D42CD015F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369CFF3-E308-4425-B8D9-BF48A0DC8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850E658-4CDF-4961-850D-F9E6DF535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90189972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45ADB38-C085-43A4-9A9F-B0C314860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D40C3E7-CC01-4FA7-82A4-E2E9D44303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4F44A31-0E87-4D06-AEC1-003428510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BF571A6-4F6F-4B5D-86A2-2405BB1B5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96BA52F-E7DD-4D80-94F3-34CC5721B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12703606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435B7AB-5C7B-42A2-8843-A676C4F80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44318C3-B1D2-4C99-893D-785D3DF240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906E797-71AF-4E97-AA55-CBCD35F88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A01CB14-5411-4BB3-9477-28C0F2F34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C8EA163-A437-4A47-87C8-8796CA587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94FA384-1348-4E61-8DB5-C5D462CB8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9227840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C6A7ED7-5FED-4E57-878A-F842A0D9D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6098A6F-B5E4-4056-A4EC-7FC2F5081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1C5D615E-0021-431A-9F77-FE256A924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9939EFA-5562-4DB0-BC5A-46CEE80F27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693F7481-2308-445B-95DC-30CF940C95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4C3AE40-41EF-4C34-B5E5-1D59E1A5A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2B76208-927B-468B-8F1F-E01566127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4177653F-B556-4909-AA99-C36A66178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54155854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4F7ED75-C80A-4F19-A564-7A923EF8F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ECBF55C-6A25-42B3-83BC-93F613142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C768B63-7228-4ECC-845C-2CFFD5778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9FD1677-6269-462F-8BBA-C36096B3C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338426166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75C9A76-D07E-4D8F-BE8B-639EAB899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4F7A669-E0C4-4D3E-9B39-5E45BD00F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52833946-5A64-40CC-81E7-1E29101EA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194975777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C959459-6D03-46C8-8593-F34E8CD33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ADC7F41-4109-45E9-BE60-B7E1269265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B4E202B-A6C2-4DEC-AAC6-A306EAF6B0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EC33DB5-FCA0-4DE3-94D0-C2A401C37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E7E5B48-98D7-4013-BB3A-A9FA82CD6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F1532FD-B51F-4252-B0EF-C50176BB2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420426131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85B0BB0-FE32-4559-9ED4-6C603D103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820DF3D-C364-4D8F-AF01-CBE851A2CF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A170512-A769-449E-AFB3-19FFBED49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1FE46D3-5617-4A8F-8C29-7E685339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3E6680A-ABD4-45DB-88D1-BCF08D61D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20A7AE8-4A3A-4650-ABF0-B871AF930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866765707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E980F59-FBFC-47D0-91C3-76616C450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A4936C-A973-4133-98A1-0F7F6CFD43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54374D5-EA04-41BA-94E1-745AC212B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D6AA3-AE85-45E6-B973-E141D54BDA3B}" type="datetimeFigureOut">
              <a:rPr lang="sv-SE" smtClean="0"/>
              <a:t>2022-05-10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5AF9AFD-DB2D-4B47-9C71-729247E8FA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A199C8A-7F5F-47D2-8409-D0B412F4B1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 smtClean="0"/>
              <a:t>‹#›</a:t>
            </a:fld>
            <a:endParaRPr lang="sv"/>
          </a:p>
        </p:txBody>
      </p:sp>
    </p:spTree>
    <p:extLst>
      <p:ext uri="{BB962C8B-B14F-4D97-AF65-F5344CB8AC3E}">
        <p14:creationId xmlns:p14="http://schemas.microsoft.com/office/powerpoint/2010/main" val="2508566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EAqCB9vfbU&amp;t=3s" TargetMode="External"/><Relationship Id="rId2" Type="http://schemas.openxmlformats.org/officeDocument/2006/relationships/hyperlink" Target="https://www.youtube.com/watch?v=j1aHxpsm3AI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www.youtube.com/watch?v=BO0dnDKhsY0&amp;t=91s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5598459" y="3563169"/>
            <a:ext cx="3065478" cy="860898"/>
          </a:xfrm>
          <a:prstGeom prst="rect">
            <a:avLst/>
          </a:prstGeom>
        </p:spPr>
        <p:txBody>
          <a:bodyPr spcFirstLastPara="1" lIns="91425" tIns="91425" rIns="91425" bIns="91425" anchor="t" anchorCtr="0">
            <a:normAutofit/>
          </a:bodyPr>
          <a:lstStyle/>
          <a:p>
            <a:pPr marL="0" lvl="0" indent="0" algn="l"/>
            <a:r>
              <a:rPr lang="sv-SE" dirty="0"/>
              <a:t>Tävla – Utveckling - Glädje </a:t>
            </a:r>
          </a:p>
        </p:txBody>
      </p:sp>
      <p:sp>
        <p:nvSpPr>
          <p:cNvPr id="135" name="Freeform: Shape 134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0" y="0"/>
            <a:ext cx="5391039" cy="51435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 descr="Bohuslän/Dals Ishockeyförbund">
            <a:extLst>
              <a:ext uri="{FF2B5EF4-FFF2-40B4-BE49-F238E27FC236}">
                <a16:creationId xmlns:a16="http://schemas.microsoft.com/office/drawing/2014/main" id="{53F943D5-97CE-4BB9-86B8-A27A3531F75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425"/>
          <a:stretch/>
        </p:blipFill>
        <p:spPr bwMode="auto">
          <a:xfrm>
            <a:off x="20" y="10"/>
            <a:ext cx="5271352" cy="51434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ubrik 4">
            <a:extLst>
              <a:ext uri="{FF2B5EF4-FFF2-40B4-BE49-F238E27FC236}">
                <a16:creationId xmlns:a16="http://schemas.microsoft.com/office/drawing/2014/main" id="{ED49978A-AB8C-4F4F-8993-A4F9027656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1039" y="2380198"/>
            <a:ext cx="3639457" cy="1182971"/>
          </a:xfrm>
        </p:spPr>
        <p:txBody>
          <a:bodyPr>
            <a:normAutofit fontScale="90000"/>
          </a:bodyPr>
          <a:lstStyle/>
          <a:p>
            <a:r>
              <a:rPr lang="sv-SE" dirty="0" err="1"/>
              <a:t>TV-Pucken</a:t>
            </a:r>
            <a:r>
              <a:rPr lang="sv-SE" dirty="0"/>
              <a:t> 2022</a:t>
            </a:r>
            <a:br>
              <a:rPr lang="sv-SE" dirty="0"/>
            </a:br>
            <a:r>
              <a:rPr lang="sv-SE" dirty="0"/>
              <a:t>Bohusländal Team 2022</a:t>
            </a:r>
            <a:br>
              <a:rPr lang="sv-SE" dirty="0"/>
            </a:br>
            <a:endParaRPr lang="sv-SE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AFBD8A-EB0F-4F8B-9D27-A8E77FAE75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022" y="274320"/>
            <a:ext cx="7025402" cy="8915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Skillsövningar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23075" cy="1168659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730"/>
            <a:ext cx="9144000" cy="387477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730"/>
            <a:ext cx="728740" cy="1572735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0FD1321-4312-4D23-BA73-182AF56D40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0022" y="1632204"/>
            <a:ext cx="7025403" cy="30312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 err="1"/>
              <a:t>Utmaningen</a:t>
            </a:r>
            <a:r>
              <a:rPr lang="en-US" sz="1000" dirty="0"/>
              <a:t> 2022 </a:t>
            </a:r>
            <a:r>
              <a:rPr lang="en-US" sz="1000" dirty="0" err="1"/>
              <a:t>jonglera</a:t>
            </a:r>
            <a:r>
              <a:rPr lang="en-US" sz="1000" dirty="0"/>
              <a:t> med </a:t>
            </a:r>
            <a:r>
              <a:rPr lang="en-US" sz="1000" dirty="0" err="1"/>
              <a:t>tre</a:t>
            </a:r>
            <a:r>
              <a:rPr lang="en-US" sz="1000" dirty="0"/>
              <a:t> </a:t>
            </a:r>
            <a:r>
              <a:rPr lang="en-US" sz="1000" dirty="0" err="1"/>
              <a:t>bollar</a:t>
            </a:r>
            <a:r>
              <a:rPr lang="en-US" sz="1000" dirty="0"/>
              <a:t>, (de </a:t>
            </a:r>
            <a:r>
              <a:rPr lang="en-US" sz="1000" dirty="0" err="1"/>
              <a:t>som</a:t>
            </a:r>
            <a:r>
              <a:rPr lang="en-US" sz="1000" dirty="0"/>
              <a:t> redan </a:t>
            </a:r>
            <a:r>
              <a:rPr lang="en-US" sz="1000" dirty="0" err="1"/>
              <a:t>kan</a:t>
            </a:r>
            <a:r>
              <a:rPr lang="en-US" sz="1000" dirty="0"/>
              <a:t> </a:t>
            </a:r>
            <a:r>
              <a:rPr lang="en-US" sz="1000" dirty="0" err="1"/>
              <a:t>ökar</a:t>
            </a:r>
            <a:r>
              <a:rPr lang="en-US" sz="1000" dirty="0"/>
              <a:t> </a:t>
            </a:r>
            <a:r>
              <a:rPr lang="en-US" sz="1000" dirty="0" err="1"/>
              <a:t>antalet</a:t>
            </a:r>
            <a:r>
              <a:rPr lang="en-US" sz="1000" dirty="0"/>
              <a:t>)</a:t>
            </a:r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 err="1"/>
              <a:t>Klubbtecknik</a:t>
            </a:r>
            <a:r>
              <a:rPr lang="en-US" sz="1000" dirty="0"/>
              <a:t>,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 err="1"/>
              <a:t>Prova</a:t>
            </a:r>
            <a:r>
              <a:rPr lang="en-US" sz="1000" dirty="0"/>
              <a:t> </a:t>
            </a:r>
            <a:r>
              <a:rPr lang="en-US" sz="1000" dirty="0" err="1"/>
              <a:t>och</a:t>
            </a:r>
            <a:r>
              <a:rPr lang="en-US" sz="1000" dirty="0"/>
              <a:t> </a:t>
            </a:r>
            <a:r>
              <a:rPr lang="en-US" sz="1000" dirty="0" err="1"/>
              <a:t>utmana</a:t>
            </a:r>
            <a:r>
              <a:rPr lang="en-US" sz="1000" dirty="0"/>
              <a:t> er </a:t>
            </a:r>
            <a:r>
              <a:rPr lang="en-US" sz="1000" dirty="0" err="1"/>
              <a:t>själva</a:t>
            </a:r>
            <a:r>
              <a:rPr lang="en-US" sz="1000" dirty="0"/>
              <a:t> med </a:t>
            </a:r>
            <a:r>
              <a:rPr lang="en-US" sz="1000" dirty="0" err="1"/>
              <a:t>olika</a:t>
            </a:r>
            <a:r>
              <a:rPr lang="en-US" sz="1000" dirty="0"/>
              <a:t> </a:t>
            </a:r>
            <a:r>
              <a:rPr lang="en-US" sz="1000" dirty="0" err="1"/>
              <a:t>övningar</a:t>
            </a:r>
            <a:r>
              <a:rPr lang="en-US" sz="1000" dirty="0"/>
              <a:t>, </a:t>
            </a:r>
            <a:r>
              <a:rPr lang="en-US" sz="1000" dirty="0" err="1"/>
              <a:t>kolla</a:t>
            </a:r>
            <a:r>
              <a:rPr lang="en-US" sz="1000" dirty="0"/>
              <a:t> </a:t>
            </a:r>
            <a:r>
              <a:rPr lang="en-US" sz="1000" dirty="0" err="1"/>
              <a:t>länken</a:t>
            </a:r>
            <a:r>
              <a:rPr lang="en-US" sz="1000" dirty="0"/>
              <a:t> </a:t>
            </a:r>
            <a:r>
              <a:rPr lang="en-US" sz="1000" dirty="0" err="1"/>
              <a:t>nedan</a:t>
            </a:r>
            <a:endParaRPr lang="en-US" sz="1000" dirty="0"/>
          </a:p>
          <a:p>
            <a:pPr lvl="2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hlinkClick r:id="rId2"/>
              </a:rPr>
              <a:t>https://www.youtube.com/watch?v=j1aHxpsm3AI</a:t>
            </a:r>
            <a:endParaRPr lang="en-US" sz="10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 err="1"/>
              <a:t>Mottagning</a:t>
            </a:r>
            <a:r>
              <a:rPr lang="en-US" sz="1000" dirty="0"/>
              <a:t> </a:t>
            </a:r>
            <a:r>
              <a:rPr lang="en-US" sz="1000" dirty="0" err="1"/>
              <a:t>backand</a:t>
            </a:r>
            <a:r>
              <a:rPr lang="en-US" sz="1000" dirty="0"/>
              <a:t> </a:t>
            </a:r>
            <a:r>
              <a:rPr lang="en-US" sz="1000" dirty="0" err="1"/>
              <a:t>passning</a:t>
            </a:r>
            <a:r>
              <a:rPr lang="en-US" sz="1000" dirty="0"/>
              <a:t> forehand, </a:t>
            </a:r>
            <a:r>
              <a:rPr lang="en-US" sz="1000" dirty="0" err="1"/>
              <a:t>mottagning</a:t>
            </a:r>
            <a:r>
              <a:rPr lang="en-US" sz="1000" dirty="0"/>
              <a:t> forehand </a:t>
            </a:r>
            <a:r>
              <a:rPr lang="en-US" sz="1000" dirty="0" err="1"/>
              <a:t>passning</a:t>
            </a:r>
            <a:r>
              <a:rPr lang="en-US" sz="1000" dirty="0"/>
              <a:t> backhand (</a:t>
            </a:r>
            <a:r>
              <a:rPr lang="en-US" sz="1000" dirty="0" err="1"/>
              <a:t>flytta</a:t>
            </a:r>
            <a:r>
              <a:rPr lang="en-US" sz="1000" dirty="0"/>
              <a:t> </a:t>
            </a:r>
            <a:r>
              <a:rPr lang="en-US" sz="1000" dirty="0" err="1"/>
              <a:t>pucken</a:t>
            </a:r>
            <a:r>
              <a:rPr lang="en-US" sz="1000" dirty="0"/>
              <a:t> </a:t>
            </a:r>
            <a:r>
              <a:rPr lang="en-US" sz="1000" dirty="0" err="1"/>
              <a:t>från</a:t>
            </a:r>
            <a:r>
              <a:rPr lang="en-US" sz="1000" dirty="0"/>
              <a:t> </a:t>
            </a:r>
            <a:r>
              <a:rPr lang="en-US" sz="1000" dirty="0" err="1"/>
              <a:t>sida</a:t>
            </a:r>
            <a:r>
              <a:rPr lang="en-US" sz="1000" dirty="0"/>
              <a:t> till </a:t>
            </a:r>
            <a:r>
              <a:rPr lang="en-US" sz="1000" dirty="0" err="1"/>
              <a:t>sida</a:t>
            </a:r>
            <a:r>
              <a:rPr lang="en-US" sz="1000" dirty="0"/>
              <a:t> </a:t>
            </a:r>
            <a:r>
              <a:rPr lang="en-US" sz="1000" dirty="0" err="1"/>
              <a:t>nära</a:t>
            </a:r>
            <a:r>
              <a:rPr lang="en-US" sz="1000" dirty="0"/>
              <a:t> </a:t>
            </a:r>
            <a:r>
              <a:rPr lang="en-US" sz="1000" dirty="0" err="1"/>
              <a:t>dina</a:t>
            </a:r>
            <a:r>
              <a:rPr lang="en-US" sz="1000" dirty="0"/>
              <a:t> </a:t>
            </a:r>
            <a:r>
              <a:rPr lang="en-US" sz="1000" dirty="0" err="1"/>
              <a:t>tår</a:t>
            </a:r>
            <a:r>
              <a:rPr lang="en-US" sz="1000" dirty="0"/>
              <a:t> </a:t>
            </a:r>
            <a:r>
              <a:rPr lang="en-US" sz="1000" dirty="0" err="1"/>
              <a:t>som</a:t>
            </a:r>
            <a:r>
              <a:rPr lang="en-US" sz="1000" dirty="0"/>
              <a:t> ska </a:t>
            </a:r>
            <a:r>
              <a:rPr lang="en-US" sz="1000" dirty="0" err="1"/>
              <a:t>peka</a:t>
            </a:r>
            <a:r>
              <a:rPr lang="en-US" sz="1000" dirty="0"/>
              <a:t> </a:t>
            </a:r>
            <a:r>
              <a:rPr lang="en-US" sz="1000" dirty="0" err="1"/>
              <a:t>framåt</a:t>
            </a:r>
            <a:r>
              <a:rPr lang="en-US" sz="1000" dirty="0"/>
              <a:t>)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 err="1"/>
              <a:t>Placera</a:t>
            </a:r>
            <a:r>
              <a:rPr lang="en-US" sz="1000" dirty="0"/>
              <a:t> </a:t>
            </a:r>
            <a:r>
              <a:rPr lang="en-US" sz="1000" dirty="0" err="1"/>
              <a:t>ut</a:t>
            </a:r>
            <a:r>
              <a:rPr lang="en-US" sz="1000" dirty="0"/>
              <a:t> hinder </a:t>
            </a:r>
            <a:r>
              <a:rPr lang="en-US" sz="1000" dirty="0" err="1"/>
              <a:t>och</a:t>
            </a:r>
            <a:r>
              <a:rPr lang="en-US" sz="1000" dirty="0"/>
              <a:t> </a:t>
            </a:r>
            <a:r>
              <a:rPr lang="en-US" sz="1000" dirty="0" err="1"/>
              <a:t>dribbla</a:t>
            </a:r>
            <a:r>
              <a:rPr lang="en-US" sz="1000" dirty="0"/>
              <a:t> runt, </a:t>
            </a:r>
            <a:r>
              <a:rPr lang="en-US" sz="1000" dirty="0" err="1"/>
              <a:t>kolla</a:t>
            </a:r>
            <a:r>
              <a:rPr lang="en-US" sz="1000" dirty="0"/>
              <a:t> </a:t>
            </a:r>
            <a:r>
              <a:rPr lang="en-US" sz="1000" dirty="0" err="1"/>
              <a:t>gärna</a:t>
            </a:r>
            <a:r>
              <a:rPr lang="en-US" sz="1000" dirty="0"/>
              <a:t> </a:t>
            </a:r>
            <a:r>
              <a:rPr lang="en-US" sz="1000" dirty="0" err="1"/>
              <a:t>länken</a:t>
            </a:r>
            <a:r>
              <a:rPr lang="en-US" sz="1000" dirty="0"/>
              <a:t> </a:t>
            </a:r>
            <a:r>
              <a:rPr lang="en-US" sz="1000" dirty="0" err="1"/>
              <a:t>nedan</a:t>
            </a:r>
            <a:endParaRPr lang="en-US" sz="1000" dirty="0"/>
          </a:p>
          <a:p>
            <a:pPr lvl="2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hlinkClick r:id="rId3"/>
              </a:rPr>
              <a:t>https://www.youtube.com/watch?v=REAqCB9vfbU&amp;t=3s</a:t>
            </a:r>
            <a:endParaRPr lang="en-US" sz="10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 err="1"/>
              <a:t>Skottramp</a:t>
            </a:r>
            <a:endParaRPr lang="en-US" sz="10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 err="1"/>
              <a:t>Tryckskott</a:t>
            </a:r>
            <a:r>
              <a:rPr lang="en-US" sz="1000" dirty="0"/>
              <a:t>/</a:t>
            </a:r>
            <a:r>
              <a:rPr lang="en-US" sz="1000" dirty="0" err="1"/>
              <a:t>indragningsskott</a:t>
            </a:r>
            <a:r>
              <a:rPr lang="en-US" sz="1000" dirty="0"/>
              <a:t>, tips </a:t>
            </a:r>
            <a:r>
              <a:rPr lang="en-US" sz="1000" dirty="0" err="1"/>
              <a:t>dra</a:t>
            </a:r>
            <a:r>
              <a:rPr lang="en-US" sz="1000" dirty="0"/>
              <a:t> </a:t>
            </a:r>
            <a:r>
              <a:rPr lang="en-US" sz="1000" dirty="0" err="1"/>
              <a:t>pucken</a:t>
            </a:r>
            <a:r>
              <a:rPr lang="en-US" sz="1000" dirty="0"/>
              <a:t> </a:t>
            </a:r>
            <a:r>
              <a:rPr lang="en-US" sz="1000" dirty="0" err="1"/>
              <a:t>bakom</a:t>
            </a:r>
            <a:r>
              <a:rPr lang="en-US" sz="1000" dirty="0"/>
              <a:t> </a:t>
            </a:r>
            <a:r>
              <a:rPr lang="en-US" sz="1000" dirty="0" err="1"/>
              <a:t>ett</a:t>
            </a:r>
            <a:r>
              <a:rPr lang="en-US" sz="1000" dirty="0"/>
              <a:t> hinder mot dig </a:t>
            </a:r>
            <a:r>
              <a:rPr lang="en-US" sz="1000" dirty="0" err="1"/>
              <a:t>själv</a:t>
            </a:r>
            <a:r>
              <a:rPr lang="en-US" sz="1000" dirty="0"/>
              <a:t> </a:t>
            </a:r>
            <a:r>
              <a:rPr lang="en-US" sz="1000" dirty="0" err="1"/>
              <a:t>och</a:t>
            </a:r>
            <a:r>
              <a:rPr lang="en-US" sz="1000" dirty="0"/>
              <a:t> </a:t>
            </a:r>
            <a:r>
              <a:rPr lang="en-US" sz="1000" dirty="0" err="1"/>
              <a:t>tryck</a:t>
            </a:r>
            <a:r>
              <a:rPr lang="en-US" sz="1000" dirty="0"/>
              <a:t> </a:t>
            </a:r>
            <a:r>
              <a:rPr lang="en-US" sz="1000" dirty="0" err="1"/>
              <a:t>iväg</a:t>
            </a:r>
            <a:r>
              <a:rPr lang="en-US" sz="1000" dirty="0"/>
              <a:t> </a:t>
            </a:r>
            <a:r>
              <a:rPr lang="en-US" sz="1000" dirty="0" err="1"/>
              <a:t>skott</a:t>
            </a:r>
            <a:r>
              <a:rPr lang="en-US" sz="1000" dirty="0"/>
              <a:t> ”</a:t>
            </a:r>
            <a:r>
              <a:rPr lang="en-US" sz="1000" dirty="0" err="1"/>
              <a:t>tysta</a:t>
            </a:r>
            <a:r>
              <a:rPr lang="en-US" sz="1000" dirty="0"/>
              <a:t> </a:t>
            </a:r>
            <a:r>
              <a:rPr lang="en-US" sz="1000" dirty="0" err="1"/>
              <a:t>skott</a:t>
            </a:r>
            <a:r>
              <a:rPr lang="en-US" sz="1000" dirty="0"/>
              <a:t>”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 err="1"/>
              <a:t>Slagskott</a:t>
            </a:r>
            <a:endParaRPr lang="en-US" sz="1000" dirty="0"/>
          </a:p>
          <a:p>
            <a:pPr lvl="2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000" dirty="0">
                <a:hlinkClick r:id="rId4"/>
              </a:rPr>
              <a:t>https://www.youtube.com/watch?v=BO0dnDKhsY0&amp;t=91s</a:t>
            </a:r>
            <a:endParaRPr lang="en-US" sz="1000" dirty="0"/>
          </a:p>
          <a:p>
            <a:pPr marL="1143000" lvl="2" indent="0" defTabSz="914400">
              <a:spcAft>
                <a:spcPts val="600"/>
              </a:spcAft>
              <a:buNone/>
            </a:pPr>
            <a:endParaRPr lang="en-US" sz="10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306085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35A0F61-E7B0-42D6-A766-B3B6739CB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022" y="274320"/>
            <a:ext cx="7025402" cy="8915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FYS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23075" cy="1168659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730"/>
            <a:ext cx="9144000" cy="387477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730"/>
            <a:ext cx="728740" cy="1572735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B1D4417-7202-40D2-BC1D-C0AA231C5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0022" y="1632204"/>
            <a:ext cx="7025403" cy="303123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Matchvärmning</a:t>
            </a:r>
            <a:r>
              <a:rPr lang="en-US" sz="500" dirty="0"/>
              <a:t> ca 15 min, </a:t>
            </a:r>
            <a:r>
              <a:rPr lang="en-US" sz="500" dirty="0" err="1"/>
              <a:t>efter</a:t>
            </a:r>
            <a:r>
              <a:rPr lang="en-US" sz="500" dirty="0"/>
              <a:t> det 1:a  </a:t>
            </a:r>
            <a:r>
              <a:rPr lang="en-US" sz="500" dirty="0" err="1"/>
              <a:t>Frekvens</a:t>
            </a:r>
            <a:r>
              <a:rPr lang="en-US" sz="500" dirty="0"/>
              <a:t> + </a:t>
            </a:r>
            <a:r>
              <a:rPr lang="en-US" sz="500" dirty="0" err="1"/>
              <a:t>Rörlighet</a:t>
            </a:r>
            <a:r>
              <a:rPr lang="en-US" sz="500" dirty="0"/>
              <a:t> 2:a </a:t>
            </a:r>
            <a:r>
              <a:rPr lang="en-US" sz="500" dirty="0" err="1"/>
              <a:t>Cirkelträning</a:t>
            </a:r>
            <a:r>
              <a:rPr lang="en-US" sz="500" dirty="0"/>
              <a:t> + </a:t>
            </a:r>
            <a:r>
              <a:rPr lang="en-US" sz="500" dirty="0" err="1"/>
              <a:t>Rörlighetst</a:t>
            </a:r>
            <a:r>
              <a:rPr lang="en-US" sz="500" dirty="0"/>
              <a:t>. </a:t>
            </a:r>
            <a:r>
              <a:rPr lang="en-US" sz="500" dirty="0" err="1"/>
              <a:t>Minst</a:t>
            </a:r>
            <a:r>
              <a:rPr lang="en-US" sz="500" dirty="0"/>
              <a:t> </a:t>
            </a:r>
            <a:r>
              <a:rPr lang="en-US" sz="500" dirty="0" err="1"/>
              <a:t>två</a:t>
            </a:r>
            <a:r>
              <a:rPr lang="en-US" sz="500" dirty="0"/>
              <a:t> </a:t>
            </a:r>
            <a:r>
              <a:rPr lang="en-US" sz="500" dirty="0" err="1"/>
              <a:t>gånger</a:t>
            </a:r>
            <a:r>
              <a:rPr lang="en-US" sz="500" dirty="0"/>
              <a:t> i </a:t>
            </a:r>
            <a:r>
              <a:rPr lang="en-US" sz="500" dirty="0" err="1"/>
              <a:t>veckan</a:t>
            </a:r>
            <a:r>
              <a:rPr lang="en-US" sz="500" dirty="0"/>
              <a:t> + </a:t>
            </a:r>
            <a:r>
              <a:rPr lang="en-US" sz="500" dirty="0" err="1"/>
              <a:t>Skillsövningar</a:t>
            </a:r>
            <a:r>
              <a:rPr lang="en-US" sz="500" dirty="0"/>
              <a:t> </a:t>
            </a:r>
            <a:r>
              <a:rPr lang="en-US" sz="500" dirty="0" err="1"/>
              <a:t>på</a:t>
            </a:r>
            <a:r>
              <a:rPr lang="en-US" sz="500" dirty="0"/>
              <a:t> </a:t>
            </a:r>
            <a:r>
              <a:rPr lang="en-US" sz="500" dirty="0" err="1"/>
              <a:t>rampen</a:t>
            </a:r>
            <a:r>
              <a:rPr lang="en-US" sz="500" dirty="0"/>
              <a:t>. Har man </a:t>
            </a:r>
            <a:r>
              <a:rPr lang="en-US" sz="500" dirty="0" err="1"/>
              <a:t>ingen</a:t>
            </a:r>
            <a:r>
              <a:rPr lang="en-US" sz="500" dirty="0"/>
              <a:t> </a:t>
            </a:r>
            <a:r>
              <a:rPr lang="en-US" sz="500" dirty="0" err="1"/>
              <a:t>annan</a:t>
            </a:r>
            <a:r>
              <a:rPr lang="en-US" sz="500" dirty="0"/>
              <a:t> </a:t>
            </a:r>
            <a:r>
              <a:rPr lang="en-US" sz="500" dirty="0" err="1"/>
              <a:t>aktivitet</a:t>
            </a:r>
            <a:r>
              <a:rPr lang="en-US" sz="500" dirty="0"/>
              <a:t>  </a:t>
            </a:r>
            <a:r>
              <a:rPr lang="en-US" sz="500" dirty="0" err="1"/>
              <a:t>bör</a:t>
            </a:r>
            <a:r>
              <a:rPr lang="en-US" sz="500" dirty="0"/>
              <a:t> man </a:t>
            </a:r>
            <a:r>
              <a:rPr lang="en-US" sz="500" dirty="0" err="1"/>
              <a:t>också</a:t>
            </a:r>
            <a:r>
              <a:rPr lang="en-US" sz="500" dirty="0"/>
              <a:t> </a:t>
            </a:r>
            <a:r>
              <a:rPr lang="en-US" sz="500" dirty="0" err="1"/>
              <a:t>lägga</a:t>
            </a:r>
            <a:r>
              <a:rPr lang="en-US" sz="500" dirty="0"/>
              <a:t> till </a:t>
            </a:r>
            <a:r>
              <a:rPr lang="en-US" sz="500" dirty="0" err="1"/>
              <a:t>löpning</a:t>
            </a:r>
            <a:r>
              <a:rPr lang="en-US" sz="500" dirty="0"/>
              <a:t> </a:t>
            </a:r>
            <a:r>
              <a:rPr lang="en-US" sz="500" dirty="0" err="1"/>
              <a:t>en</a:t>
            </a:r>
            <a:r>
              <a:rPr lang="en-US" sz="500" dirty="0"/>
              <a:t> </a:t>
            </a:r>
            <a:r>
              <a:rPr lang="en-US" sz="500" dirty="0" err="1"/>
              <a:t>gång</a:t>
            </a:r>
            <a:r>
              <a:rPr lang="en-US" sz="500" dirty="0"/>
              <a:t> I </a:t>
            </a:r>
            <a:r>
              <a:rPr lang="en-US" sz="500" dirty="0" err="1"/>
              <a:t>veckan</a:t>
            </a:r>
            <a:r>
              <a:rPr lang="en-US" sz="500"/>
              <a:t>.     </a:t>
            </a:r>
            <a:endParaRPr lang="en-US" sz="5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Frekvens</a:t>
            </a:r>
            <a:r>
              <a:rPr lang="en-US" sz="500" dirty="0"/>
              <a:t>, </a:t>
            </a:r>
            <a:r>
              <a:rPr lang="en-US" sz="500" dirty="0" err="1"/>
              <a:t>vila</a:t>
            </a:r>
            <a:r>
              <a:rPr lang="en-US" sz="500" dirty="0"/>
              <a:t> 30sek. 2-3 </a:t>
            </a:r>
            <a:r>
              <a:rPr lang="en-US" sz="500" dirty="0" err="1"/>
              <a:t>varv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/>
              <a:t>2x5st </a:t>
            </a:r>
            <a:r>
              <a:rPr lang="en-US" sz="500" dirty="0" err="1"/>
              <a:t>häckhopp</a:t>
            </a:r>
            <a:r>
              <a:rPr lang="en-US" sz="500" dirty="0"/>
              <a:t> </a:t>
            </a:r>
            <a:r>
              <a:rPr lang="en-US" sz="500" dirty="0" err="1"/>
              <a:t>avsluta</a:t>
            </a:r>
            <a:r>
              <a:rPr lang="en-US" sz="500" dirty="0"/>
              <a:t> med 10 m maximal acceleration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/>
              <a:t>2x6st </a:t>
            </a:r>
            <a:r>
              <a:rPr lang="en-US" sz="500" dirty="0" err="1"/>
              <a:t>skridskohopp</a:t>
            </a:r>
            <a:r>
              <a:rPr lang="en-US" sz="500" dirty="0"/>
              <a:t> </a:t>
            </a:r>
            <a:r>
              <a:rPr lang="en-US" sz="500" dirty="0" err="1"/>
              <a:t>avsluta</a:t>
            </a:r>
            <a:r>
              <a:rPr lang="en-US" sz="500" dirty="0"/>
              <a:t> med 10 m maximal acceleration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/>
              <a:t>2x10st </a:t>
            </a:r>
            <a:r>
              <a:rPr lang="en-US" sz="500" dirty="0" err="1"/>
              <a:t>Snabba</a:t>
            </a:r>
            <a:r>
              <a:rPr lang="en-US" sz="500" dirty="0"/>
              <a:t> </a:t>
            </a:r>
            <a:r>
              <a:rPr lang="en-US" sz="500" dirty="0" err="1"/>
              <a:t>fötter</a:t>
            </a:r>
            <a:r>
              <a:rPr lang="en-US" sz="500" dirty="0"/>
              <a:t> </a:t>
            </a:r>
            <a:r>
              <a:rPr lang="en-US" sz="500" dirty="0" err="1"/>
              <a:t>över</a:t>
            </a:r>
            <a:r>
              <a:rPr lang="en-US" sz="500" dirty="0"/>
              <a:t> </a:t>
            </a:r>
            <a:r>
              <a:rPr lang="en-US" sz="500" dirty="0" err="1"/>
              <a:t>en</a:t>
            </a:r>
            <a:r>
              <a:rPr lang="en-US" sz="500" dirty="0"/>
              <a:t> </a:t>
            </a:r>
            <a:r>
              <a:rPr lang="en-US" sz="500" dirty="0" err="1"/>
              <a:t>linje</a:t>
            </a:r>
            <a:r>
              <a:rPr lang="en-US" sz="500" dirty="0"/>
              <a:t> </a:t>
            </a:r>
            <a:r>
              <a:rPr lang="en-US" sz="500" dirty="0" err="1"/>
              <a:t>avsluta</a:t>
            </a:r>
            <a:r>
              <a:rPr lang="en-US" sz="500" dirty="0"/>
              <a:t> med 10 maximal acceleration 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/>
              <a:t>2x5st </a:t>
            </a:r>
            <a:r>
              <a:rPr lang="en-US" sz="500" dirty="0" err="1"/>
              <a:t>Jämfota</a:t>
            </a:r>
            <a:r>
              <a:rPr lang="en-US" sz="500" dirty="0"/>
              <a:t> </a:t>
            </a:r>
            <a:r>
              <a:rPr lang="en-US" sz="500" dirty="0" err="1"/>
              <a:t>hopp</a:t>
            </a:r>
            <a:r>
              <a:rPr lang="en-US" sz="500" dirty="0"/>
              <a:t> </a:t>
            </a:r>
            <a:r>
              <a:rPr lang="en-US" sz="500" dirty="0" err="1"/>
              <a:t>i</a:t>
            </a:r>
            <a:r>
              <a:rPr lang="en-US" sz="500" dirty="0"/>
              <a:t> </a:t>
            </a:r>
            <a:r>
              <a:rPr lang="en-US" sz="500" dirty="0" err="1"/>
              <a:t>trapp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/>
              <a:t>2x15st </a:t>
            </a:r>
            <a:r>
              <a:rPr lang="en-US" sz="500" dirty="0" err="1"/>
              <a:t>Höga</a:t>
            </a:r>
            <a:r>
              <a:rPr lang="en-US" sz="500" dirty="0"/>
              <a:t> </a:t>
            </a:r>
            <a:r>
              <a:rPr lang="en-US" sz="500" dirty="0" err="1"/>
              <a:t>knän</a:t>
            </a:r>
            <a:r>
              <a:rPr lang="en-US" sz="500" dirty="0"/>
              <a:t> </a:t>
            </a:r>
            <a:r>
              <a:rPr lang="en-US" sz="500" dirty="0" err="1"/>
              <a:t>snabbt</a:t>
            </a:r>
            <a:r>
              <a:rPr lang="en-US" sz="500" dirty="0"/>
              <a:t> </a:t>
            </a:r>
            <a:r>
              <a:rPr lang="en-US" sz="500" dirty="0" err="1"/>
              <a:t>upp</a:t>
            </a:r>
            <a:r>
              <a:rPr lang="en-US" sz="500" dirty="0"/>
              <a:t> </a:t>
            </a:r>
            <a:r>
              <a:rPr lang="en-US" sz="500" dirty="0" err="1"/>
              <a:t>för</a:t>
            </a:r>
            <a:r>
              <a:rPr lang="en-US" sz="500" dirty="0"/>
              <a:t> </a:t>
            </a:r>
            <a:r>
              <a:rPr lang="en-US" sz="500" dirty="0" err="1"/>
              <a:t>trappen</a:t>
            </a:r>
            <a:endParaRPr lang="en-US" sz="5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Rörlighet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Kryss</a:t>
            </a:r>
            <a:r>
              <a:rPr lang="en-US" sz="500" dirty="0"/>
              <a:t> </a:t>
            </a:r>
            <a:r>
              <a:rPr lang="en-US" sz="500" dirty="0" err="1"/>
              <a:t>på</a:t>
            </a:r>
            <a:r>
              <a:rPr lang="en-US" sz="500" dirty="0"/>
              <a:t> </a:t>
            </a:r>
            <a:r>
              <a:rPr lang="en-US" sz="500" dirty="0" err="1"/>
              <a:t>rygg</a:t>
            </a:r>
            <a:r>
              <a:rPr lang="en-US" sz="500" dirty="0"/>
              <a:t>, 2x5st </a:t>
            </a:r>
            <a:r>
              <a:rPr lang="en-US" sz="500" dirty="0" err="1"/>
              <a:t>på</a:t>
            </a:r>
            <a:r>
              <a:rPr lang="en-US" sz="500" dirty="0"/>
              <a:t> </a:t>
            </a:r>
            <a:r>
              <a:rPr lang="en-US" sz="500" dirty="0" err="1"/>
              <a:t>varje</a:t>
            </a:r>
            <a:r>
              <a:rPr lang="en-US" sz="500" dirty="0"/>
              <a:t> </a:t>
            </a:r>
            <a:r>
              <a:rPr lang="en-US" sz="500" dirty="0" err="1"/>
              <a:t>sida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Kryss</a:t>
            </a:r>
            <a:r>
              <a:rPr lang="en-US" sz="500" dirty="0"/>
              <a:t> </a:t>
            </a:r>
            <a:r>
              <a:rPr lang="en-US" sz="500" dirty="0" err="1"/>
              <a:t>på</a:t>
            </a:r>
            <a:r>
              <a:rPr lang="en-US" sz="500" dirty="0"/>
              <a:t> mage, 2x5st </a:t>
            </a:r>
            <a:r>
              <a:rPr lang="en-US" sz="500" dirty="0" err="1"/>
              <a:t>på</a:t>
            </a:r>
            <a:r>
              <a:rPr lang="en-US" sz="500" dirty="0"/>
              <a:t> </a:t>
            </a:r>
            <a:r>
              <a:rPr lang="en-US" sz="500" dirty="0" err="1"/>
              <a:t>varje</a:t>
            </a:r>
            <a:r>
              <a:rPr lang="en-US" sz="500" dirty="0"/>
              <a:t> </a:t>
            </a:r>
            <a:r>
              <a:rPr lang="en-US" sz="500" dirty="0" err="1"/>
              <a:t>sida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Bensving</a:t>
            </a:r>
            <a:r>
              <a:rPr lang="en-US" sz="500" dirty="0"/>
              <a:t> </a:t>
            </a:r>
            <a:r>
              <a:rPr lang="en-US" sz="500" dirty="0" err="1"/>
              <a:t>framåt</a:t>
            </a:r>
            <a:r>
              <a:rPr lang="en-US" sz="500" dirty="0"/>
              <a:t>/</a:t>
            </a:r>
            <a:r>
              <a:rPr lang="en-US" sz="500" dirty="0" err="1"/>
              <a:t>bakåt</a:t>
            </a:r>
            <a:r>
              <a:rPr lang="en-US" sz="500" dirty="0"/>
              <a:t> 2x10st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Höftböjar</a:t>
            </a:r>
            <a:r>
              <a:rPr lang="en-US" sz="500" dirty="0"/>
              <a:t> </a:t>
            </a:r>
            <a:r>
              <a:rPr lang="en-US" sz="500" dirty="0" err="1"/>
              <a:t>muskel</a:t>
            </a:r>
            <a:r>
              <a:rPr lang="en-US" sz="500" dirty="0"/>
              <a:t> 2x15sek.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Framsida</a:t>
            </a:r>
            <a:r>
              <a:rPr lang="en-US" sz="500" dirty="0"/>
              <a:t> </a:t>
            </a:r>
            <a:r>
              <a:rPr lang="en-US" sz="500" dirty="0" err="1"/>
              <a:t>lår</a:t>
            </a:r>
            <a:r>
              <a:rPr lang="en-US" sz="500" dirty="0"/>
              <a:t> 2x15sek.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/>
              <a:t>Squat, med </a:t>
            </a:r>
            <a:r>
              <a:rPr lang="en-US" sz="500" dirty="0" err="1"/>
              <a:t>klubba</a:t>
            </a:r>
            <a:r>
              <a:rPr lang="en-US" sz="500" dirty="0"/>
              <a:t> </a:t>
            </a:r>
            <a:r>
              <a:rPr lang="en-US" sz="500" dirty="0" err="1"/>
              <a:t>över</a:t>
            </a:r>
            <a:r>
              <a:rPr lang="en-US" sz="500" dirty="0"/>
              <a:t> </a:t>
            </a:r>
            <a:r>
              <a:rPr lang="en-US" sz="500" dirty="0" err="1"/>
              <a:t>huvudet</a:t>
            </a:r>
            <a:r>
              <a:rPr lang="en-US" sz="500" dirty="0"/>
              <a:t> 2x5st, </a:t>
            </a:r>
            <a:r>
              <a:rPr lang="en-US" sz="500" dirty="0" err="1"/>
              <a:t>tappar</a:t>
            </a:r>
            <a:r>
              <a:rPr lang="en-US" sz="500" dirty="0"/>
              <a:t> man </a:t>
            </a:r>
            <a:r>
              <a:rPr lang="en-US" sz="500" dirty="0" err="1"/>
              <a:t>balansen</a:t>
            </a:r>
            <a:r>
              <a:rPr lang="en-US" sz="500" dirty="0"/>
              <a:t> </a:t>
            </a:r>
            <a:r>
              <a:rPr lang="en-US" sz="500" dirty="0" err="1"/>
              <a:t>kan</a:t>
            </a:r>
            <a:r>
              <a:rPr lang="en-US" sz="500" dirty="0"/>
              <a:t> man </a:t>
            </a:r>
            <a:r>
              <a:rPr lang="en-US" sz="500" dirty="0" err="1"/>
              <a:t>börja</a:t>
            </a:r>
            <a:r>
              <a:rPr lang="en-US" sz="500" dirty="0"/>
              <a:t> med </a:t>
            </a:r>
            <a:r>
              <a:rPr lang="en-US" sz="500" dirty="0" err="1"/>
              <a:t>en</a:t>
            </a:r>
            <a:r>
              <a:rPr lang="en-US" sz="500" dirty="0"/>
              <a:t> </a:t>
            </a:r>
            <a:r>
              <a:rPr lang="en-US" sz="500" dirty="0" err="1"/>
              <a:t>klubba</a:t>
            </a:r>
            <a:r>
              <a:rPr lang="en-US" sz="500" dirty="0"/>
              <a:t> under </a:t>
            </a:r>
            <a:r>
              <a:rPr lang="en-US" sz="500" dirty="0" err="1"/>
              <a:t>hälen</a:t>
            </a:r>
            <a:r>
              <a:rPr lang="en-US" sz="500" dirty="0"/>
              <a:t> </a:t>
            </a:r>
            <a:r>
              <a:rPr lang="en-US" sz="500" dirty="0" err="1"/>
              <a:t>vilket</a:t>
            </a:r>
            <a:r>
              <a:rPr lang="en-US" sz="500" dirty="0"/>
              <a:t> </a:t>
            </a:r>
            <a:r>
              <a:rPr lang="en-US" sz="500" dirty="0" err="1"/>
              <a:t>brukar</a:t>
            </a:r>
            <a:r>
              <a:rPr lang="en-US" sz="500" dirty="0"/>
              <a:t> </a:t>
            </a:r>
            <a:r>
              <a:rPr lang="en-US" sz="500" dirty="0" err="1"/>
              <a:t>hjälpa</a:t>
            </a:r>
            <a:r>
              <a:rPr lang="en-US" sz="500" dirty="0"/>
              <a:t>.</a:t>
            </a:r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Cirkelträning</a:t>
            </a:r>
            <a:r>
              <a:rPr lang="en-US" sz="500" dirty="0"/>
              <a:t>, 30 </a:t>
            </a:r>
            <a:r>
              <a:rPr lang="en-US" sz="500" dirty="0" err="1"/>
              <a:t>sek</a:t>
            </a:r>
            <a:r>
              <a:rPr lang="en-US" sz="500" dirty="0"/>
              <a:t>. </a:t>
            </a:r>
            <a:r>
              <a:rPr lang="en-US" sz="500" dirty="0" err="1"/>
              <a:t>vila</a:t>
            </a:r>
            <a:r>
              <a:rPr lang="en-US" sz="500" dirty="0"/>
              <a:t> 30 </a:t>
            </a:r>
            <a:r>
              <a:rPr lang="en-US" sz="500" dirty="0" err="1"/>
              <a:t>sek</a:t>
            </a:r>
            <a:r>
              <a:rPr lang="en-US" sz="500" dirty="0"/>
              <a:t>. 2-3 </a:t>
            </a:r>
            <a:r>
              <a:rPr lang="en-US" sz="500" dirty="0" err="1"/>
              <a:t>varv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/>
              <a:t>Burpee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Plankan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Växelhopp</a:t>
            </a:r>
            <a:r>
              <a:rPr lang="en-US" sz="500" dirty="0"/>
              <a:t> </a:t>
            </a:r>
            <a:r>
              <a:rPr lang="en-US" sz="500" dirty="0" err="1"/>
              <a:t>fokus</a:t>
            </a:r>
            <a:r>
              <a:rPr lang="en-US" sz="500" dirty="0"/>
              <a:t> </a:t>
            </a:r>
            <a:r>
              <a:rPr lang="en-US" sz="500" dirty="0" err="1"/>
              <a:t>på</a:t>
            </a:r>
            <a:r>
              <a:rPr lang="en-US" sz="500" dirty="0"/>
              <a:t> </a:t>
            </a:r>
            <a:r>
              <a:rPr lang="en-US" sz="500" dirty="0" err="1"/>
              <a:t>att</a:t>
            </a:r>
            <a:r>
              <a:rPr lang="en-US" sz="500" dirty="0"/>
              <a:t> </a:t>
            </a:r>
            <a:r>
              <a:rPr lang="en-US" sz="500" dirty="0" err="1"/>
              <a:t>göra</a:t>
            </a:r>
            <a:r>
              <a:rPr lang="en-US" sz="500" dirty="0"/>
              <a:t> bra </a:t>
            </a:r>
            <a:r>
              <a:rPr lang="en-US" sz="500" dirty="0" err="1"/>
              <a:t>utfallssteg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/>
              <a:t>Jumping Jacks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Armhävningar</a:t>
            </a:r>
            <a:r>
              <a:rPr lang="en-US" sz="500" dirty="0"/>
              <a:t>, </a:t>
            </a:r>
            <a:r>
              <a:rPr lang="en-US" sz="500" dirty="0" err="1"/>
              <a:t>på</a:t>
            </a:r>
            <a:r>
              <a:rPr lang="en-US" sz="500" dirty="0"/>
              <a:t> </a:t>
            </a:r>
            <a:r>
              <a:rPr lang="en-US" sz="500" dirty="0" err="1"/>
              <a:t>tå</a:t>
            </a:r>
            <a:r>
              <a:rPr lang="en-US" sz="500" dirty="0"/>
              <a:t> </a:t>
            </a:r>
            <a:r>
              <a:rPr lang="en-US" sz="500" dirty="0" err="1"/>
              <a:t>klarar</a:t>
            </a:r>
            <a:r>
              <a:rPr lang="en-US" sz="500" dirty="0"/>
              <a:t> man </a:t>
            </a:r>
            <a:r>
              <a:rPr lang="en-US" sz="500" dirty="0" err="1"/>
              <a:t>inte</a:t>
            </a:r>
            <a:r>
              <a:rPr lang="en-US" sz="500" dirty="0"/>
              <a:t> det </a:t>
            </a:r>
            <a:r>
              <a:rPr lang="en-US" sz="500" dirty="0" err="1"/>
              <a:t>på</a:t>
            </a:r>
            <a:r>
              <a:rPr lang="en-US" sz="500" dirty="0"/>
              <a:t> </a:t>
            </a:r>
            <a:r>
              <a:rPr lang="en-US" sz="500" dirty="0" err="1"/>
              <a:t>knä</a:t>
            </a:r>
            <a:endParaRPr lang="en-US" sz="5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Löpning</a:t>
            </a:r>
            <a:r>
              <a:rPr lang="en-US" sz="500" dirty="0"/>
              <a:t>, 5st </a:t>
            </a:r>
            <a:r>
              <a:rPr lang="en-US" sz="500" dirty="0" err="1"/>
              <a:t>konor</a:t>
            </a:r>
            <a:r>
              <a:rPr lang="en-US" sz="500" dirty="0"/>
              <a:t> 1-2, 1-3, 1-4, 1-5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500" dirty="0" err="1"/>
              <a:t>Skridskogång</a:t>
            </a:r>
            <a:r>
              <a:rPr lang="en-US" sz="500" dirty="0"/>
              <a:t>, </a:t>
            </a:r>
            <a:r>
              <a:rPr lang="en-US" sz="500" dirty="0" err="1"/>
              <a:t>byt</a:t>
            </a:r>
            <a:r>
              <a:rPr lang="en-US" sz="500" dirty="0"/>
              <a:t> </a:t>
            </a:r>
            <a:r>
              <a:rPr lang="en-US" sz="500" dirty="0" err="1"/>
              <a:t>riktning</a:t>
            </a:r>
            <a:r>
              <a:rPr lang="en-US" sz="500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15335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B93FFD-1509-4308-B97E-186386022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50EAA94E-FEEF-48C4-9FB0-AD10A8ABEB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036D0566-031F-4956-B7D3-45837DEA26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0"/>
            <a:ext cx="8541501" cy="5143500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B9911941-7353-4AF1-851A-18DD7C6F8B2A}"/>
              </a:ext>
            </a:extLst>
          </p:cNvPr>
          <p:cNvSpPr txBox="1"/>
          <p:nvPr/>
        </p:nvSpPr>
        <p:spPr>
          <a:xfrm>
            <a:off x="1986855" y="4712841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C8A6FAC8-7CB4-4D64-BA35-09265D2BC9AF}"/>
              </a:ext>
            </a:extLst>
          </p:cNvPr>
          <p:cNvSpPr txBox="1"/>
          <p:nvPr/>
        </p:nvSpPr>
        <p:spPr>
          <a:xfrm>
            <a:off x="859221" y="3837136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A54AF8B6-788D-4F72-867B-FAC58C0586B3}"/>
              </a:ext>
            </a:extLst>
          </p:cNvPr>
          <p:cNvSpPr txBox="1"/>
          <p:nvPr/>
        </p:nvSpPr>
        <p:spPr>
          <a:xfrm>
            <a:off x="2075975" y="2486491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C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6D00DD33-C8C7-40E7-9A99-0954A8346ED6}"/>
              </a:ext>
            </a:extLst>
          </p:cNvPr>
          <p:cNvSpPr txBox="1"/>
          <p:nvPr/>
        </p:nvSpPr>
        <p:spPr>
          <a:xfrm>
            <a:off x="1632611" y="2368929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3766112A-2D3C-4A8E-9134-6F9D74171C5E}"/>
              </a:ext>
            </a:extLst>
          </p:cNvPr>
          <p:cNvSpPr txBox="1"/>
          <p:nvPr/>
        </p:nvSpPr>
        <p:spPr>
          <a:xfrm>
            <a:off x="2924503" y="662152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</a:t>
            </a:r>
          </a:p>
        </p:txBody>
      </p:sp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C2AD8E57-FCAE-4F26-9A9F-57F5AE9C280B}"/>
              </a:ext>
            </a:extLst>
          </p:cNvPr>
          <p:cNvCxnSpPr>
            <a:cxnSpLocks/>
          </p:cNvCxnSpPr>
          <p:nvPr/>
        </p:nvCxnSpPr>
        <p:spPr>
          <a:xfrm>
            <a:off x="1164113" y="4074144"/>
            <a:ext cx="906517" cy="6769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Rak pilkoppling 14">
            <a:extLst>
              <a:ext uri="{FF2B5EF4-FFF2-40B4-BE49-F238E27FC236}">
                <a16:creationId xmlns:a16="http://schemas.microsoft.com/office/drawing/2014/main" id="{6114001B-DD8F-4DF8-8510-D54FF9775026}"/>
              </a:ext>
            </a:extLst>
          </p:cNvPr>
          <p:cNvCxnSpPr>
            <a:cxnSpLocks/>
          </p:cNvCxnSpPr>
          <p:nvPr/>
        </p:nvCxnSpPr>
        <p:spPr>
          <a:xfrm flipV="1">
            <a:off x="1164113" y="3499519"/>
            <a:ext cx="665487" cy="4182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Koppling: böjd 34">
            <a:extLst>
              <a:ext uri="{FF2B5EF4-FFF2-40B4-BE49-F238E27FC236}">
                <a16:creationId xmlns:a16="http://schemas.microsoft.com/office/drawing/2014/main" id="{A08D54FC-F1EB-4A00-AA20-D24B5D512193}"/>
              </a:ext>
            </a:extLst>
          </p:cNvPr>
          <p:cNvCxnSpPr>
            <a:cxnSpLocks/>
          </p:cNvCxnSpPr>
          <p:nvPr/>
        </p:nvCxnSpPr>
        <p:spPr>
          <a:xfrm flipV="1">
            <a:off x="2133690" y="4742580"/>
            <a:ext cx="690606" cy="124149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Koppling: böjd 37">
            <a:extLst>
              <a:ext uri="{FF2B5EF4-FFF2-40B4-BE49-F238E27FC236}">
                <a16:creationId xmlns:a16="http://schemas.microsoft.com/office/drawing/2014/main" id="{DA3D4999-88A1-45CD-9414-A6A2993AAD00}"/>
              </a:ext>
            </a:extLst>
          </p:cNvPr>
          <p:cNvCxnSpPr>
            <a:cxnSpLocks/>
          </p:cNvCxnSpPr>
          <p:nvPr/>
        </p:nvCxnSpPr>
        <p:spPr>
          <a:xfrm>
            <a:off x="2174173" y="2671007"/>
            <a:ext cx="650123" cy="553041"/>
          </a:xfrm>
          <a:prstGeom prst="curvedConnector3">
            <a:avLst>
              <a:gd name="adj1" fmla="val -9913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Koppling: böjd 55">
            <a:extLst>
              <a:ext uri="{FF2B5EF4-FFF2-40B4-BE49-F238E27FC236}">
                <a16:creationId xmlns:a16="http://schemas.microsoft.com/office/drawing/2014/main" id="{60889F41-CEE2-4279-9993-23AA704A6C26}"/>
              </a:ext>
            </a:extLst>
          </p:cNvPr>
          <p:cNvCxnSpPr>
            <a:cxnSpLocks/>
          </p:cNvCxnSpPr>
          <p:nvPr/>
        </p:nvCxnSpPr>
        <p:spPr>
          <a:xfrm>
            <a:off x="2279456" y="310274"/>
            <a:ext cx="1590981" cy="65026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Koppling: böjd 60">
            <a:extLst>
              <a:ext uri="{FF2B5EF4-FFF2-40B4-BE49-F238E27FC236}">
                <a16:creationId xmlns:a16="http://schemas.microsoft.com/office/drawing/2014/main" id="{CAE6D87F-3E1E-4B0B-8AD2-B24DC688A48F}"/>
              </a:ext>
            </a:extLst>
          </p:cNvPr>
          <p:cNvCxnSpPr>
            <a:cxnSpLocks/>
          </p:cNvCxnSpPr>
          <p:nvPr/>
        </p:nvCxnSpPr>
        <p:spPr>
          <a:xfrm flipV="1">
            <a:off x="5580993" y="3224048"/>
            <a:ext cx="1560786" cy="1333891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Koppling: böjd 66">
            <a:extLst>
              <a:ext uri="{FF2B5EF4-FFF2-40B4-BE49-F238E27FC236}">
                <a16:creationId xmlns:a16="http://schemas.microsoft.com/office/drawing/2014/main" id="{4E390BEE-5DD9-4F01-B905-950B8F0F0578}"/>
              </a:ext>
            </a:extLst>
          </p:cNvPr>
          <p:cNvCxnSpPr>
            <a:cxnSpLocks/>
          </p:cNvCxnSpPr>
          <p:nvPr/>
        </p:nvCxnSpPr>
        <p:spPr>
          <a:xfrm>
            <a:off x="5628291" y="2671006"/>
            <a:ext cx="1612887" cy="1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Koppling: böjd 70">
            <a:extLst>
              <a:ext uri="{FF2B5EF4-FFF2-40B4-BE49-F238E27FC236}">
                <a16:creationId xmlns:a16="http://schemas.microsoft.com/office/drawing/2014/main" id="{0DEE33EB-6869-4372-B2BF-D23475B978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495484" y="1520171"/>
            <a:ext cx="1072056" cy="806443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Båge 9">
            <a:extLst>
              <a:ext uri="{FF2B5EF4-FFF2-40B4-BE49-F238E27FC236}">
                <a16:creationId xmlns:a16="http://schemas.microsoft.com/office/drawing/2014/main" id="{244586DC-AC8B-420C-829D-03119C989C9E}"/>
              </a:ext>
            </a:extLst>
          </p:cNvPr>
          <p:cNvSpPr/>
          <p:nvPr/>
        </p:nvSpPr>
        <p:spPr>
          <a:xfrm>
            <a:off x="1164113" y="2035969"/>
            <a:ext cx="45719" cy="45719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4" name="Koppling: böjd 13">
            <a:extLst>
              <a:ext uri="{FF2B5EF4-FFF2-40B4-BE49-F238E27FC236}">
                <a16:creationId xmlns:a16="http://schemas.microsoft.com/office/drawing/2014/main" id="{F4EDA248-5D30-485B-B47E-CA88616E302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1434195" y="1661167"/>
            <a:ext cx="834851" cy="438019"/>
          </a:xfrm>
          <a:prstGeom prst="curved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8245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DC36093-497A-4D18-B1E0-D9E314097B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90A6EF-2704-4D72-BD4B-692A2C53F7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2D51483-DA94-4F35-9636-9C7471A0C9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700" y="30776"/>
            <a:ext cx="8541501" cy="5143500"/>
          </a:xfrm>
          <a:prstGeom prst="rect">
            <a:avLst/>
          </a:prstGeom>
        </p:spPr>
      </p:pic>
      <p:sp>
        <p:nvSpPr>
          <p:cNvPr id="28" name="textruta 27">
            <a:extLst>
              <a:ext uri="{FF2B5EF4-FFF2-40B4-BE49-F238E27FC236}">
                <a16:creationId xmlns:a16="http://schemas.microsoft.com/office/drawing/2014/main" id="{751C4E4B-6693-4CAF-A6F3-6C27B5E5AC06}"/>
              </a:ext>
            </a:extLst>
          </p:cNvPr>
          <p:cNvSpPr txBox="1"/>
          <p:nvPr/>
        </p:nvSpPr>
        <p:spPr>
          <a:xfrm>
            <a:off x="3097925" y="2417860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HB</a:t>
            </a:r>
          </a:p>
        </p:txBody>
      </p:sp>
      <p:sp>
        <p:nvSpPr>
          <p:cNvPr id="29" name="textruta 28">
            <a:extLst>
              <a:ext uri="{FF2B5EF4-FFF2-40B4-BE49-F238E27FC236}">
                <a16:creationId xmlns:a16="http://schemas.microsoft.com/office/drawing/2014/main" id="{3CC0FC99-7E6F-407C-B699-9700CAE3F48B}"/>
              </a:ext>
            </a:extLst>
          </p:cNvPr>
          <p:cNvSpPr txBox="1"/>
          <p:nvPr/>
        </p:nvSpPr>
        <p:spPr>
          <a:xfrm>
            <a:off x="2404939" y="388564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VB</a:t>
            </a:r>
          </a:p>
        </p:txBody>
      </p:sp>
      <p:sp>
        <p:nvSpPr>
          <p:cNvPr id="30" name="textruta 29">
            <a:extLst>
              <a:ext uri="{FF2B5EF4-FFF2-40B4-BE49-F238E27FC236}">
                <a16:creationId xmlns:a16="http://schemas.microsoft.com/office/drawing/2014/main" id="{D39F8547-C7F9-42FA-A6EA-C6005E4171AD}"/>
              </a:ext>
            </a:extLst>
          </p:cNvPr>
          <p:cNvSpPr txBox="1"/>
          <p:nvPr/>
        </p:nvSpPr>
        <p:spPr>
          <a:xfrm>
            <a:off x="2438436" y="930815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HF</a:t>
            </a:r>
          </a:p>
        </p:txBody>
      </p:sp>
      <p:sp>
        <p:nvSpPr>
          <p:cNvPr id="31" name="textruta 30">
            <a:extLst>
              <a:ext uri="{FF2B5EF4-FFF2-40B4-BE49-F238E27FC236}">
                <a16:creationId xmlns:a16="http://schemas.microsoft.com/office/drawing/2014/main" id="{47CB08B9-D595-437A-95C2-5C623FF26F96}"/>
              </a:ext>
            </a:extLst>
          </p:cNvPr>
          <p:cNvSpPr txBox="1"/>
          <p:nvPr/>
        </p:nvSpPr>
        <p:spPr>
          <a:xfrm>
            <a:off x="1773221" y="2417861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VF</a:t>
            </a:r>
          </a:p>
        </p:txBody>
      </p:sp>
      <p:sp>
        <p:nvSpPr>
          <p:cNvPr id="32" name="textruta 31">
            <a:extLst>
              <a:ext uri="{FF2B5EF4-FFF2-40B4-BE49-F238E27FC236}">
                <a16:creationId xmlns:a16="http://schemas.microsoft.com/office/drawing/2014/main" id="{D0D25B25-4E4C-416C-9910-6AFCEFE541BC}"/>
              </a:ext>
            </a:extLst>
          </p:cNvPr>
          <p:cNvSpPr txBox="1"/>
          <p:nvPr/>
        </p:nvSpPr>
        <p:spPr>
          <a:xfrm>
            <a:off x="846393" y="349994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</a:p>
        </p:txBody>
      </p:sp>
      <p:cxnSp>
        <p:nvCxnSpPr>
          <p:cNvPr id="34" name="Rak pilkoppling 33">
            <a:extLst>
              <a:ext uri="{FF2B5EF4-FFF2-40B4-BE49-F238E27FC236}">
                <a16:creationId xmlns:a16="http://schemas.microsoft.com/office/drawing/2014/main" id="{4984D515-FFB9-45D1-BC39-D4BD40447A51}"/>
              </a:ext>
            </a:extLst>
          </p:cNvPr>
          <p:cNvCxnSpPr>
            <a:cxnSpLocks/>
            <a:stCxn id="31" idx="1"/>
          </p:cNvCxnSpPr>
          <p:nvPr/>
        </p:nvCxnSpPr>
        <p:spPr>
          <a:xfrm flipH="1" flipV="1">
            <a:off x="1527651" y="2571751"/>
            <a:ext cx="245570" cy="30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pilkoppling 38">
            <a:extLst>
              <a:ext uri="{FF2B5EF4-FFF2-40B4-BE49-F238E27FC236}">
                <a16:creationId xmlns:a16="http://schemas.microsoft.com/office/drawing/2014/main" id="{D75C2D15-6E50-44E4-B37C-3F412DF3C6D1}"/>
              </a:ext>
            </a:extLst>
          </p:cNvPr>
          <p:cNvCxnSpPr>
            <a:cxnSpLocks/>
            <a:stCxn id="31" idx="3"/>
          </p:cNvCxnSpPr>
          <p:nvPr/>
        </p:nvCxnSpPr>
        <p:spPr>
          <a:xfrm flipV="1">
            <a:off x="2195131" y="2571751"/>
            <a:ext cx="179987" cy="307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k pilkoppling 43">
            <a:extLst>
              <a:ext uri="{FF2B5EF4-FFF2-40B4-BE49-F238E27FC236}">
                <a16:creationId xmlns:a16="http://schemas.microsoft.com/office/drawing/2014/main" id="{1E5E69E3-7097-47B8-B33A-792507890FCE}"/>
              </a:ext>
            </a:extLst>
          </p:cNvPr>
          <p:cNvCxnSpPr>
            <a:cxnSpLocks/>
          </p:cNvCxnSpPr>
          <p:nvPr/>
        </p:nvCxnSpPr>
        <p:spPr>
          <a:xfrm flipV="1">
            <a:off x="675130" y="1892571"/>
            <a:ext cx="0" cy="13149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Rak pilkoppling 46">
            <a:extLst>
              <a:ext uri="{FF2B5EF4-FFF2-40B4-BE49-F238E27FC236}">
                <a16:creationId xmlns:a16="http://schemas.microsoft.com/office/drawing/2014/main" id="{9F6DA69D-1DDC-4237-8880-2231F9770820}"/>
              </a:ext>
            </a:extLst>
          </p:cNvPr>
          <p:cNvCxnSpPr>
            <a:cxnSpLocks/>
          </p:cNvCxnSpPr>
          <p:nvPr/>
        </p:nvCxnSpPr>
        <p:spPr>
          <a:xfrm flipV="1">
            <a:off x="1140063" y="2879527"/>
            <a:ext cx="387588" cy="462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Rak pilkoppling 55">
            <a:extLst>
              <a:ext uri="{FF2B5EF4-FFF2-40B4-BE49-F238E27FC236}">
                <a16:creationId xmlns:a16="http://schemas.microsoft.com/office/drawing/2014/main" id="{9952E687-6813-47B3-A215-C2495639901B}"/>
              </a:ext>
            </a:extLst>
          </p:cNvPr>
          <p:cNvCxnSpPr>
            <a:cxnSpLocks/>
          </p:cNvCxnSpPr>
          <p:nvPr/>
        </p:nvCxnSpPr>
        <p:spPr>
          <a:xfrm flipH="1" flipV="1">
            <a:off x="2646203" y="1407634"/>
            <a:ext cx="604170" cy="8132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Rak pilkoppling 58">
            <a:extLst>
              <a:ext uri="{FF2B5EF4-FFF2-40B4-BE49-F238E27FC236}">
                <a16:creationId xmlns:a16="http://schemas.microsoft.com/office/drawing/2014/main" id="{363AD622-D133-4F49-98B0-64C837032FA5}"/>
              </a:ext>
            </a:extLst>
          </p:cNvPr>
          <p:cNvCxnSpPr>
            <a:cxnSpLocks/>
          </p:cNvCxnSpPr>
          <p:nvPr/>
        </p:nvCxnSpPr>
        <p:spPr>
          <a:xfrm flipH="1">
            <a:off x="2933723" y="2860387"/>
            <a:ext cx="316648" cy="6395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Likbent triangel 68">
            <a:extLst>
              <a:ext uri="{FF2B5EF4-FFF2-40B4-BE49-F238E27FC236}">
                <a16:creationId xmlns:a16="http://schemas.microsoft.com/office/drawing/2014/main" id="{30E7B3D8-4E05-4D31-83E6-2977D0E1D0C5}"/>
              </a:ext>
            </a:extLst>
          </p:cNvPr>
          <p:cNvSpPr/>
          <p:nvPr/>
        </p:nvSpPr>
        <p:spPr>
          <a:xfrm>
            <a:off x="1713302" y="1927628"/>
            <a:ext cx="121182" cy="18245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0" name="Likbent triangel 69">
            <a:extLst>
              <a:ext uri="{FF2B5EF4-FFF2-40B4-BE49-F238E27FC236}">
                <a16:creationId xmlns:a16="http://schemas.microsoft.com/office/drawing/2014/main" id="{4C77A5F2-841B-4D6E-999C-6241E2AC933A}"/>
              </a:ext>
            </a:extLst>
          </p:cNvPr>
          <p:cNvSpPr/>
          <p:nvPr/>
        </p:nvSpPr>
        <p:spPr>
          <a:xfrm>
            <a:off x="2564918" y="1927629"/>
            <a:ext cx="121189" cy="1735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Likbent triangel 70">
            <a:extLst>
              <a:ext uri="{FF2B5EF4-FFF2-40B4-BE49-F238E27FC236}">
                <a16:creationId xmlns:a16="http://schemas.microsoft.com/office/drawing/2014/main" id="{EA6855BB-8E4F-47D1-AE6C-340AB379D628}"/>
              </a:ext>
            </a:extLst>
          </p:cNvPr>
          <p:cNvSpPr/>
          <p:nvPr/>
        </p:nvSpPr>
        <p:spPr>
          <a:xfrm>
            <a:off x="1758331" y="2725637"/>
            <a:ext cx="126521" cy="16281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Likbent triangel 71">
            <a:extLst>
              <a:ext uri="{FF2B5EF4-FFF2-40B4-BE49-F238E27FC236}">
                <a16:creationId xmlns:a16="http://schemas.microsoft.com/office/drawing/2014/main" id="{86FD0964-8C5C-4097-B0AE-C9819E2C96FA}"/>
              </a:ext>
            </a:extLst>
          </p:cNvPr>
          <p:cNvSpPr/>
          <p:nvPr/>
        </p:nvSpPr>
        <p:spPr>
          <a:xfrm>
            <a:off x="2585609" y="2685471"/>
            <a:ext cx="121189" cy="1735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3" name="textruta 72">
            <a:extLst>
              <a:ext uri="{FF2B5EF4-FFF2-40B4-BE49-F238E27FC236}">
                <a16:creationId xmlns:a16="http://schemas.microsoft.com/office/drawing/2014/main" id="{0977A486-B427-49CC-9A35-D4C455075BE7}"/>
              </a:ext>
            </a:extLst>
          </p:cNvPr>
          <p:cNvSpPr txBox="1"/>
          <p:nvPr/>
        </p:nvSpPr>
        <p:spPr>
          <a:xfrm>
            <a:off x="7315200" y="2033752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</a:p>
        </p:txBody>
      </p:sp>
      <p:sp>
        <p:nvSpPr>
          <p:cNvPr id="74" name="textruta 73">
            <a:extLst>
              <a:ext uri="{FF2B5EF4-FFF2-40B4-BE49-F238E27FC236}">
                <a16:creationId xmlns:a16="http://schemas.microsoft.com/office/drawing/2014/main" id="{5E3031D1-56AC-40D9-BA8D-8E6B28FE9AA0}"/>
              </a:ext>
            </a:extLst>
          </p:cNvPr>
          <p:cNvSpPr txBox="1"/>
          <p:nvPr/>
        </p:nvSpPr>
        <p:spPr>
          <a:xfrm>
            <a:off x="7315200" y="2900446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</a:p>
        </p:txBody>
      </p:sp>
      <p:sp>
        <p:nvSpPr>
          <p:cNvPr id="75" name="textruta 74">
            <a:extLst>
              <a:ext uri="{FF2B5EF4-FFF2-40B4-BE49-F238E27FC236}">
                <a16:creationId xmlns:a16="http://schemas.microsoft.com/office/drawing/2014/main" id="{BEE53C67-B119-490B-9C54-EDD62F80C199}"/>
              </a:ext>
            </a:extLst>
          </p:cNvPr>
          <p:cNvSpPr txBox="1"/>
          <p:nvPr/>
        </p:nvSpPr>
        <p:spPr>
          <a:xfrm>
            <a:off x="6457266" y="2033752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</a:t>
            </a:r>
          </a:p>
        </p:txBody>
      </p:sp>
      <p:sp>
        <p:nvSpPr>
          <p:cNvPr id="76" name="textruta 75">
            <a:extLst>
              <a:ext uri="{FF2B5EF4-FFF2-40B4-BE49-F238E27FC236}">
                <a16:creationId xmlns:a16="http://schemas.microsoft.com/office/drawing/2014/main" id="{77EE12EB-D187-46D3-BEAD-A5C31396A02F}"/>
              </a:ext>
            </a:extLst>
          </p:cNvPr>
          <p:cNvSpPr txBox="1"/>
          <p:nvPr/>
        </p:nvSpPr>
        <p:spPr>
          <a:xfrm>
            <a:off x="6457266" y="2894411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</a:t>
            </a:r>
          </a:p>
        </p:txBody>
      </p:sp>
      <p:sp>
        <p:nvSpPr>
          <p:cNvPr id="77" name="Likbent triangel 76">
            <a:extLst>
              <a:ext uri="{FF2B5EF4-FFF2-40B4-BE49-F238E27FC236}">
                <a16:creationId xmlns:a16="http://schemas.microsoft.com/office/drawing/2014/main" id="{F1FB45B3-2D47-4297-B792-EC5C57AF02F0}"/>
              </a:ext>
            </a:extLst>
          </p:cNvPr>
          <p:cNvSpPr/>
          <p:nvPr/>
        </p:nvSpPr>
        <p:spPr>
          <a:xfrm>
            <a:off x="6939495" y="1432152"/>
            <a:ext cx="91926" cy="1365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8" name="Likbent triangel 77">
            <a:extLst>
              <a:ext uri="{FF2B5EF4-FFF2-40B4-BE49-F238E27FC236}">
                <a16:creationId xmlns:a16="http://schemas.microsoft.com/office/drawing/2014/main" id="{75B99930-9E8D-457C-9471-C31F52C2A4B5}"/>
              </a:ext>
            </a:extLst>
          </p:cNvPr>
          <p:cNvSpPr/>
          <p:nvPr/>
        </p:nvSpPr>
        <p:spPr>
          <a:xfrm>
            <a:off x="6046076" y="2571750"/>
            <a:ext cx="121189" cy="1735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9" name="Likbent triangel 78">
            <a:extLst>
              <a:ext uri="{FF2B5EF4-FFF2-40B4-BE49-F238E27FC236}">
                <a16:creationId xmlns:a16="http://schemas.microsoft.com/office/drawing/2014/main" id="{91DE0BB3-A497-43C4-B571-24A70A415141}"/>
              </a:ext>
            </a:extLst>
          </p:cNvPr>
          <p:cNvSpPr/>
          <p:nvPr/>
        </p:nvSpPr>
        <p:spPr>
          <a:xfrm>
            <a:off x="7126014" y="2571750"/>
            <a:ext cx="121189" cy="1735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Likbent triangel 79">
            <a:extLst>
              <a:ext uri="{FF2B5EF4-FFF2-40B4-BE49-F238E27FC236}">
                <a16:creationId xmlns:a16="http://schemas.microsoft.com/office/drawing/2014/main" id="{B91D853D-2E27-45ED-A255-280996B70125}"/>
              </a:ext>
            </a:extLst>
          </p:cNvPr>
          <p:cNvSpPr/>
          <p:nvPr/>
        </p:nvSpPr>
        <p:spPr>
          <a:xfrm>
            <a:off x="8205814" y="3383520"/>
            <a:ext cx="91793" cy="16920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1" name="Likbent triangel 80">
            <a:extLst>
              <a:ext uri="{FF2B5EF4-FFF2-40B4-BE49-F238E27FC236}">
                <a16:creationId xmlns:a16="http://schemas.microsoft.com/office/drawing/2014/main" id="{8AF88C88-2D84-473D-8A7D-FB439F16E800}"/>
              </a:ext>
            </a:extLst>
          </p:cNvPr>
          <p:cNvSpPr/>
          <p:nvPr/>
        </p:nvSpPr>
        <p:spPr>
          <a:xfrm>
            <a:off x="6844409" y="3864493"/>
            <a:ext cx="95086" cy="18330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3" name="Rak pilkoppling 82">
            <a:extLst>
              <a:ext uri="{FF2B5EF4-FFF2-40B4-BE49-F238E27FC236}">
                <a16:creationId xmlns:a16="http://schemas.microsoft.com/office/drawing/2014/main" id="{8B7EBD4B-4787-4A2A-8D3C-59CC5811B0D5}"/>
              </a:ext>
            </a:extLst>
          </p:cNvPr>
          <p:cNvCxnSpPr>
            <a:cxnSpLocks/>
          </p:cNvCxnSpPr>
          <p:nvPr/>
        </p:nvCxnSpPr>
        <p:spPr>
          <a:xfrm flipV="1">
            <a:off x="6750936" y="1848346"/>
            <a:ext cx="280485" cy="2528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pilkoppling 86">
            <a:extLst>
              <a:ext uri="{FF2B5EF4-FFF2-40B4-BE49-F238E27FC236}">
                <a16:creationId xmlns:a16="http://schemas.microsoft.com/office/drawing/2014/main" id="{A5B651BA-357F-41BC-A630-497900C7383B}"/>
              </a:ext>
            </a:extLst>
          </p:cNvPr>
          <p:cNvCxnSpPr>
            <a:cxnSpLocks/>
          </p:cNvCxnSpPr>
          <p:nvPr/>
        </p:nvCxnSpPr>
        <p:spPr>
          <a:xfrm>
            <a:off x="6668814" y="2341529"/>
            <a:ext cx="175595" cy="230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ak pilkoppling 89">
            <a:extLst>
              <a:ext uri="{FF2B5EF4-FFF2-40B4-BE49-F238E27FC236}">
                <a16:creationId xmlns:a16="http://schemas.microsoft.com/office/drawing/2014/main" id="{738AECAA-D112-4284-A3D3-88585E9FD363}"/>
              </a:ext>
            </a:extLst>
          </p:cNvPr>
          <p:cNvCxnSpPr>
            <a:cxnSpLocks/>
          </p:cNvCxnSpPr>
          <p:nvPr/>
        </p:nvCxnSpPr>
        <p:spPr>
          <a:xfrm>
            <a:off x="6669208" y="3140396"/>
            <a:ext cx="175201" cy="2231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ak pilkoppling 92">
            <a:extLst>
              <a:ext uri="{FF2B5EF4-FFF2-40B4-BE49-F238E27FC236}">
                <a16:creationId xmlns:a16="http://schemas.microsoft.com/office/drawing/2014/main" id="{AE5824C4-727D-4755-8534-DD1FE67C80B1}"/>
              </a:ext>
            </a:extLst>
          </p:cNvPr>
          <p:cNvCxnSpPr>
            <a:cxnSpLocks/>
            <a:stCxn id="76" idx="1"/>
          </p:cNvCxnSpPr>
          <p:nvPr/>
        </p:nvCxnSpPr>
        <p:spPr>
          <a:xfrm flipH="1" flipV="1">
            <a:off x="6167266" y="2983942"/>
            <a:ext cx="290000" cy="643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ak pilkoppling 98">
            <a:extLst>
              <a:ext uri="{FF2B5EF4-FFF2-40B4-BE49-F238E27FC236}">
                <a16:creationId xmlns:a16="http://schemas.microsoft.com/office/drawing/2014/main" id="{BC912A68-A63E-4DAD-B378-EBFCE0980D6A}"/>
              </a:ext>
            </a:extLst>
          </p:cNvPr>
          <p:cNvCxnSpPr>
            <a:cxnSpLocks/>
            <a:stCxn id="73" idx="1"/>
          </p:cNvCxnSpPr>
          <p:nvPr/>
        </p:nvCxnSpPr>
        <p:spPr>
          <a:xfrm>
            <a:off x="7315200" y="2187641"/>
            <a:ext cx="0" cy="3841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ak pilkoppling 101">
            <a:extLst>
              <a:ext uri="{FF2B5EF4-FFF2-40B4-BE49-F238E27FC236}">
                <a16:creationId xmlns:a16="http://schemas.microsoft.com/office/drawing/2014/main" id="{6D073DF6-5A76-4204-AF87-7D60477ACA4B}"/>
              </a:ext>
            </a:extLst>
          </p:cNvPr>
          <p:cNvCxnSpPr>
            <a:cxnSpLocks/>
          </p:cNvCxnSpPr>
          <p:nvPr/>
        </p:nvCxnSpPr>
        <p:spPr>
          <a:xfrm flipH="1">
            <a:off x="6258910" y="2341529"/>
            <a:ext cx="198356" cy="230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ak pilkoppling 106">
            <a:extLst>
              <a:ext uri="{FF2B5EF4-FFF2-40B4-BE49-F238E27FC236}">
                <a16:creationId xmlns:a16="http://schemas.microsoft.com/office/drawing/2014/main" id="{0C1BD1A9-FCBE-446A-AF1B-E31E435CD2A3}"/>
              </a:ext>
            </a:extLst>
          </p:cNvPr>
          <p:cNvCxnSpPr>
            <a:cxnSpLocks/>
          </p:cNvCxnSpPr>
          <p:nvPr/>
        </p:nvCxnSpPr>
        <p:spPr>
          <a:xfrm>
            <a:off x="7616349" y="3110908"/>
            <a:ext cx="321589" cy="1410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Rak pilkoppling 109">
            <a:extLst>
              <a:ext uri="{FF2B5EF4-FFF2-40B4-BE49-F238E27FC236}">
                <a16:creationId xmlns:a16="http://schemas.microsoft.com/office/drawing/2014/main" id="{0F8E65E7-6061-45B0-9EF6-0C2A5C8A0E32}"/>
              </a:ext>
            </a:extLst>
          </p:cNvPr>
          <p:cNvCxnSpPr>
            <a:cxnSpLocks/>
          </p:cNvCxnSpPr>
          <p:nvPr/>
        </p:nvCxnSpPr>
        <p:spPr>
          <a:xfrm flipH="1">
            <a:off x="7179826" y="3202188"/>
            <a:ext cx="135374" cy="265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ihandsfigur: Form 8">
            <a:extLst>
              <a:ext uri="{FF2B5EF4-FFF2-40B4-BE49-F238E27FC236}">
                <a16:creationId xmlns:a16="http://schemas.microsoft.com/office/drawing/2014/main" id="{44E8B12A-FAAF-4C0E-9145-E6A48F230E27}"/>
              </a:ext>
            </a:extLst>
          </p:cNvPr>
          <p:cNvSpPr/>
          <p:nvPr/>
        </p:nvSpPr>
        <p:spPr>
          <a:xfrm>
            <a:off x="2536723" y="3503999"/>
            <a:ext cx="881362" cy="619650"/>
          </a:xfrm>
          <a:custGeom>
            <a:avLst/>
            <a:gdLst>
              <a:gd name="connsiteX0" fmla="*/ 0 w 881362"/>
              <a:gd name="connsiteY0" fmla="*/ 619650 h 619650"/>
              <a:gd name="connsiteX1" fmla="*/ 879003 w 881362"/>
              <a:gd name="connsiteY1" fmla="*/ 259789 h 619650"/>
              <a:gd name="connsiteX2" fmla="*/ 277269 w 881362"/>
              <a:gd name="connsiteY2" fmla="*/ 17916 h 619650"/>
              <a:gd name="connsiteX3" fmla="*/ 253672 w 881362"/>
              <a:gd name="connsiteY3" fmla="*/ 17916 h 619650"/>
              <a:gd name="connsiteX4" fmla="*/ 253672 w 881362"/>
              <a:gd name="connsiteY4" fmla="*/ 17916 h 61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1362" h="619650">
                <a:moveTo>
                  <a:pt x="0" y="619650"/>
                </a:moveTo>
                <a:cubicBezTo>
                  <a:pt x="416395" y="489864"/>
                  <a:pt x="832791" y="360078"/>
                  <a:pt x="879003" y="259789"/>
                </a:cubicBezTo>
                <a:cubicBezTo>
                  <a:pt x="925215" y="159500"/>
                  <a:pt x="277269" y="17916"/>
                  <a:pt x="277269" y="17916"/>
                </a:cubicBezTo>
                <a:cubicBezTo>
                  <a:pt x="173047" y="-22396"/>
                  <a:pt x="253672" y="17916"/>
                  <a:pt x="253672" y="17916"/>
                </a:cubicBezTo>
                <a:lnTo>
                  <a:pt x="253672" y="17916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1" name="Rak pilkoppling 10">
            <a:extLst>
              <a:ext uri="{FF2B5EF4-FFF2-40B4-BE49-F238E27FC236}">
                <a16:creationId xmlns:a16="http://schemas.microsoft.com/office/drawing/2014/main" id="{5555D102-FCC0-4323-BFC7-39DEC603F946}"/>
              </a:ext>
            </a:extLst>
          </p:cNvPr>
          <p:cNvCxnSpPr>
            <a:cxnSpLocks/>
            <a:stCxn id="29" idx="1"/>
          </p:cNvCxnSpPr>
          <p:nvPr/>
        </p:nvCxnSpPr>
        <p:spPr>
          <a:xfrm flipH="1" flipV="1">
            <a:off x="1381195" y="3759159"/>
            <a:ext cx="1023744" cy="311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k pilkoppling 16">
            <a:extLst>
              <a:ext uri="{FF2B5EF4-FFF2-40B4-BE49-F238E27FC236}">
                <a16:creationId xmlns:a16="http://schemas.microsoft.com/office/drawing/2014/main" id="{553CCC30-972E-4D90-91E6-F651BC92BB39}"/>
              </a:ext>
            </a:extLst>
          </p:cNvPr>
          <p:cNvCxnSpPr>
            <a:cxnSpLocks/>
          </p:cNvCxnSpPr>
          <p:nvPr/>
        </p:nvCxnSpPr>
        <p:spPr>
          <a:xfrm>
            <a:off x="652286" y="2658518"/>
            <a:ext cx="897214" cy="8414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5684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F234DC-3C3B-4818-AA72-BA001B6F6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8DC5B21-3655-46E3-BAC5-5C275632E8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EFD30BCC-8B3D-440E-8602-615012A0F5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3305" y="0"/>
            <a:ext cx="8537966" cy="5143500"/>
          </a:xfrm>
          <a:prstGeom prst="rect">
            <a:avLst/>
          </a:prstGeom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DD467747-1CB4-4C52-ADCF-A71D685110D4}"/>
              </a:ext>
            </a:extLst>
          </p:cNvPr>
          <p:cNvSpPr txBox="1"/>
          <p:nvPr/>
        </p:nvSpPr>
        <p:spPr>
          <a:xfrm>
            <a:off x="1841892" y="1577173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BC7D590-6FC0-4301-9105-D720B97B5E07}"/>
              </a:ext>
            </a:extLst>
          </p:cNvPr>
          <p:cNvSpPr txBox="1"/>
          <p:nvPr/>
        </p:nvSpPr>
        <p:spPr>
          <a:xfrm>
            <a:off x="1854184" y="199738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B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B0E0A567-3F6C-482D-9715-F25EE921B591}"/>
              </a:ext>
            </a:extLst>
          </p:cNvPr>
          <p:cNvSpPr txBox="1"/>
          <p:nvPr/>
        </p:nvSpPr>
        <p:spPr>
          <a:xfrm>
            <a:off x="1844566" y="901779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C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C5ECDD69-E20B-463E-9EE8-831E6A16BCCC}"/>
              </a:ext>
            </a:extLst>
          </p:cNvPr>
          <p:cNvSpPr txBox="1"/>
          <p:nvPr/>
        </p:nvSpPr>
        <p:spPr>
          <a:xfrm>
            <a:off x="1846037" y="1787833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C06E4587-A3DE-4F04-BBC0-D8A13739BCC0}"/>
              </a:ext>
            </a:extLst>
          </p:cNvPr>
          <p:cNvSpPr txBox="1"/>
          <p:nvPr/>
        </p:nvSpPr>
        <p:spPr>
          <a:xfrm>
            <a:off x="1686374" y="1528615"/>
            <a:ext cx="2936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F</a:t>
            </a:r>
          </a:p>
        </p:txBody>
      </p:sp>
      <p:sp>
        <p:nvSpPr>
          <p:cNvPr id="10" name="Likbent triangel 9">
            <a:extLst>
              <a:ext uri="{FF2B5EF4-FFF2-40B4-BE49-F238E27FC236}">
                <a16:creationId xmlns:a16="http://schemas.microsoft.com/office/drawing/2014/main" id="{FACB6102-F158-4276-9D14-8C47B2FA75DA}"/>
              </a:ext>
            </a:extLst>
          </p:cNvPr>
          <p:cNvSpPr/>
          <p:nvPr/>
        </p:nvSpPr>
        <p:spPr>
          <a:xfrm>
            <a:off x="2159076" y="283481"/>
            <a:ext cx="105011" cy="1218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Likbent triangel 10">
            <a:extLst>
              <a:ext uri="{FF2B5EF4-FFF2-40B4-BE49-F238E27FC236}">
                <a16:creationId xmlns:a16="http://schemas.microsoft.com/office/drawing/2014/main" id="{98293C89-2571-420C-BE6A-99C231839374}"/>
              </a:ext>
            </a:extLst>
          </p:cNvPr>
          <p:cNvSpPr/>
          <p:nvPr/>
        </p:nvSpPr>
        <p:spPr>
          <a:xfrm>
            <a:off x="2177377" y="950350"/>
            <a:ext cx="121716" cy="13475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Likbent triangel 11">
            <a:extLst>
              <a:ext uri="{FF2B5EF4-FFF2-40B4-BE49-F238E27FC236}">
                <a16:creationId xmlns:a16="http://schemas.microsoft.com/office/drawing/2014/main" id="{961CDB52-E1D8-48ED-B66C-0D7ED1821475}"/>
              </a:ext>
            </a:extLst>
          </p:cNvPr>
          <p:cNvSpPr/>
          <p:nvPr/>
        </p:nvSpPr>
        <p:spPr>
          <a:xfrm>
            <a:off x="2191806" y="1654116"/>
            <a:ext cx="107287" cy="1337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3" name="Likbent triangel 12">
            <a:extLst>
              <a:ext uri="{FF2B5EF4-FFF2-40B4-BE49-F238E27FC236}">
                <a16:creationId xmlns:a16="http://schemas.microsoft.com/office/drawing/2014/main" id="{6B24412D-3B79-412F-8DAE-DAEE816F8B0B}"/>
              </a:ext>
            </a:extLst>
          </p:cNvPr>
          <p:cNvSpPr/>
          <p:nvPr/>
        </p:nvSpPr>
        <p:spPr>
          <a:xfrm>
            <a:off x="2829910" y="901780"/>
            <a:ext cx="121716" cy="11594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Likbent triangel 13">
            <a:extLst>
              <a:ext uri="{FF2B5EF4-FFF2-40B4-BE49-F238E27FC236}">
                <a16:creationId xmlns:a16="http://schemas.microsoft.com/office/drawing/2014/main" id="{C6ED0A28-81BC-4230-99A9-52AC2D9A9ED4}"/>
              </a:ext>
            </a:extLst>
          </p:cNvPr>
          <p:cNvSpPr/>
          <p:nvPr/>
        </p:nvSpPr>
        <p:spPr>
          <a:xfrm>
            <a:off x="2951626" y="1654116"/>
            <a:ext cx="107287" cy="133717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6" name="Rak pilkoppling 15">
            <a:extLst>
              <a:ext uri="{FF2B5EF4-FFF2-40B4-BE49-F238E27FC236}">
                <a16:creationId xmlns:a16="http://schemas.microsoft.com/office/drawing/2014/main" id="{ADB37BD4-51EA-4590-AC72-B96940B625BC}"/>
              </a:ext>
            </a:extLst>
          </p:cNvPr>
          <p:cNvCxnSpPr>
            <a:cxnSpLocks/>
            <a:stCxn id="8" idx="3"/>
          </p:cNvCxnSpPr>
          <p:nvPr/>
        </p:nvCxnSpPr>
        <p:spPr>
          <a:xfrm flipV="1">
            <a:off x="2139707" y="1787833"/>
            <a:ext cx="690203" cy="1538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k pilkoppling 18">
            <a:extLst>
              <a:ext uri="{FF2B5EF4-FFF2-40B4-BE49-F238E27FC236}">
                <a16:creationId xmlns:a16="http://schemas.microsoft.com/office/drawing/2014/main" id="{402EA4B5-AB70-4DCE-B071-8498A2AB6B58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1833209" y="1085100"/>
            <a:ext cx="828088" cy="4435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pilkoppling 21">
            <a:extLst>
              <a:ext uri="{FF2B5EF4-FFF2-40B4-BE49-F238E27FC236}">
                <a16:creationId xmlns:a16="http://schemas.microsoft.com/office/drawing/2014/main" id="{DE66558D-1AB7-47EB-B8D2-89FA3FCD678D}"/>
              </a:ext>
            </a:extLst>
          </p:cNvPr>
          <p:cNvCxnSpPr>
            <a:cxnSpLocks/>
          </p:cNvCxnSpPr>
          <p:nvPr/>
        </p:nvCxnSpPr>
        <p:spPr>
          <a:xfrm flipV="1">
            <a:off x="2065283" y="489056"/>
            <a:ext cx="198804" cy="18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08FDA314-5E52-4231-BF58-D12767A10C10}"/>
              </a:ext>
            </a:extLst>
          </p:cNvPr>
          <p:cNvCxnSpPr>
            <a:cxnSpLocks/>
            <a:stCxn id="5" idx="0"/>
          </p:cNvCxnSpPr>
          <p:nvPr/>
        </p:nvCxnSpPr>
        <p:spPr>
          <a:xfrm>
            <a:off x="1994338" y="1577173"/>
            <a:ext cx="197468" cy="85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k pilkoppling 27">
            <a:extLst>
              <a:ext uri="{FF2B5EF4-FFF2-40B4-BE49-F238E27FC236}">
                <a16:creationId xmlns:a16="http://schemas.microsoft.com/office/drawing/2014/main" id="{4A9605C9-952A-4679-B87A-3ED175ADB17C}"/>
              </a:ext>
            </a:extLst>
          </p:cNvPr>
          <p:cNvCxnSpPr>
            <a:cxnSpLocks/>
          </p:cNvCxnSpPr>
          <p:nvPr/>
        </p:nvCxnSpPr>
        <p:spPr>
          <a:xfrm flipV="1">
            <a:off x="2002221" y="1152476"/>
            <a:ext cx="259202" cy="693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ruta 14">
            <a:extLst>
              <a:ext uri="{FF2B5EF4-FFF2-40B4-BE49-F238E27FC236}">
                <a16:creationId xmlns:a16="http://schemas.microsoft.com/office/drawing/2014/main" id="{97161127-B5A5-42FB-A87F-367A9F6489E1}"/>
              </a:ext>
            </a:extLst>
          </p:cNvPr>
          <p:cNvSpPr txBox="1"/>
          <p:nvPr/>
        </p:nvSpPr>
        <p:spPr>
          <a:xfrm>
            <a:off x="6742233" y="199738"/>
            <a:ext cx="4219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VF</a:t>
            </a:r>
          </a:p>
        </p:txBody>
      </p:sp>
      <p:sp>
        <p:nvSpPr>
          <p:cNvPr id="17" name="textruta 16">
            <a:extLst>
              <a:ext uri="{FF2B5EF4-FFF2-40B4-BE49-F238E27FC236}">
                <a16:creationId xmlns:a16="http://schemas.microsoft.com/office/drawing/2014/main" id="{C0619C70-44A0-4E8F-94DE-473B4742E626}"/>
              </a:ext>
            </a:extLst>
          </p:cNvPr>
          <p:cNvSpPr txBox="1"/>
          <p:nvPr/>
        </p:nvSpPr>
        <p:spPr>
          <a:xfrm>
            <a:off x="6742233" y="1585696"/>
            <a:ext cx="434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HF</a:t>
            </a:r>
          </a:p>
        </p:txBody>
      </p:sp>
      <p:sp>
        <p:nvSpPr>
          <p:cNvPr id="18" name="textruta 17">
            <a:extLst>
              <a:ext uri="{FF2B5EF4-FFF2-40B4-BE49-F238E27FC236}">
                <a16:creationId xmlns:a16="http://schemas.microsoft.com/office/drawing/2014/main" id="{F10FD04E-BBD4-4AE7-8E5D-48CF52AC62CF}"/>
              </a:ext>
            </a:extLst>
          </p:cNvPr>
          <p:cNvSpPr txBox="1"/>
          <p:nvPr/>
        </p:nvSpPr>
        <p:spPr>
          <a:xfrm>
            <a:off x="6721393" y="879375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C</a:t>
            </a:r>
          </a:p>
        </p:txBody>
      </p:sp>
      <p:sp>
        <p:nvSpPr>
          <p:cNvPr id="20" name="textruta 19">
            <a:extLst>
              <a:ext uri="{FF2B5EF4-FFF2-40B4-BE49-F238E27FC236}">
                <a16:creationId xmlns:a16="http://schemas.microsoft.com/office/drawing/2014/main" id="{D4C68471-A582-4652-85B3-FC96CE2C1569}"/>
              </a:ext>
            </a:extLst>
          </p:cNvPr>
          <p:cNvSpPr txBox="1"/>
          <p:nvPr/>
        </p:nvSpPr>
        <p:spPr>
          <a:xfrm>
            <a:off x="6164126" y="648393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VB</a:t>
            </a:r>
          </a:p>
        </p:txBody>
      </p:sp>
      <p:sp>
        <p:nvSpPr>
          <p:cNvPr id="21" name="textruta 20">
            <a:extLst>
              <a:ext uri="{FF2B5EF4-FFF2-40B4-BE49-F238E27FC236}">
                <a16:creationId xmlns:a16="http://schemas.microsoft.com/office/drawing/2014/main" id="{94D9B0F6-51EC-410B-BCAA-83A403B0167A}"/>
              </a:ext>
            </a:extLst>
          </p:cNvPr>
          <p:cNvSpPr txBox="1"/>
          <p:nvPr/>
        </p:nvSpPr>
        <p:spPr>
          <a:xfrm>
            <a:off x="6079807" y="1413197"/>
            <a:ext cx="453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HB</a:t>
            </a:r>
          </a:p>
        </p:txBody>
      </p:sp>
      <p:cxnSp>
        <p:nvCxnSpPr>
          <p:cNvPr id="32" name="Rak pilkoppling 31">
            <a:extLst>
              <a:ext uri="{FF2B5EF4-FFF2-40B4-BE49-F238E27FC236}">
                <a16:creationId xmlns:a16="http://schemas.microsoft.com/office/drawing/2014/main" id="{73278BD8-6867-4263-B279-53B75E40E7FF}"/>
              </a:ext>
            </a:extLst>
          </p:cNvPr>
          <p:cNvCxnSpPr>
            <a:cxnSpLocks/>
          </p:cNvCxnSpPr>
          <p:nvPr/>
        </p:nvCxnSpPr>
        <p:spPr>
          <a:xfrm>
            <a:off x="6931742" y="507515"/>
            <a:ext cx="784614" cy="16188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Rak pilkoppling 34">
            <a:extLst>
              <a:ext uri="{FF2B5EF4-FFF2-40B4-BE49-F238E27FC236}">
                <a16:creationId xmlns:a16="http://schemas.microsoft.com/office/drawing/2014/main" id="{FAFF295E-452A-4708-B48F-DF62FAF58C77}"/>
              </a:ext>
            </a:extLst>
          </p:cNvPr>
          <p:cNvCxnSpPr>
            <a:cxnSpLocks/>
          </p:cNvCxnSpPr>
          <p:nvPr/>
        </p:nvCxnSpPr>
        <p:spPr>
          <a:xfrm>
            <a:off x="6489187" y="871904"/>
            <a:ext cx="810247" cy="4724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ihandsfigur: Form 38">
            <a:extLst>
              <a:ext uri="{FF2B5EF4-FFF2-40B4-BE49-F238E27FC236}">
                <a16:creationId xmlns:a16="http://schemas.microsoft.com/office/drawing/2014/main" id="{87403A4D-63B0-45B7-822F-86E72FDF6CC4}"/>
              </a:ext>
            </a:extLst>
          </p:cNvPr>
          <p:cNvSpPr/>
          <p:nvPr/>
        </p:nvSpPr>
        <p:spPr>
          <a:xfrm>
            <a:off x="6235618" y="1758008"/>
            <a:ext cx="254050" cy="748500"/>
          </a:xfrm>
          <a:custGeom>
            <a:avLst/>
            <a:gdLst>
              <a:gd name="connsiteX0" fmla="*/ 0 w 254050"/>
              <a:gd name="connsiteY0" fmla="*/ 0 h 748500"/>
              <a:gd name="connsiteX1" fmla="*/ 100289 w 254050"/>
              <a:gd name="connsiteY1" fmla="*/ 448351 h 748500"/>
              <a:gd name="connsiteX2" fmla="*/ 230075 w 254050"/>
              <a:gd name="connsiteY2" fmla="*/ 713822 h 748500"/>
              <a:gd name="connsiteX3" fmla="*/ 253672 w 254050"/>
              <a:gd name="connsiteY3" fmla="*/ 737419 h 74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50" h="748500">
                <a:moveTo>
                  <a:pt x="0" y="0"/>
                </a:moveTo>
                <a:cubicBezTo>
                  <a:pt x="30971" y="164690"/>
                  <a:pt x="61943" y="329381"/>
                  <a:pt x="100289" y="448351"/>
                </a:cubicBezTo>
                <a:cubicBezTo>
                  <a:pt x="138635" y="567321"/>
                  <a:pt x="204511" y="665644"/>
                  <a:pt x="230075" y="713822"/>
                </a:cubicBezTo>
                <a:cubicBezTo>
                  <a:pt x="255639" y="762000"/>
                  <a:pt x="254655" y="749709"/>
                  <a:pt x="253672" y="73741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2" name="Frihandsfigur: Form 41">
            <a:extLst>
              <a:ext uri="{FF2B5EF4-FFF2-40B4-BE49-F238E27FC236}">
                <a16:creationId xmlns:a16="http://schemas.microsoft.com/office/drawing/2014/main" id="{5DA4AF96-07E8-44A0-93E4-2FA26FD7B2F7}"/>
              </a:ext>
            </a:extLst>
          </p:cNvPr>
          <p:cNvSpPr/>
          <p:nvPr/>
        </p:nvSpPr>
        <p:spPr>
          <a:xfrm>
            <a:off x="6687254" y="367159"/>
            <a:ext cx="1927929" cy="1452217"/>
          </a:xfrm>
          <a:custGeom>
            <a:avLst/>
            <a:gdLst>
              <a:gd name="connsiteX0" fmla="*/ 102903 w 1927929"/>
              <a:gd name="connsiteY0" fmla="*/ 1255164 h 1452217"/>
              <a:gd name="connsiteX1" fmla="*/ 2614 w 1927929"/>
              <a:gd name="connsiteY1" fmla="*/ 641631 h 1452217"/>
              <a:gd name="connsiteX2" fmla="*/ 197293 w 1927929"/>
              <a:gd name="connsiteY2" fmla="*/ 92991 h 1452217"/>
              <a:gd name="connsiteX3" fmla="*/ 1548245 w 1927929"/>
              <a:gd name="connsiteY3" fmla="*/ 128387 h 1452217"/>
              <a:gd name="connsiteX4" fmla="*/ 1896307 w 1927929"/>
              <a:gd name="connsiteY4" fmla="*/ 1337755 h 1452217"/>
              <a:gd name="connsiteX5" fmla="*/ 1890408 w 1927929"/>
              <a:gd name="connsiteY5" fmla="*/ 1331855 h 1452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27929" h="1452217">
                <a:moveTo>
                  <a:pt x="102903" y="1255164"/>
                </a:moveTo>
                <a:cubicBezTo>
                  <a:pt x="44892" y="1045245"/>
                  <a:pt x="-13118" y="835326"/>
                  <a:pt x="2614" y="641631"/>
                </a:cubicBezTo>
                <a:cubicBezTo>
                  <a:pt x="18346" y="447936"/>
                  <a:pt x="-60312" y="178532"/>
                  <a:pt x="197293" y="92991"/>
                </a:cubicBezTo>
                <a:cubicBezTo>
                  <a:pt x="454898" y="7450"/>
                  <a:pt x="1265076" y="-79074"/>
                  <a:pt x="1548245" y="128387"/>
                </a:cubicBezTo>
                <a:cubicBezTo>
                  <a:pt x="1831414" y="335848"/>
                  <a:pt x="1896307" y="1337755"/>
                  <a:pt x="1896307" y="1337755"/>
                </a:cubicBezTo>
                <a:cubicBezTo>
                  <a:pt x="1953334" y="1538333"/>
                  <a:pt x="1921871" y="1435094"/>
                  <a:pt x="1890408" y="13318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69783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Rectangle 78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356447" cy="85963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en-US" sz="44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Ledarroller</a:t>
            </a:r>
            <a:endParaRPr lang="en-US" sz="44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0502" y="1"/>
            <a:ext cx="893498" cy="1133476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83" name="Freeform: Shape 82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016"/>
            <a:ext cx="8064990" cy="3875484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628650" y="1541858"/>
            <a:ext cx="5486400" cy="3090864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Autofit/>
          </a:bodyPr>
          <a:lstStyle/>
          <a:p>
            <a:pPr marL="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b="1" dirty="0"/>
              <a:t>Martin Nyström</a:t>
            </a:r>
            <a:r>
              <a:rPr lang="en-US" sz="1000" dirty="0"/>
              <a:t>, </a:t>
            </a:r>
          </a:p>
          <a:p>
            <a:pPr marL="28575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dirty="0"/>
              <a:t>Coach, </a:t>
            </a:r>
            <a:r>
              <a:rPr lang="en-US" sz="1000" dirty="0" err="1"/>
              <a:t>övergripande</a:t>
            </a:r>
            <a:r>
              <a:rPr lang="en-US" sz="1000" dirty="0"/>
              <a:t> </a:t>
            </a:r>
            <a:r>
              <a:rPr lang="en-US" sz="1000" dirty="0" err="1"/>
              <a:t>annsvar</a:t>
            </a:r>
            <a:r>
              <a:rPr lang="en-US" sz="1000" dirty="0"/>
              <a:t> </a:t>
            </a:r>
            <a:r>
              <a:rPr lang="en-US" sz="1000" dirty="0" err="1"/>
              <a:t>för</a:t>
            </a:r>
            <a:r>
              <a:rPr lang="en-US" sz="1000" dirty="0"/>
              <a:t> </a:t>
            </a:r>
            <a:r>
              <a:rPr lang="en-US" sz="1000" dirty="0" err="1"/>
              <a:t>träning</a:t>
            </a:r>
            <a:r>
              <a:rPr lang="en-US" sz="1000" dirty="0"/>
              <a:t>/match, </a:t>
            </a:r>
            <a:r>
              <a:rPr lang="en-US" sz="1000" dirty="0" err="1"/>
              <a:t>coachar</a:t>
            </a:r>
            <a:r>
              <a:rPr lang="en-US" sz="1000" dirty="0"/>
              <a:t> </a:t>
            </a:r>
            <a:r>
              <a:rPr lang="en-US" sz="1000" dirty="0" err="1"/>
              <a:t>backar</a:t>
            </a:r>
            <a:endParaRPr lang="en-US" sz="1000" dirty="0"/>
          </a:p>
          <a:p>
            <a:pPr marL="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b="1" dirty="0"/>
              <a:t>Johan </a:t>
            </a:r>
            <a:r>
              <a:rPr lang="en-US" sz="1000" b="1" dirty="0" err="1"/>
              <a:t>Alström</a:t>
            </a:r>
            <a:r>
              <a:rPr lang="en-US" sz="1000" dirty="0"/>
              <a:t>,</a:t>
            </a:r>
          </a:p>
          <a:p>
            <a:pPr marL="28575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dirty="0"/>
              <a:t>Coach, </a:t>
            </a:r>
            <a:r>
              <a:rPr lang="en-US" sz="1000" dirty="0" err="1"/>
              <a:t>coachar</a:t>
            </a:r>
            <a:r>
              <a:rPr lang="en-US" sz="1000" dirty="0"/>
              <a:t> forward </a:t>
            </a:r>
          </a:p>
          <a:p>
            <a:pPr marL="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b="1" dirty="0"/>
              <a:t>Joakim</a:t>
            </a:r>
            <a:r>
              <a:rPr lang="en-US" sz="1000" dirty="0"/>
              <a:t>,</a:t>
            </a:r>
          </a:p>
          <a:p>
            <a:pPr marL="28575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dirty="0"/>
              <a:t>Material </a:t>
            </a:r>
          </a:p>
          <a:p>
            <a:pPr marL="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b="1" dirty="0"/>
              <a:t>Mattias Johansson</a:t>
            </a:r>
            <a:r>
              <a:rPr lang="en-US" sz="1000" dirty="0"/>
              <a:t>,</a:t>
            </a:r>
          </a:p>
          <a:p>
            <a:pPr marL="28575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dirty="0" err="1"/>
              <a:t>Lagledare</a:t>
            </a:r>
            <a:r>
              <a:rPr lang="en-US" sz="1000" dirty="0"/>
              <a:t>, coach</a:t>
            </a:r>
          </a:p>
          <a:p>
            <a:pPr marL="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b="1" dirty="0"/>
              <a:t>Mia Berglund</a:t>
            </a:r>
          </a:p>
          <a:p>
            <a:pPr marL="28575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dirty="0" err="1"/>
              <a:t>Lagledare</a:t>
            </a:r>
            <a:r>
              <a:rPr lang="en-US" sz="1000" dirty="0"/>
              <a:t>, </a:t>
            </a:r>
            <a:r>
              <a:rPr lang="en-US" sz="1000" dirty="0" err="1"/>
              <a:t>ansvarig</a:t>
            </a:r>
            <a:r>
              <a:rPr lang="en-US" sz="1000" dirty="0"/>
              <a:t> </a:t>
            </a:r>
            <a:r>
              <a:rPr lang="en-US" sz="1000" dirty="0" err="1"/>
              <a:t>för</a:t>
            </a:r>
            <a:r>
              <a:rPr lang="en-US" sz="1000" dirty="0"/>
              <a:t> teambuilding   </a:t>
            </a:r>
          </a:p>
          <a:p>
            <a:pPr marL="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b="1" dirty="0"/>
              <a:t>Eddie Hansson</a:t>
            </a:r>
          </a:p>
          <a:p>
            <a:pPr marL="285750" indent="-228600" defTabSz="914400">
              <a:spcAft>
                <a:spcPts val="600"/>
              </a:spcAft>
              <a:buSzPts val="358"/>
              <a:buFont typeface="Arial" panose="020B0604020202020204" pitchFamily="34" charset="0"/>
              <a:buChar char="•"/>
            </a:pPr>
            <a:r>
              <a:rPr lang="en-US" sz="1000" dirty="0" err="1"/>
              <a:t>Bohusländals</a:t>
            </a:r>
            <a:r>
              <a:rPr lang="en-US" sz="1000" dirty="0"/>
              <a:t> </a:t>
            </a:r>
            <a:r>
              <a:rPr lang="en-US" sz="1000" dirty="0" err="1"/>
              <a:t>styrelse</a:t>
            </a:r>
            <a:endParaRPr lang="en-US" sz="1000" dirty="0"/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2989" y="1268016"/>
            <a:ext cx="2751011" cy="3875484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356447" cy="85963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en-US"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Syfte / Målsättning</a:t>
            </a:r>
          </a:p>
        </p:txBody>
      </p:sp>
      <p:sp>
        <p:nvSpPr>
          <p:cNvPr id="117" name="Freeform: Shape 116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0502" y="1"/>
            <a:ext cx="893498" cy="1133476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19" name="Freeform: Shape 118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016"/>
            <a:ext cx="8064990" cy="3875484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628650" y="1541858"/>
            <a:ext cx="5486400" cy="3090864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/>
          </a:bodyPr>
          <a:lstStyle/>
          <a:p>
            <a:pPr marL="285750" indent="-228600" defTabSz="914400">
              <a:buFont typeface="Arial" panose="020B0604020202020204" pitchFamily="34" charset="0"/>
              <a:buChar char="•"/>
            </a:pPr>
            <a:r>
              <a:rPr lang="en-US" sz="1800" dirty="0" err="1"/>
              <a:t>Tävla</a:t>
            </a:r>
            <a:endParaRPr lang="en-US" sz="1800" dirty="0"/>
          </a:p>
          <a:p>
            <a:pPr marL="742950" lvl="1" indent="-228600" defTabSz="914400">
              <a:buFont typeface="Arial" panose="020B0604020202020204" pitchFamily="34" charset="0"/>
              <a:buChar char="•"/>
            </a:pPr>
            <a:r>
              <a:rPr lang="en-US" dirty="0"/>
              <a:t>Vi ska </a:t>
            </a:r>
            <a:r>
              <a:rPr lang="en-US" dirty="0" err="1"/>
              <a:t>våga</a:t>
            </a:r>
            <a:r>
              <a:rPr lang="en-US" dirty="0"/>
              <a:t> </a:t>
            </a:r>
            <a:r>
              <a:rPr lang="en-US" dirty="0" err="1"/>
              <a:t>tävla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situationer</a:t>
            </a:r>
            <a:endParaRPr lang="en-US" dirty="0"/>
          </a:p>
          <a:p>
            <a:pPr marL="0" indent="-228600" defTabSz="9144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28600" defTabSz="914400">
              <a:buFont typeface="Arial" panose="020B0604020202020204" pitchFamily="34" charset="0"/>
              <a:buChar char="•"/>
            </a:pPr>
            <a:r>
              <a:rPr lang="en-US" sz="1800" dirty="0" err="1"/>
              <a:t>Utveckling</a:t>
            </a:r>
            <a:endParaRPr lang="en-US" sz="1800" dirty="0"/>
          </a:p>
          <a:p>
            <a:pPr marL="742950" lvl="1" indent="-228600" defTabSz="914400">
              <a:buFont typeface="Arial" panose="020B0604020202020204" pitchFamily="34" charset="0"/>
              <a:buChar char="•"/>
            </a:pPr>
            <a:r>
              <a:rPr lang="en-US" dirty="0"/>
              <a:t>Vi ska </a:t>
            </a:r>
            <a:r>
              <a:rPr lang="en-US" dirty="0" err="1"/>
              <a:t>utbilda</a:t>
            </a:r>
            <a:r>
              <a:rPr lang="en-US" dirty="0"/>
              <a:t> </a:t>
            </a:r>
            <a:r>
              <a:rPr lang="en-US" dirty="0" err="1"/>
              <a:t>hockeyspelare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stärka</a:t>
            </a:r>
            <a:r>
              <a:rPr lang="en-US" dirty="0"/>
              <a:t> </a:t>
            </a:r>
            <a:r>
              <a:rPr lang="en-US" dirty="0" err="1"/>
              <a:t>individer</a:t>
            </a:r>
            <a:endParaRPr lang="en-US" dirty="0"/>
          </a:p>
          <a:p>
            <a:pPr marL="0" indent="-228600" defTabSz="914400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28600" defTabSz="914400">
              <a:buFont typeface="Arial" panose="020B0604020202020204" pitchFamily="34" charset="0"/>
              <a:buChar char="•"/>
            </a:pPr>
            <a:r>
              <a:rPr lang="en-US" sz="1800" dirty="0" err="1"/>
              <a:t>Glädje</a:t>
            </a:r>
            <a:endParaRPr lang="en-US" sz="1800" dirty="0"/>
          </a:p>
          <a:p>
            <a:pPr marL="742950" lvl="1" indent="-228600" defTabSz="914400">
              <a:buFont typeface="Arial" panose="020B0604020202020204" pitchFamily="34" charset="0"/>
              <a:buChar char="•"/>
            </a:pPr>
            <a:r>
              <a:rPr lang="en-US" dirty="0"/>
              <a:t>Vi ska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bidra</a:t>
            </a:r>
            <a:r>
              <a:rPr lang="en-US" dirty="0"/>
              <a:t> till </a:t>
            </a:r>
            <a:r>
              <a:rPr lang="en-US" dirty="0" err="1"/>
              <a:t>ett</a:t>
            </a:r>
            <a:r>
              <a:rPr lang="en-US" dirty="0"/>
              <a:t> </a:t>
            </a:r>
            <a:r>
              <a:rPr lang="en-US" dirty="0" err="1"/>
              <a:t>roligt</a:t>
            </a:r>
            <a:r>
              <a:rPr lang="en-US" dirty="0"/>
              <a:t> </a:t>
            </a:r>
            <a:r>
              <a:rPr lang="en-US" dirty="0" err="1"/>
              <a:t>äventyr</a:t>
            </a:r>
            <a:endParaRPr lang="en-US" dirty="0"/>
          </a:p>
          <a:p>
            <a:pPr marL="0" lvl="0" indent="-228600" defTabSz="914400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0" lvl="0" indent="-228600" defTabSz="9144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sp>
        <p:nvSpPr>
          <p:cNvPr id="121" name="Freeform: Shape 120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2989" y="1268016"/>
            <a:ext cx="2751011" cy="3875484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2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Google Shape;122;p2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356447" cy="859632"/>
          </a:xfrm>
          <a:prstGeom prst="rect">
            <a:avLst/>
          </a:prstGeom>
        </p:spPr>
        <p:txBody>
          <a:bodyPr spcFirstLastPara="1" vert="horz" lIns="91440" tIns="45720" rIns="91440" bIns="45720" rtlCol="0" anchor="ctr" anchorCtr="0">
            <a:normAutofit/>
          </a:bodyPr>
          <a:lstStyle/>
          <a:p>
            <a:pPr marL="0" lvl="0" indent="0" defTabSz="914400">
              <a:spcBef>
                <a:spcPct val="0"/>
              </a:spcBef>
              <a:spcAft>
                <a:spcPts val="0"/>
              </a:spcAft>
            </a:pPr>
            <a:r>
              <a:rPr lang="en-US" sz="44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Spelidé BD i Tv-pucken</a:t>
            </a:r>
            <a:endParaRPr lang="en-US" sz="44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30" name="Freeform: Shape 12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0502" y="1"/>
            <a:ext cx="893498" cy="1133476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2" name="Freeform: Shape 13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016"/>
            <a:ext cx="8064990" cy="3875484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628650" y="1541858"/>
            <a:ext cx="5486400" cy="3090864"/>
          </a:xfrm>
          <a:prstGeom prst="rect">
            <a:avLst/>
          </a:prstGeom>
        </p:spPr>
        <p:txBody>
          <a:bodyPr spcFirstLastPara="1" vert="horz" lIns="91440" tIns="45720" rIns="91440" bIns="45720" rtlCol="0" anchorCtr="0">
            <a:normAutofit fontScale="92500"/>
          </a:bodyPr>
          <a:lstStyle/>
          <a:p>
            <a:pPr marL="0" lvl="0" indent="-228600" defTabSz="9144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b="1" dirty="0"/>
              <a:t>“</a:t>
            </a:r>
            <a:r>
              <a:rPr lang="en-US" sz="800" b="1" dirty="0" err="1"/>
              <a:t>Alla</a:t>
            </a:r>
            <a:r>
              <a:rPr lang="en-US" sz="800" b="1" dirty="0"/>
              <a:t> </a:t>
            </a:r>
            <a:r>
              <a:rPr lang="en-US" sz="800" b="1" dirty="0" err="1"/>
              <a:t>alltid</a:t>
            </a:r>
            <a:r>
              <a:rPr lang="en-US" sz="800" b="1" dirty="0"/>
              <a:t>”</a:t>
            </a:r>
          </a:p>
          <a:p>
            <a:pPr marL="457200" lvl="0" indent="-228600" defTabSz="914400">
              <a:spcBef>
                <a:spcPts val="0"/>
              </a:spcBef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dirty="0"/>
              <a:t>ALLA </a:t>
            </a:r>
            <a:r>
              <a:rPr lang="en-US" sz="800" dirty="0" err="1"/>
              <a:t>gör</a:t>
            </a:r>
            <a:r>
              <a:rPr lang="en-US" sz="800" dirty="0"/>
              <a:t> ALLTID </a:t>
            </a:r>
            <a:r>
              <a:rPr lang="en-US" sz="800" dirty="0" err="1"/>
              <a:t>så</a:t>
            </a:r>
            <a:r>
              <a:rPr lang="en-US" sz="800" dirty="0"/>
              <a:t> </a:t>
            </a:r>
            <a:r>
              <a:rPr lang="en-US" sz="800" dirty="0" err="1"/>
              <a:t>gott</a:t>
            </a:r>
            <a:r>
              <a:rPr lang="en-US" sz="800" dirty="0"/>
              <a:t> man </a:t>
            </a:r>
            <a:r>
              <a:rPr lang="en-US" sz="800" dirty="0" err="1"/>
              <a:t>kan</a:t>
            </a:r>
            <a:r>
              <a:rPr lang="en-US" sz="800" dirty="0"/>
              <a:t>, ALLA </a:t>
            </a:r>
            <a:r>
              <a:rPr lang="en-US" sz="800" dirty="0" err="1"/>
              <a:t>gör</a:t>
            </a:r>
            <a:r>
              <a:rPr lang="en-US" sz="800" dirty="0"/>
              <a:t> ALLTID </a:t>
            </a:r>
            <a:r>
              <a:rPr lang="en-US" sz="800" dirty="0" err="1"/>
              <a:t>sina</a:t>
            </a:r>
            <a:r>
              <a:rPr lang="en-US" sz="800" dirty="0"/>
              <a:t> </a:t>
            </a:r>
            <a:r>
              <a:rPr lang="en-US" sz="800" dirty="0" err="1"/>
              <a:t>lagkamrater</a:t>
            </a:r>
            <a:r>
              <a:rPr lang="en-US" sz="800" dirty="0"/>
              <a:t> </a:t>
            </a:r>
            <a:r>
              <a:rPr lang="en-US" sz="800" dirty="0" err="1"/>
              <a:t>bättre</a:t>
            </a:r>
            <a:r>
              <a:rPr lang="en-US" sz="800" dirty="0"/>
              <a:t> </a:t>
            </a:r>
            <a:r>
              <a:rPr lang="en-US" sz="800" dirty="0" err="1"/>
              <a:t>och</a:t>
            </a:r>
            <a:r>
              <a:rPr lang="en-US" sz="800" dirty="0"/>
              <a:t> ALLA tar ALLTID </a:t>
            </a:r>
            <a:r>
              <a:rPr lang="en-US" sz="800" dirty="0" err="1"/>
              <a:t>eget</a:t>
            </a:r>
            <a:r>
              <a:rPr lang="en-US" sz="800" dirty="0"/>
              <a:t> </a:t>
            </a:r>
            <a:r>
              <a:rPr lang="en-US" sz="800" dirty="0" err="1"/>
              <a:t>ansvar</a:t>
            </a:r>
            <a:r>
              <a:rPr lang="en-US" sz="800" dirty="0"/>
              <a:t> (</a:t>
            </a:r>
            <a:r>
              <a:rPr lang="en-US" sz="800" dirty="0" err="1"/>
              <a:t>hemjobb</a:t>
            </a:r>
            <a:r>
              <a:rPr lang="en-US" sz="800" dirty="0"/>
              <a:t>, </a:t>
            </a:r>
            <a:r>
              <a:rPr lang="en-US" sz="800" dirty="0" err="1"/>
              <a:t>täcka</a:t>
            </a:r>
            <a:r>
              <a:rPr lang="en-US" sz="800" dirty="0"/>
              <a:t> </a:t>
            </a:r>
            <a:r>
              <a:rPr lang="en-US" sz="800" dirty="0" err="1"/>
              <a:t>skott</a:t>
            </a:r>
            <a:r>
              <a:rPr lang="en-US" sz="800" dirty="0"/>
              <a:t>, </a:t>
            </a:r>
            <a:r>
              <a:rPr lang="en-US" sz="800" dirty="0" err="1"/>
              <a:t>förberedelser</a:t>
            </a:r>
            <a:r>
              <a:rPr lang="en-US" sz="800" dirty="0"/>
              <a:t>, </a:t>
            </a:r>
            <a:r>
              <a:rPr lang="en-US" sz="800" dirty="0" err="1"/>
              <a:t>attityd</a:t>
            </a:r>
            <a:r>
              <a:rPr lang="en-US" sz="800" dirty="0"/>
              <a:t>, </a:t>
            </a:r>
            <a:r>
              <a:rPr lang="en-US" sz="800" dirty="0" err="1"/>
              <a:t>egen</a:t>
            </a:r>
            <a:r>
              <a:rPr lang="en-US" sz="800" dirty="0"/>
              <a:t> </a:t>
            </a:r>
            <a:r>
              <a:rPr lang="en-US" sz="800" dirty="0" err="1"/>
              <a:t>träning</a:t>
            </a:r>
            <a:r>
              <a:rPr lang="en-US" sz="800" dirty="0"/>
              <a:t> mm.) </a:t>
            </a:r>
          </a:p>
          <a:p>
            <a:pPr marL="0" lvl="0" indent="-228600" defTabSz="9144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0" lvl="0" indent="-228600" defTabSz="9144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b="1" dirty="0" err="1"/>
              <a:t>Försvara</a:t>
            </a:r>
            <a:r>
              <a:rPr lang="en-US" sz="800" b="1" dirty="0"/>
              <a:t> mitten </a:t>
            </a:r>
            <a:r>
              <a:rPr lang="en-US" sz="800" b="1" dirty="0" err="1"/>
              <a:t>tillsammans</a:t>
            </a:r>
            <a:r>
              <a:rPr lang="en-US" sz="800" b="1" dirty="0"/>
              <a:t> </a:t>
            </a:r>
          </a:p>
          <a:p>
            <a:pPr indent="-228600" defTabSz="914400"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dirty="0" err="1"/>
              <a:t>Alla</a:t>
            </a:r>
            <a:r>
              <a:rPr lang="en-US" sz="800" dirty="0"/>
              <a:t> </a:t>
            </a:r>
            <a:r>
              <a:rPr lang="en-US" sz="800" dirty="0" err="1"/>
              <a:t>spelar</a:t>
            </a:r>
            <a:r>
              <a:rPr lang="en-US" sz="800" dirty="0"/>
              <a:t> </a:t>
            </a:r>
            <a:r>
              <a:rPr lang="en-US" sz="800" dirty="0" err="1"/>
              <a:t>försvarsspel</a:t>
            </a:r>
            <a:r>
              <a:rPr lang="en-US" sz="800" dirty="0"/>
              <a:t>, </a:t>
            </a:r>
            <a:r>
              <a:rPr lang="en-US" sz="800" dirty="0" err="1"/>
              <a:t>vårt</a:t>
            </a:r>
            <a:r>
              <a:rPr lang="en-US" sz="800" dirty="0"/>
              <a:t> </a:t>
            </a:r>
            <a:r>
              <a:rPr lang="en-US" sz="800" dirty="0" err="1"/>
              <a:t>försvar</a:t>
            </a:r>
            <a:r>
              <a:rPr lang="en-US" sz="800" dirty="0"/>
              <a:t> </a:t>
            </a:r>
            <a:r>
              <a:rPr lang="en-US" sz="800" dirty="0" err="1"/>
              <a:t>börjar</a:t>
            </a:r>
            <a:r>
              <a:rPr lang="en-US" sz="800" dirty="0"/>
              <a:t> </a:t>
            </a:r>
            <a:r>
              <a:rPr lang="en-US" sz="800" dirty="0" err="1"/>
              <a:t>där</a:t>
            </a:r>
            <a:r>
              <a:rPr lang="en-US" sz="800" dirty="0"/>
              <a:t> vi </a:t>
            </a:r>
            <a:r>
              <a:rPr lang="en-US" sz="800" dirty="0" err="1"/>
              <a:t>tappar</a:t>
            </a:r>
            <a:r>
              <a:rPr lang="en-US" sz="800" dirty="0"/>
              <a:t> </a:t>
            </a:r>
            <a:r>
              <a:rPr lang="en-US" sz="800" dirty="0" err="1"/>
              <a:t>pucken</a:t>
            </a:r>
            <a:endParaRPr lang="en-US" sz="800" dirty="0"/>
          </a:p>
          <a:p>
            <a:pPr marL="457200" lvl="0" indent="-228600" defTabSz="914400">
              <a:spcBef>
                <a:spcPts val="0"/>
              </a:spcBef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dirty="0"/>
              <a:t>Vi </a:t>
            </a:r>
            <a:r>
              <a:rPr lang="en-US" sz="800" dirty="0" err="1"/>
              <a:t>håller</a:t>
            </a:r>
            <a:r>
              <a:rPr lang="en-US" sz="800" dirty="0"/>
              <a:t> </a:t>
            </a:r>
            <a:r>
              <a:rPr lang="en-US" sz="800" dirty="0" err="1"/>
              <a:t>våra</a:t>
            </a:r>
            <a:r>
              <a:rPr lang="en-US" sz="800" dirty="0"/>
              <a:t> </a:t>
            </a:r>
            <a:r>
              <a:rPr lang="en-US" sz="800" dirty="0" err="1"/>
              <a:t>motståndare</a:t>
            </a:r>
            <a:r>
              <a:rPr lang="en-US" sz="800" dirty="0"/>
              <a:t> </a:t>
            </a:r>
            <a:r>
              <a:rPr lang="en-US" sz="800" dirty="0" err="1"/>
              <a:t>på</a:t>
            </a:r>
            <a:r>
              <a:rPr lang="en-US" sz="800" dirty="0"/>
              <a:t> </a:t>
            </a:r>
            <a:r>
              <a:rPr lang="en-US" sz="800" dirty="0" err="1"/>
              <a:t>utsidan</a:t>
            </a:r>
            <a:endParaRPr lang="en-US" sz="800" dirty="0"/>
          </a:p>
          <a:p>
            <a:pPr marL="0" lvl="0" indent="-228600" defTabSz="9144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0" lvl="0" indent="-228600" defTabSz="9144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800" b="1" dirty="0" err="1"/>
              <a:t>Vända</a:t>
            </a:r>
            <a:r>
              <a:rPr lang="en-US" sz="800" b="1" dirty="0"/>
              <a:t> </a:t>
            </a:r>
            <a:r>
              <a:rPr lang="en-US" sz="800" b="1" dirty="0" err="1"/>
              <a:t>spelet</a:t>
            </a:r>
            <a:r>
              <a:rPr lang="en-US" sz="800" b="1" dirty="0"/>
              <a:t> </a:t>
            </a:r>
            <a:r>
              <a:rPr lang="en-US" sz="800" b="1" dirty="0" err="1"/>
              <a:t>snabbt</a:t>
            </a:r>
            <a:r>
              <a:rPr lang="en-US" sz="800" b="1" dirty="0"/>
              <a:t> </a:t>
            </a:r>
            <a:r>
              <a:rPr lang="en-US" sz="800" b="1" dirty="0" err="1"/>
              <a:t>och</a:t>
            </a:r>
            <a:r>
              <a:rPr lang="en-US" sz="800" b="1" dirty="0"/>
              <a:t> </a:t>
            </a:r>
            <a:r>
              <a:rPr lang="en-US" sz="800" b="1" dirty="0" err="1"/>
              <a:t>attackera</a:t>
            </a:r>
            <a:r>
              <a:rPr lang="en-US" sz="800" b="1" dirty="0"/>
              <a:t> </a:t>
            </a:r>
            <a:r>
              <a:rPr lang="en-US" sz="800" b="1" dirty="0" err="1"/>
              <a:t>målet</a:t>
            </a:r>
            <a:endParaRPr lang="en-US" sz="800" b="1" dirty="0"/>
          </a:p>
          <a:p>
            <a:pPr marL="457200" lvl="0" indent="-228600" defTabSz="914400">
              <a:spcBef>
                <a:spcPts val="0"/>
              </a:spcBef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dirty="0"/>
              <a:t>Vi </a:t>
            </a:r>
            <a:r>
              <a:rPr lang="en-US" sz="800" dirty="0" err="1"/>
              <a:t>vänder</a:t>
            </a:r>
            <a:r>
              <a:rPr lang="en-US" sz="800" dirty="0"/>
              <a:t> </a:t>
            </a:r>
            <a:r>
              <a:rPr lang="en-US" sz="800" dirty="0" err="1"/>
              <a:t>spelet</a:t>
            </a:r>
            <a:r>
              <a:rPr lang="en-US" sz="800" dirty="0"/>
              <a:t> </a:t>
            </a:r>
            <a:r>
              <a:rPr lang="en-US" sz="800" dirty="0" err="1"/>
              <a:t>där</a:t>
            </a:r>
            <a:r>
              <a:rPr lang="en-US" sz="800" dirty="0"/>
              <a:t> vi </a:t>
            </a:r>
            <a:r>
              <a:rPr lang="en-US" sz="800" dirty="0" err="1"/>
              <a:t>vinner</a:t>
            </a:r>
            <a:r>
              <a:rPr lang="en-US" sz="800" dirty="0"/>
              <a:t> </a:t>
            </a:r>
            <a:r>
              <a:rPr lang="en-US" sz="800" dirty="0" err="1"/>
              <a:t>pucken</a:t>
            </a:r>
            <a:r>
              <a:rPr lang="en-US" sz="800" dirty="0"/>
              <a:t> </a:t>
            </a:r>
          </a:p>
          <a:p>
            <a:pPr marL="457200" lvl="0" indent="-228600" defTabSz="914400">
              <a:spcBef>
                <a:spcPts val="0"/>
              </a:spcBef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dirty="0"/>
              <a:t>Vi </a:t>
            </a:r>
            <a:r>
              <a:rPr lang="en-US" sz="800" dirty="0" err="1"/>
              <a:t>vinner</a:t>
            </a:r>
            <a:r>
              <a:rPr lang="en-US" sz="800" dirty="0"/>
              <a:t> </a:t>
            </a:r>
            <a:r>
              <a:rPr lang="en-US" sz="800" dirty="0" err="1"/>
              <a:t>insidan</a:t>
            </a:r>
            <a:r>
              <a:rPr lang="en-US" sz="800" dirty="0"/>
              <a:t> </a:t>
            </a:r>
            <a:r>
              <a:rPr lang="en-US" sz="800" dirty="0" err="1"/>
              <a:t>på</a:t>
            </a:r>
            <a:r>
              <a:rPr lang="en-US" sz="800" dirty="0"/>
              <a:t> </a:t>
            </a:r>
            <a:r>
              <a:rPr lang="en-US" sz="800" dirty="0" err="1"/>
              <a:t>motståndaren</a:t>
            </a:r>
            <a:r>
              <a:rPr lang="en-US" sz="800" dirty="0"/>
              <a:t> med </a:t>
            </a:r>
            <a:r>
              <a:rPr lang="en-US" sz="800" dirty="0" err="1"/>
              <a:t>och</a:t>
            </a:r>
            <a:r>
              <a:rPr lang="en-US" sz="800" dirty="0"/>
              <a:t> </a:t>
            </a:r>
            <a:r>
              <a:rPr lang="en-US" sz="800" dirty="0" err="1"/>
              <a:t>utan</a:t>
            </a:r>
            <a:r>
              <a:rPr lang="en-US" sz="800" dirty="0"/>
              <a:t> puck</a:t>
            </a:r>
          </a:p>
          <a:p>
            <a:pPr marL="130175" lvl="0" indent="-228600" defTabSz="914400">
              <a:spcBef>
                <a:spcPts val="0"/>
              </a:spcBef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endParaRPr lang="en-US" sz="800" dirty="0"/>
          </a:p>
          <a:p>
            <a:pPr marL="171450" lvl="0" indent="-171450" defTabSz="914400">
              <a:spcBef>
                <a:spcPts val="0"/>
              </a:spcBef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b="1" dirty="0" err="1"/>
              <a:t>Anfallsspel</a:t>
            </a:r>
            <a:endParaRPr lang="en-US" sz="800" b="1" dirty="0"/>
          </a:p>
          <a:p>
            <a:pPr marL="473075" indent="-228600" defTabSz="914400"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dirty="0" err="1"/>
              <a:t>Alla</a:t>
            </a:r>
            <a:r>
              <a:rPr lang="en-US" sz="800" dirty="0"/>
              <a:t> </a:t>
            </a:r>
            <a:r>
              <a:rPr lang="en-US" sz="800" dirty="0" err="1"/>
              <a:t>vågar</a:t>
            </a:r>
            <a:r>
              <a:rPr lang="en-US" sz="800" dirty="0"/>
              <a:t> </a:t>
            </a:r>
            <a:r>
              <a:rPr lang="en-US" sz="800" dirty="0" err="1"/>
              <a:t>spela</a:t>
            </a:r>
            <a:r>
              <a:rPr lang="en-US" sz="800" dirty="0"/>
              <a:t> </a:t>
            </a:r>
            <a:r>
              <a:rPr lang="en-US" sz="800" dirty="0" err="1"/>
              <a:t>anfallsspel</a:t>
            </a:r>
            <a:endParaRPr lang="en-US" sz="800" dirty="0"/>
          </a:p>
          <a:p>
            <a:pPr marL="473075" indent="-228600" defTabSz="914400"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dirty="0"/>
              <a:t>Ta </a:t>
            </a:r>
            <a:r>
              <a:rPr lang="en-US" sz="800" dirty="0" err="1"/>
              <a:t>pucken</a:t>
            </a:r>
            <a:r>
              <a:rPr lang="en-US" sz="800" dirty="0"/>
              <a:t> mot </a:t>
            </a:r>
            <a:r>
              <a:rPr lang="en-US" sz="800" dirty="0" err="1"/>
              <a:t>mål</a:t>
            </a:r>
            <a:endParaRPr lang="en-US" sz="800" dirty="0"/>
          </a:p>
          <a:p>
            <a:pPr marL="244475" indent="0" defTabSz="914400">
              <a:spcAft>
                <a:spcPts val="600"/>
              </a:spcAft>
              <a:buClr>
                <a:srgbClr val="B7B7B7"/>
              </a:buClr>
              <a:buSzPct val="100000"/>
              <a:buNone/>
            </a:pPr>
            <a:endParaRPr lang="en-US" sz="500" dirty="0"/>
          </a:p>
          <a:p>
            <a:pPr marL="130175" indent="-228600" defTabSz="914400"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b="1" dirty="0" err="1"/>
              <a:t>Glädje</a:t>
            </a:r>
            <a:endParaRPr lang="en-US" sz="800" b="1" dirty="0"/>
          </a:p>
          <a:p>
            <a:pPr marL="473075" indent="-228600" defTabSz="914400">
              <a:spcAft>
                <a:spcPts val="600"/>
              </a:spcAft>
              <a:buClr>
                <a:srgbClr val="B7B7B7"/>
              </a:buClr>
              <a:buSzPct val="100000"/>
              <a:buFont typeface="Arial" panose="020B0604020202020204" pitchFamily="34" charset="0"/>
              <a:buChar char="•"/>
            </a:pPr>
            <a:r>
              <a:rPr lang="en-US" sz="800" dirty="0"/>
              <a:t>Vi </a:t>
            </a:r>
            <a:r>
              <a:rPr lang="en-US" sz="800" dirty="0" err="1"/>
              <a:t>är</a:t>
            </a:r>
            <a:r>
              <a:rPr lang="en-US" sz="800" dirty="0"/>
              <a:t> </a:t>
            </a:r>
            <a:r>
              <a:rPr lang="en-US" sz="800" dirty="0" err="1"/>
              <a:t>ett</a:t>
            </a:r>
            <a:r>
              <a:rPr lang="en-US" sz="800" dirty="0"/>
              <a:t> lag </a:t>
            </a:r>
            <a:r>
              <a:rPr lang="en-US" sz="800" dirty="0" err="1"/>
              <a:t>där</a:t>
            </a:r>
            <a:r>
              <a:rPr lang="en-US" sz="800" dirty="0"/>
              <a:t> </a:t>
            </a:r>
            <a:r>
              <a:rPr lang="en-US" sz="800" dirty="0" err="1"/>
              <a:t>alla</a:t>
            </a:r>
            <a:r>
              <a:rPr lang="en-US" sz="800" dirty="0"/>
              <a:t> </a:t>
            </a:r>
            <a:r>
              <a:rPr lang="en-US" sz="800" dirty="0" err="1"/>
              <a:t>är</a:t>
            </a:r>
            <a:r>
              <a:rPr lang="en-US" sz="800" dirty="0"/>
              <a:t> med </a:t>
            </a:r>
            <a:r>
              <a:rPr lang="en-US" sz="800" dirty="0" err="1"/>
              <a:t>och</a:t>
            </a:r>
            <a:r>
              <a:rPr lang="en-US" sz="800" dirty="0"/>
              <a:t> </a:t>
            </a:r>
            <a:r>
              <a:rPr lang="en-US" sz="800" dirty="0" err="1"/>
              <a:t>bidrar</a:t>
            </a:r>
            <a:r>
              <a:rPr lang="en-US" sz="800" dirty="0"/>
              <a:t> </a:t>
            </a:r>
            <a:r>
              <a:rPr lang="en-US" sz="800" dirty="0" err="1"/>
              <a:t>och</a:t>
            </a:r>
            <a:r>
              <a:rPr lang="en-US" sz="800" dirty="0"/>
              <a:t> </a:t>
            </a:r>
            <a:r>
              <a:rPr lang="en-US" sz="800" dirty="0" err="1"/>
              <a:t>alla</a:t>
            </a:r>
            <a:r>
              <a:rPr lang="en-US" sz="800" dirty="0"/>
              <a:t> </a:t>
            </a:r>
            <a:r>
              <a:rPr lang="en-US" sz="800" dirty="0" err="1"/>
              <a:t>är</a:t>
            </a:r>
            <a:r>
              <a:rPr lang="en-US" sz="800" dirty="0"/>
              <a:t> </a:t>
            </a:r>
            <a:r>
              <a:rPr lang="en-US" sz="800" dirty="0" err="1"/>
              <a:t>lika</a:t>
            </a:r>
            <a:r>
              <a:rPr lang="en-US" sz="800" dirty="0"/>
              <a:t> </a:t>
            </a:r>
            <a:r>
              <a:rPr lang="en-US" sz="800" dirty="0" err="1"/>
              <a:t>viktiga</a:t>
            </a:r>
            <a:endParaRPr lang="en-US" sz="800" dirty="0"/>
          </a:p>
          <a:p>
            <a:pPr marL="0" lvl="0" indent="-228600" defTabSz="9144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600" dirty="0"/>
          </a:p>
          <a:p>
            <a:pPr marL="0" lvl="0" indent="-228600" defTabSz="9144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600" dirty="0"/>
          </a:p>
          <a:p>
            <a:pPr marL="0" lvl="0" indent="-228600" defTabSz="914400"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600" dirty="0"/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2989" y="1268016"/>
            <a:ext cx="2751011" cy="3875484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CC8BC83-37E7-4704-8F9D-F1F7B9060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356447" cy="8596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44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Anfallszon</a:t>
            </a:r>
            <a:endParaRPr lang="en-US" sz="44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0502" y="1"/>
            <a:ext cx="893498" cy="1133476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016"/>
            <a:ext cx="8064990" cy="3875484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B33EECA-6045-4FC9-8174-C39242F48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41858"/>
            <a:ext cx="5486400" cy="309086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err="1"/>
              <a:t>Utan</a:t>
            </a:r>
            <a:r>
              <a:rPr lang="en-US" sz="1800" dirty="0"/>
              <a:t> puck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Hög</a:t>
            </a:r>
            <a:r>
              <a:rPr lang="en-US" dirty="0"/>
              <a:t> press med forwards 1:a, 2:a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hög</a:t>
            </a:r>
            <a:r>
              <a:rPr lang="en-US" dirty="0"/>
              <a:t> </a:t>
            </a:r>
            <a:r>
              <a:rPr lang="en-US" dirty="0" err="1"/>
              <a:t>trea</a:t>
            </a:r>
            <a:r>
              <a:rPr lang="en-US" dirty="0"/>
              <a:t>.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Backar</a:t>
            </a:r>
            <a:r>
              <a:rPr lang="en-US" dirty="0"/>
              <a:t> </a:t>
            </a:r>
            <a:r>
              <a:rPr lang="en-US" dirty="0" err="1"/>
              <a:t>vågar</a:t>
            </a:r>
            <a:r>
              <a:rPr lang="en-US" dirty="0"/>
              <a:t> </a:t>
            </a:r>
            <a:r>
              <a:rPr lang="en-US" dirty="0" err="1"/>
              <a:t>stå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blå</a:t>
            </a:r>
            <a:r>
              <a:rPr lang="en-US" dirty="0"/>
              <a:t>/</a:t>
            </a:r>
            <a:r>
              <a:rPr lang="en-US" dirty="0" err="1"/>
              <a:t>röd</a:t>
            </a:r>
            <a:r>
              <a:rPr lang="en-US" dirty="0"/>
              <a:t>/</a:t>
            </a:r>
            <a:r>
              <a:rPr lang="en-US" dirty="0" err="1"/>
              <a:t>blå</a:t>
            </a:r>
            <a:r>
              <a:rPr lang="en-US" dirty="0"/>
              <a:t>.</a:t>
            </a:r>
            <a:br>
              <a:rPr lang="en-US" dirty="0"/>
            </a:br>
            <a:endParaRPr lang="en-US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Med puck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Ingång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kant</a:t>
            </a:r>
            <a:r>
              <a:rPr lang="en-US" dirty="0"/>
              <a:t>, </a:t>
            </a:r>
            <a:r>
              <a:rPr lang="en-US" dirty="0" err="1"/>
              <a:t>icke</a:t>
            </a:r>
            <a:r>
              <a:rPr lang="en-US" dirty="0"/>
              <a:t> </a:t>
            </a:r>
            <a:r>
              <a:rPr lang="en-US" dirty="0" err="1"/>
              <a:t>puckförare</a:t>
            </a:r>
            <a:r>
              <a:rPr lang="en-US" dirty="0"/>
              <a:t> driver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mål</a:t>
            </a:r>
            <a:r>
              <a:rPr lang="en-US" dirty="0"/>
              <a:t> </a:t>
            </a:r>
            <a:r>
              <a:rPr lang="en-US" dirty="0" err="1"/>
              <a:t>samt</a:t>
            </a:r>
            <a:r>
              <a:rPr lang="en-US" dirty="0"/>
              <a:t> </a:t>
            </a:r>
            <a:r>
              <a:rPr lang="en-US" dirty="0" err="1"/>
              <a:t>fyller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med </a:t>
            </a:r>
            <a:r>
              <a:rPr lang="en-US" dirty="0" err="1"/>
              <a:t>tredje</a:t>
            </a:r>
            <a:r>
              <a:rPr lang="en-US" dirty="0"/>
              <a:t> </a:t>
            </a:r>
            <a:r>
              <a:rPr lang="en-US" dirty="0" err="1"/>
              <a:t>spelare</a:t>
            </a:r>
            <a:r>
              <a:rPr lang="en-US" dirty="0"/>
              <a:t>.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Involvera</a:t>
            </a:r>
            <a:r>
              <a:rPr lang="en-US" dirty="0"/>
              <a:t> </a:t>
            </a:r>
            <a:r>
              <a:rPr lang="en-US" dirty="0" err="1"/>
              <a:t>backar</a:t>
            </a:r>
            <a:r>
              <a:rPr lang="en-US" dirty="0"/>
              <a:t>, med </a:t>
            </a:r>
            <a:r>
              <a:rPr lang="en-US" dirty="0" err="1"/>
              <a:t>platsbyten</a:t>
            </a:r>
            <a:r>
              <a:rPr lang="en-US" dirty="0"/>
              <a:t>, </a:t>
            </a:r>
            <a:r>
              <a:rPr lang="en-US" dirty="0" err="1"/>
              <a:t>frånvändningar</a:t>
            </a:r>
            <a:r>
              <a:rPr lang="en-US" dirty="0"/>
              <a:t> </a:t>
            </a:r>
            <a:r>
              <a:rPr lang="en-US" dirty="0" err="1"/>
              <a:t>och</a:t>
            </a:r>
            <a:r>
              <a:rPr lang="en-US" dirty="0"/>
              <a:t> </a:t>
            </a:r>
            <a:r>
              <a:rPr lang="en-US" dirty="0" err="1"/>
              <a:t>fyll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spelet</a:t>
            </a:r>
            <a:r>
              <a:rPr lang="en-US" dirty="0"/>
              <a:t>.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2989" y="1268016"/>
            <a:ext cx="2751011" cy="3875484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4493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EAF4008-0AAB-4AD4-9022-00C4DA505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356447" cy="8596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44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Försvarszon</a:t>
            </a:r>
            <a:endParaRPr lang="en-US" sz="44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0502" y="1"/>
            <a:ext cx="893498" cy="1133476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016"/>
            <a:ext cx="8064990" cy="3875484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9DF632-CDB7-4440-9FA2-93407F8608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41858"/>
            <a:ext cx="5486400" cy="309086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Med puck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Forward </a:t>
            </a:r>
            <a:r>
              <a:rPr lang="en-US" sz="1400" dirty="0" err="1"/>
              <a:t>möter</a:t>
            </a:r>
            <a:r>
              <a:rPr lang="en-US" sz="1400" dirty="0"/>
              <a:t> </a:t>
            </a:r>
            <a:r>
              <a:rPr lang="en-US" sz="1400" dirty="0" err="1"/>
              <a:t>på</a:t>
            </a:r>
            <a:r>
              <a:rPr lang="en-US" sz="1400" dirty="0"/>
              <a:t> </a:t>
            </a:r>
            <a:r>
              <a:rPr lang="en-US" sz="1400" dirty="0" err="1"/>
              <a:t>pucksidan</a:t>
            </a:r>
            <a:endParaRPr lang="en-US" sz="14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Center </a:t>
            </a:r>
            <a:r>
              <a:rPr lang="en-US" sz="1400" dirty="0" err="1"/>
              <a:t>spelar</a:t>
            </a:r>
            <a:r>
              <a:rPr lang="en-US" sz="1400" dirty="0"/>
              <a:t> </a:t>
            </a:r>
            <a:r>
              <a:rPr lang="en-US" sz="1400" dirty="0" err="1"/>
              <a:t>djupt</a:t>
            </a:r>
            <a:r>
              <a:rPr lang="en-US" sz="1400" dirty="0"/>
              <a:t> </a:t>
            </a:r>
            <a:r>
              <a:rPr lang="en-US" sz="1400" dirty="0" err="1"/>
              <a:t>centralt</a:t>
            </a:r>
            <a:r>
              <a:rPr lang="en-US" sz="1400" dirty="0"/>
              <a:t>, </a:t>
            </a:r>
            <a:r>
              <a:rPr lang="en-US" sz="1400" dirty="0" err="1"/>
              <a:t>är</a:t>
            </a:r>
            <a:r>
              <a:rPr lang="en-US" sz="1400" dirty="0"/>
              <a:t> </a:t>
            </a:r>
            <a:r>
              <a:rPr lang="en-US" sz="1400" dirty="0" err="1"/>
              <a:t>spelbar</a:t>
            </a:r>
            <a:r>
              <a:rPr lang="en-US" sz="1400" dirty="0"/>
              <a:t> </a:t>
            </a:r>
            <a:r>
              <a:rPr lang="en-US" sz="1400" dirty="0" err="1"/>
              <a:t>för</a:t>
            </a:r>
            <a:r>
              <a:rPr lang="en-US" sz="1400" dirty="0"/>
              <a:t> back </a:t>
            </a:r>
            <a:r>
              <a:rPr lang="en-US" sz="1400" dirty="0" err="1"/>
              <a:t>och</a:t>
            </a:r>
            <a:r>
              <a:rPr lang="en-US" sz="1400" dirty="0"/>
              <a:t> forward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Ta </a:t>
            </a:r>
            <a:r>
              <a:rPr lang="en-US" sz="1400" dirty="0" err="1"/>
              <a:t>pucken</a:t>
            </a:r>
            <a:r>
              <a:rPr lang="en-US" sz="1400" dirty="0"/>
              <a:t> </a:t>
            </a:r>
            <a:r>
              <a:rPr lang="en-US" sz="1400" dirty="0" err="1"/>
              <a:t>framåt</a:t>
            </a:r>
            <a:endParaRPr lang="en-US" sz="14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Vid press </a:t>
            </a:r>
            <a:r>
              <a:rPr lang="en-US" sz="1400" dirty="0" err="1"/>
              <a:t>lägg</a:t>
            </a:r>
            <a:r>
              <a:rPr lang="en-US" sz="1400" dirty="0"/>
              <a:t> </a:t>
            </a:r>
            <a:r>
              <a:rPr lang="en-US" sz="1400" dirty="0" err="1"/>
              <a:t>på</a:t>
            </a:r>
            <a:r>
              <a:rPr lang="en-US" sz="1400" dirty="0"/>
              <a:t> </a:t>
            </a:r>
            <a:r>
              <a:rPr lang="en-US" sz="1400" dirty="0" err="1"/>
              <a:t>yta</a:t>
            </a:r>
            <a:br>
              <a:rPr lang="en-US" sz="1400" dirty="0"/>
            </a:br>
            <a:endParaRPr lang="en-US" sz="14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Utan</a:t>
            </a:r>
            <a:r>
              <a:rPr lang="en-US" sz="1400" dirty="0"/>
              <a:t> puck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Försvara</a:t>
            </a:r>
            <a:r>
              <a:rPr lang="en-US" sz="1400" dirty="0"/>
              <a:t> </a:t>
            </a:r>
            <a:r>
              <a:rPr lang="en-US" sz="1400" dirty="0" err="1"/>
              <a:t>insidan</a:t>
            </a:r>
            <a:endParaRPr lang="en-US" sz="14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Hög</a:t>
            </a:r>
            <a:r>
              <a:rPr lang="en-US" sz="1400" dirty="0"/>
              <a:t> press </a:t>
            </a:r>
            <a:r>
              <a:rPr lang="en-US" sz="1400" dirty="0" err="1"/>
              <a:t>på</a:t>
            </a:r>
            <a:r>
              <a:rPr lang="en-US" sz="1400" dirty="0"/>
              <a:t> </a:t>
            </a:r>
            <a:r>
              <a:rPr lang="en-US" sz="1400" dirty="0" err="1"/>
              <a:t>felvända</a:t>
            </a:r>
            <a:r>
              <a:rPr lang="en-US" sz="1400" dirty="0"/>
              <a:t> </a:t>
            </a:r>
            <a:r>
              <a:rPr lang="en-US" sz="1400" dirty="0" err="1"/>
              <a:t>spelare</a:t>
            </a:r>
            <a:endParaRPr lang="en-US" sz="14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Bortre</a:t>
            </a:r>
            <a:r>
              <a:rPr lang="en-US" sz="1400" dirty="0"/>
              <a:t> forward in </a:t>
            </a:r>
            <a:r>
              <a:rPr lang="en-US" sz="1400" dirty="0" err="1"/>
              <a:t>centralt</a:t>
            </a:r>
            <a:endParaRPr lang="en-US" sz="14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 err="1"/>
              <a:t>Ligg</a:t>
            </a:r>
            <a:r>
              <a:rPr lang="en-US" sz="1400" dirty="0"/>
              <a:t> </a:t>
            </a:r>
            <a:r>
              <a:rPr lang="en-US" sz="1400" dirty="0" err="1"/>
              <a:t>alltid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skottlinje</a:t>
            </a:r>
            <a:r>
              <a:rPr lang="en-US" sz="1400" dirty="0"/>
              <a:t>  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2989" y="1268016"/>
            <a:ext cx="2751011" cy="3875484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3711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E590098D-56E9-43CC-9C4A-1D8297168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356447" cy="8596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44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Mittzon</a:t>
            </a:r>
            <a:endParaRPr lang="en-US" sz="4400" b="1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0502" y="1"/>
            <a:ext cx="893498" cy="1133476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016"/>
            <a:ext cx="8064990" cy="3875484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AD91F9D-8DE5-4EEB-8203-6E5CE26DF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41858"/>
            <a:ext cx="5486400" cy="3090864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 err="1"/>
              <a:t>Utan</a:t>
            </a:r>
            <a:r>
              <a:rPr lang="en-US" sz="1800" dirty="0"/>
              <a:t> puck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Hemjobb</a:t>
            </a:r>
            <a:r>
              <a:rPr lang="en-US" dirty="0"/>
              <a:t> via mitten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Våga</a:t>
            </a:r>
            <a:r>
              <a:rPr lang="en-US" dirty="0"/>
              <a:t> </a:t>
            </a:r>
            <a:r>
              <a:rPr lang="en-US" dirty="0" err="1"/>
              <a:t>stå</a:t>
            </a:r>
            <a:r>
              <a:rPr lang="en-US" dirty="0"/>
              <a:t> </a:t>
            </a:r>
            <a:r>
              <a:rPr lang="en-US" dirty="0" err="1"/>
              <a:t>upp</a:t>
            </a:r>
            <a:r>
              <a:rPr lang="en-US" dirty="0"/>
              <a:t> vid </a:t>
            </a:r>
            <a:r>
              <a:rPr lang="en-US" dirty="0" err="1"/>
              <a:t>linjerna</a:t>
            </a:r>
            <a:br>
              <a:rPr lang="en-US" dirty="0"/>
            </a:br>
            <a:endParaRPr lang="en-US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800" dirty="0"/>
              <a:t>Med puck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Försöka</a:t>
            </a:r>
            <a:r>
              <a:rPr lang="en-US" dirty="0"/>
              <a:t> </a:t>
            </a:r>
            <a:r>
              <a:rPr lang="en-US" dirty="0" err="1"/>
              <a:t>vända</a:t>
            </a:r>
            <a:r>
              <a:rPr lang="en-US" dirty="0"/>
              <a:t>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spelet</a:t>
            </a:r>
            <a:r>
              <a:rPr lang="en-US" dirty="0"/>
              <a:t> </a:t>
            </a:r>
            <a:r>
              <a:rPr lang="en-US" dirty="0" err="1"/>
              <a:t>snabbt</a:t>
            </a:r>
            <a:endParaRPr lang="en-US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err="1"/>
              <a:t>Försöka</a:t>
            </a:r>
            <a:r>
              <a:rPr lang="en-US" dirty="0"/>
              <a:t> ta in </a:t>
            </a:r>
            <a:r>
              <a:rPr lang="en-US" dirty="0" err="1"/>
              <a:t>pucken</a:t>
            </a:r>
            <a:r>
              <a:rPr lang="en-US" dirty="0"/>
              <a:t> under </a:t>
            </a:r>
            <a:r>
              <a:rPr lang="en-US" dirty="0" err="1"/>
              <a:t>kontroll</a:t>
            </a:r>
            <a:endParaRPr lang="en-US" dirty="0"/>
          </a:p>
          <a:p>
            <a:pPr marL="596900"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2989" y="1268016"/>
            <a:ext cx="2751011" cy="3875484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865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>
            <a:extLst>
              <a:ext uri="{FF2B5EF4-FFF2-40B4-BE49-F238E27FC236}">
                <a16:creationId xmlns:a16="http://schemas.microsoft.com/office/drawing/2014/main" id="{9264D464-898B-4908-88FD-33A83D6ED6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4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3757583-2780-408A-859D-03A0DBC093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356447" cy="85963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4400" b="1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Säsongsplanering</a:t>
            </a:r>
            <a:r>
              <a:rPr lang="en-US" sz="44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2022</a:t>
            </a:r>
          </a:p>
        </p:txBody>
      </p:sp>
      <p:sp>
        <p:nvSpPr>
          <p:cNvPr id="13" name="Freeform: Shape 9">
            <a:extLst>
              <a:ext uri="{FF2B5EF4-FFF2-40B4-BE49-F238E27FC236}">
                <a16:creationId xmlns:a16="http://schemas.microsoft.com/office/drawing/2014/main" id="{F0BC1D9E-4401-4EC0-88FD-ED103CB57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50502" y="1"/>
            <a:ext cx="893498" cy="1133476"/>
          </a:xfrm>
          <a:custGeom>
            <a:avLst/>
            <a:gdLst>
              <a:gd name="connsiteX0" fmla="*/ 697617 w 1191330"/>
              <a:gd name="connsiteY0" fmla="*/ 0 h 1511301"/>
              <a:gd name="connsiteX1" fmla="*/ 1191330 w 1191330"/>
              <a:gd name="connsiteY1" fmla="*/ 0 h 1511301"/>
              <a:gd name="connsiteX2" fmla="*/ 1191330 w 1191330"/>
              <a:gd name="connsiteY2" fmla="*/ 1511301 h 1511301"/>
              <a:gd name="connsiteX3" fmla="*/ 0 w 1191330"/>
              <a:gd name="connsiteY3" fmla="*/ 1511301 h 15113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1330" h="1511301">
                <a:moveTo>
                  <a:pt x="697617" y="0"/>
                </a:moveTo>
                <a:lnTo>
                  <a:pt x="1191330" y="0"/>
                </a:lnTo>
                <a:lnTo>
                  <a:pt x="1191330" y="1511301"/>
                </a:lnTo>
                <a:lnTo>
                  <a:pt x="0" y="151130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5" name="Freeform: Shape 11">
            <a:extLst>
              <a:ext uri="{FF2B5EF4-FFF2-40B4-BE49-F238E27FC236}">
                <a16:creationId xmlns:a16="http://schemas.microsoft.com/office/drawing/2014/main" id="{B0AAF7C9-094E-400C-A428-F6C2262F65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016"/>
            <a:ext cx="8064990" cy="3875484"/>
          </a:xfrm>
          <a:custGeom>
            <a:avLst/>
            <a:gdLst>
              <a:gd name="connsiteX0" fmla="*/ 0 w 10753320"/>
              <a:gd name="connsiteY0" fmla="*/ 0 h 5167312"/>
              <a:gd name="connsiteX1" fmla="*/ 9680943 w 10753320"/>
              <a:gd name="connsiteY1" fmla="*/ 0 h 5167312"/>
              <a:gd name="connsiteX2" fmla="*/ 9680223 w 10753320"/>
              <a:gd name="connsiteY2" fmla="*/ 952 h 5167312"/>
              <a:gd name="connsiteX3" fmla="*/ 10753320 w 10753320"/>
              <a:gd name="connsiteY3" fmla="*/ 952 h 5167312"/>
              <a:gd name="connsiteX4" fmla="*/ 8359441 w 10753320"/>
              <a:gd name="connsiteY4" fmla="*/ 5167312 h 5167312"/>
              <a:gd name="connsiteX5" fmla="*/ 4821866 w 10753320"/>
              <a:gd name="connsiteY5" fmla="*/ 5167312 h 5167312"/>
              <a:gd name="connsiteX6" fmla="*/ 4821866 w 10753320"/>
              <a:gd name="connsiteY6" fmla="*/ 5166360 h 5167312"/>
              <a:gd name="connsiteX7" fmla="*/ 0 w 10753320"/>
              <a:gd name="connsiteY7" fmla="*/ 5166360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753320" h="5167312">
                <a:moveTo>
                  <a:pt x="0" y="0"/>
                </a:moveTo>
                <a:lnTo>
                  <a:pt x="9680943" y="0"/>
                </a:lnTo>
                <a:lnTo>
                  <a:pt x="9680223" y="952"/>
                </a:lnTo>
                <a:lnTo>
                  <a:pt x="10753320" y="952"/>
                </a:lnTo>
                <a:lnTo>
                  <a:pt x="8359441" y="5167312"/>
                </a:lnTo>
                <a:lnTo>
                  <a:pt x="4821866" y="5167312"/>
                </a:lnTo>
                <a:lnTo>
                  <a:pt x="4821866" y="5166360"/>
                </a:lnTo>
                <a:lnTo>
                  <a:pt x="0" y="516636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Platshållare för text 2">
            <a:extLst>
              <a:ext uri="{FF2B5EF4-FFF2-40B4-BE49-F238E27FC236}">
                <a16:creationId xmlns:a16="http://schemas.microsoft.com/office/drawing/2014/main" id="{967BE05C-5C61-4727-A016-C6E584E449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41858"/>
            <a:ext cx="5486400" cy="3090864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/>
              <a:t>17-19/9 (V37) TV-</a:t>
            </a:r>
            <a:r>
              <a:rPr lang="en-US" sz="600" dirty="0" err="1"/>
              <a:t>pucken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Stenungsund</a:t>
            </a:r>
            <a:r>
              <a:rPr lang="en-US" sz="600" dirty="0"/>
              <a:t>, </a:t>
            </a:r>
            <a:r>
              <a:rPr lang="en-US" sz="600" dirty="0" err="1"/>
              <a:t>samling</a:t>
            </a:r>
            <a:r>
              <a:rPr lang="en-US" sz="600" dirty="0"/>
              <a:t> </a:t>
            </a:r>
            <a:r>
              <a:rPr lang="en-US" sz="600" dirty="0" err="1"/>
              <a:t>på</a:t>
            </a:r>
            <a:r>
              <a:rPr lang="en-US" sz="600" dirty="0"/>
              <a:t> </a:t>
            </a:r>
            <a:r>
              <a:rPr lang="en-US" sz="600" dirty="0" err="1"/>
              <a:t>torsdag</a:t>
            </a:r>
            <a:r>
              <a:rPr lang="en-US" sz="600" dirty="0"/>
              <a:t> </a:t>
            </a:r>
            <a:r>
              <a:rPr lang="en-US" sz="600" dirty="0" err="1"/>
              <a:t>inkl</a:t>
            </a:r>
            <a:r>
              <a:rPr lang="en-US" sz="600" dirty="0"/>
              <a:t>. </a:t>
            </a:r>
            <a:r>
              <a:rPr lang="en-US" sz="600" dirty="0" err="1"/>
              <a:t>ispass</a:t>
            </a:r>
            <a:r>
              <a:rPr lang="en-US" sz="600" dirty="0"/>
              <a:t>.</a:t>
            </a:r>
            <a:br>
              <a:rPr lang="en-US" sz="600" dirty="0"/>
            </a:br>
            <a:endParaRPr lang="en-US" sz="6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/>
              <a:t>9-11/9 (V36) </a:t>
            </a:r>
            <a:r>
              <a:rPr lang="en-US" sz="600" dirty="0" err="1"/>
              <a:t>Rönnäng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Ispass</a:t>
            </a:r>
            <a:r>
              <a:rPr lang="en-US" sz="600" dirty="0"/>
              <a:t>, </a:t>
            </a:r>
            <a:r>
              <a:rPr lang="en-US" sz="600" dirty="0" err="1"/>
              <a:t>teori</a:t>
            </a:r>
            <a:r>
              <a:rPr lang="en-US" sz="600" dirty="0"/>
              <a:t>, match mot </a:t>
            </a:r>
            <a:r>
              <a:rPr lang="en-US" sz="600" dirty="0" err="1"/>
              <a:t>Småland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Föreläsning</a:t>
            </a:r>
            <a:r>
              <a:rPr lang="en-US" sz="600" dirty="0"/>
              <a:t>, ”</a:t>
            </a:r>
            <a:r>
              <a:rPr lang="en-US" sz="600" dirty="0" err="1"/>
              <a:t>förebilder</a:t>
            </a:r>
            <a:r>
              <a:rPr lang="en-US" sz="600" dirty="0"/>
              <a:t>”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Kollar</a:t>
            </a:r>
            <a:r>
              <a:rPr lang="en-US" sz="600" dirty="0"/>
              <a:t> </a:t>
            </a:r>
            <a:r>
              <a:rPr lang="en-US" sz="600" dirty="0" err="1"/>
              <a:t>killarnas</a:t>
            </a:r>
            <a:r>
              <a:rPr lang="en-US" sz="600" dirty="0"/>
              <a:t> TV-puck</a:t>
            </a:r>
            <a:br>
              <a:rPr lang="en-US" sz="600" dirty="0"/>
            </a:br>
            <a:endParaRPr lang="en-US" sz="6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/>
              <a:t>1-4/9 (V35) </a:t>
            </a:r>
            <a:r>
              <a:rPr lang="en-US" sz="600" dirty="0" err="1"/>
              <a:t>FBKCamp</a:t>
            </a:r>
            <a:r>
              <a:rPr lang="en-US" sz="600" dirty="0"/>
              <a:t> </a:t>
            </a:r>
            <a:r>
              <a:rPr lang="en-US" sz="600" dirty="0" err="1"/>
              <a:t>Åmål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/>
              <a:t>Match mot Värmland (</a:t>
            </a:r>
            <a:r>
              <a:rPr lang="en-US" sz="600" dirty="0" err="1"/>
              <a:t>fredag</a:t>
            </a:r>
            <a:r>
              <a:rPr lang="en-US" sz="600" dirty="0"/>
              <a:t> </a:t>
            </a:r>
            <a:r>
              <a:rPr lang="en-US" sz="600" dirty="0" err="1"/>
              <a:t>eller</a:t>
            </a:r>
            <a:r>
              <a:rPr lang="en-US" sz="600" dirty="0"/>
              <a:t> </a:t>
            </a:r>
            <a:r>
              <a:rPr lang="en-US" sz="600" dirty="0" err="1"/>
              <a:t>lördag</a:t>
            </a:r>
            <a:r>
              <a:rPr lang="en-US" sz="600" dirty="0"/>
              <a:t> </a:t>
            </a:r>
            <a:r>
              <a:rPr lang="en-US" sz="600" dirty="0" err="1"/>
              <a:t>kväll</a:t>
            </a:r>
            <a:r>
              <a:rPr lang="en-US" sz="600" dirty="0"/>
              <a:t>)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Skillscamp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Teambuildning</a:t>
            </a:r>
            <a:r>
              <a:rPr lang="en-US" sz="600" dirty="0"/>
              <a:t> </a:t>
            </a:r>
            <a:br>
              <a:rPr lang="en-US" sz="600" dirty="0"/>
            </a:br>
            <a:endParaRPr lang="en-US" sz="6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/>
              <a:t>12-14/8 (V32) </a:t>
            </a:r>
            <a:r>
              <a:rPr lang="en-US" sz="600" dirty="0" err="1"/>
              <a:t>SommarCamp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Ispass</a:t>
            </a:r>
            <a:r>
              <a:rPr lang="en-US" sz="600" dirty="0"/>
              <a:t>, </a:t>
            </a:r>
            <a:r>
              <a:rPr lang="en-US" sz="600" dirty="0" err="1"/>
              <a:t>teori</a:t>
            </a:r>
            <a:r>
              <a:rPr lang="en-US" sz="600" dirty="0"/>
              <a:t>, match mot </a:t>
            </a:r>
            <a:r>
              <a:rPr lang="en-US" sz="600" dirty="0" err="1"/>
              <a:t>Västergötland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/>
              <a:t>SISU, inspiration </a:t>
            </a:r>
            <a:r>
              <a:rPr lang="en-US" sz="600" dirty="0" err="1"/>
              <a:t>laget</a:t>
            </a:r>
            <a:br>
              <a:rPr lang="en-US" sz="600" dirty="0"/>
            </a:br>
            <a:endParaRPr lang="en-US" sz="6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/>
              <a:t>29/5 (V21) </a:t>
            </a:r>
            <a:r>
              <a:rPr lang="en-US" sz="600" dirty="0" err="1"/>
              <a:t>Munkedal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Ispass</a:t>
            </a:r>
            <a:r>
              <a:rPr lang="en-US" sz="600" dirty="0"/>
              <a:t>, 2x45 min med </a:t>
            </a:r>
            <a:r>
              <a:rPr lang="en-US" sz="600" dirty="0" err="1"/>
              <a:t>spolning</a:t>
            </a:r>
            <a:r>
              <a:rPr lang="en-US" sz="600" dirty="0"/>
              <a:t> (Teknik pass / </a:t>
            </a:r>
            <a:r>
              <a:rPr lang="en-US" sz="600" dirty="0" err="1"/>
              <a:t>spel</a:t>
            </a:r>
            <a:r>
              <a:rPr lang="en-US" sz="600" dirty="0"/>
              <a:t> pass)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Genomgång</a:t>
            </a:r>
            <a:r>
              <a:rPr lang="en-US" sz="600" dirty="0"/>
              <a:t> av </a:t>
            </a:r>
            <a:r>
              <a:rPr lang="en-US" sz="600" dirty="0" err="1"/>
              <a:t>fys</a:t>
            </a:r>
            <a:br>
              <a:rPr lang="en-US" sz="600" dirty="0"/>
            </a:br>
            <a:endParaRPr lang="en-US" sz="6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Träningsdagbok</a:t>
            </a:r>
            <a:r>
              <a:rPr lang="en-US" sz="600" dirty="0"/>
              <a:t> under </a:t>
            </a:r>
            <a:r>
              <a:rPr lang="en-US" sz="600" dirty="0" err="1"/>
              <a:t>sommaren</a:t>
            </a:r>
            <a:endParaRPr lang="en-US" sz="6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FYSpass</a:t>
            </a:r>
            <a:r>
              <a:rPr lang="en-US" sz="600" dirty="0"/>
              <a:t>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600" dirty="0" err="1"/>
              <a:t>Skottramp</a:t>
            </a:r>
            <a:endParaRPr lang="en-US" sz="500" dirty="0"/>
          </a:p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500" dirty="0"/>
          </a:p>
        </p:txBody>
      </p:sp>
      <p:sp>
        <p:nvSpPr>
          <p:cNvPr id="17" name="Freeform: Shape 13">
            <a:extLst>
              <a:ext uri="{FF2B5EF4-FFF2-40B4-BE49-F238E27FC236}">
                <a16:creationId xmlns:a16="http://schemas.microsoft.com/office/drawing/2014/main" id="{6200B311-3585-4069-AAC6-CD443FA5B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92989" y="1268016"/>
            <a:ext cx="2751011" cy="3875484"/>
          </a:xfrm>
          <a:custGeom>
            <a:avLst/>
            <a:gdLst>
              <a:gd name="connsiteX0" fmla="*/ 2391664 w 3668014"/>
              <a:gd name="connsiteY0" fmla="*/ 0 h 5167312"/>
              <a:gd name="connsiteX1" fmla="*/ 3668014 w 3668014"/>
              <a:gd name="connsiteY1" fmla="*/ 0 h 5167312"/>
              <a:gd name="connsiteX2" fmla="*/ 3668014 w 3668014"/>
              <a:gd name="connsiteY2" fmla="*/ 5167312 h 5167312"/>
              <a:gd name="connsiteX3" fmla="*/ 0 w 3668014"/>
              <a:gd name="connsiteY3" fmla="*/ 5167312 h 5167312"/>
              <a:gd name="connsiteX4" fmla="*/ 2393879 w 3668014"/>
              <a:gd name="connsiteY4" fmla="*/ 952 h 5167312"/>
              <a:gd name="connsiteX5" fmla="*/ 2391664 w 3668014"/>
              <a:gd name="connsiteY5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68014" h="5167312">
                <a:moveTo>
                  <a:pt x="2391664" y="0"/>
                </a:moveTo>
                <a:lnTo>
                  <a:pt x="3668014" y="0"/>
                </a:lnTo>
                <a:lnTo>
                  <a:pt x="3668014" y="5167312"/>
                </a:lnTo>
                <a:lnTo>
                  <a:pt x="0" y="5167312"/>
                </a:lnTo>
                <a:lnTo>
                  <a:pt x="2393879" y="952"/>
                </a:lnTo>
                <a:lnTo>
                  <a:pt x="2391664" y="952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6040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1A1332F-3791-4004-8304-F1C6F1B91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0022" y="274320"/>
            <a:ext cx="7025402" cy="8915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Bef>
                <a:spcPct val="0"/>
              </a:spcBef>
            </a:pPr>
            <a:r>
              <a:rPr lang="en-US" sz="44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Uppvärming match/fys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7CB4857B-ED7C-444D-9F04-2F885114A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23075" cy="1168659"/>
          </a:xfrm>
          <a:custGeom>
            <a:avLst/>
            <a:gdLst>
              <a:gd name="connsiteX0" fmla="*/ 0 w 1764099"/>
              <a:gd name="connsiteY0" fmla="*/ 0 h 1558212"/>
              <a:gd name="connsiteX1" fmla="*/ 1764099 w 1764099"/>
              <a:gd name="connsiteY1" fmla="*/ 0 h 1558212"/>
              <a:gd name="connsiteX2" fmla="*/ 1042087 w 1764099"/>
              <a:gd name="connsiteY2" fmla="*/ 1558212 h 1558212"/>
              <a:gd name="connsiteX3" fmla="*/ 0 w 1764099"/>
              <a:gd name="connsiteY3" fmla="*/ 1558212 h 1558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64099" h="1558212">
                <a:moveTo>
                  <a:pt x="0" y="0"/>
                </a:moveTo>
                <a:lnTo>
                  <a:pt x="1764099" y="0"/>
                </a:lnTo>
                <a:lnTo>
                  <a:pt x="1042087" y="1558212"/>
                </a:lnTo>
                <a:lnTo>
                  <a:pt x="0" y="155821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18046FB-44EA-4FD8-A585-EA09A319B2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730"/>
            <a:ext cx="9144000" cy="3874770"/>
          </a:xfrm>
          <a:custGeom>
            <a:avLst/>
            <a:gdLst>
              <a:gd name="connsiteX0" fmla="*/ 0 w 12191999"/>
              <a:gd name="connsiteY0" fmla="*/ 0 h 5166360"/>
              <a:gd name="connsiteX1" fmla="*/ 1822388 w 12191999"/>
              <a:gd name="connsiteY1" fmla="*/ 0 h 5166360"/>
              <a:gd name="connsiteX2" fmla="*/ 6468290 w 12191999"/>
              <a:gd name="connsiteY2" fmla="*/ 0 h 5166360"/>
              <a:gd name="connsiteX3" fmla="*/ 7796394 w 12191999"/>
              <a:gd name="connsiteY3" fmla="*/ 0 h 5166360"/>
              <a:gd name="connsiteX4" fmla="*/ 8376834 w 12191999"/>
              <a:gd name="connsiteY4" fmla="*/ 0 h 5166360"/>
              <a:gd name="connsiteX5" fmla="*/ 9704938 w 12191999"/>
              <a:gd name="connsiteY5" fmla="*/ 0 h 5166360"/>
              <a:gd name="connsiteX6" fmla="*/ 9704938 w 12191999"/>
              <a:gd name="connsiteY6" fmla="*/ 2 h 5166360"/>
              <a:gd name="connsiteX7" fmla="*/ 10283456 w 12191999"/>
              <a:gd name="connsiteY7" fmla="*/ 2 h 5166360"/>
              <a:gd name="connsiteX8" fmla="*/ 10863897 w 12191999"/>
              <a:gd name="connsiteY8" fmla="*/ 2 h 5166360"/>
              <a:gd name="connsiteX9" fmla="*/ 12191999 w 12191999"/>
              <a:gd name="connsiteY9" fmla="*/ 2 h 5166360"/>
              <a:gd name="connsiteX10" fmla="*/ 12191999 w 12191999"/>
              <a:gd name="connsiteY10" fmla="*/ 5166360 h 5166360"/>
              <a:gd name="connsiteX11" fmla="*/ 0 w 12191999"/>
              <a:gd name="connsiteY11" fmla="*/ 5166360 h 5166360"/>
              <a:gd name="connsiteX12" fmla="*/ 0 w 12191999"/>
              <a:gd name="connsiteY12" fmla="*/ 2604436 h 5166360"/>
              <a:gd name="connsiteX13" fmla="*/ 862341 w 12191999"/>
              <a:gd name="connsiteY13" fmla="*/ 743371 h 5166360"/>
              <a:gd name="connsiteX14" fmla="*/ 0 w 12191999"/>
              <a:gd name="connsiteY14" fmla="*/ 743371 h 5166360"/>
              <a:gd name="connsiteX15" fmla="*/ 0 w 12191999"/>
              <a:gd name="connsiteY15" fmla="*/ 742508 h 5166360"/>
              <a:gd name="connsiteX16" fmla="*/ 92826 w 12191999"/>
              <a:gd name="connsiteY16" fmla="*/ 742508 h 5166360"/>
              <a:gd name="connsiteX17" fmla="*/ 406486 w 12191999"/>
              <a:gd name="connsiteY17" fmla="*/ 742508 h 5166360"/>
              <a:gd name="connsiteX18" fmla="*/ 406486 w 12191999"/>
              <a:gd name="connsiteY18" fmla="*/ 742507 h 5166360"/>
              <a:gd name="connsiteX19" fmla="*/ 862741 w 12191999"/>
              <a:gd name="connsiteY19" fmla="*/ 742507 h 5166360"/>
              <a:gd name="connsiteX20" fmla="*/ 1206388 w 12191999"/>
              <a:gd name="connsiteY20" fmla="*/ 864 h 5166360"/>
              <a:gd name="connsiteX21" fmla="*/ 748500 w 12191999"/>
              <a:gd name="connsiteY21" fmla="*/ 864 h 5166360"/>
              <a:gd name="connsiteX22" fmla="*/ 0 w 12191999"/>
              <a:gd name="connsiteY22" fmla="*/ 864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2191999" h="5166360">
                <a:moveTo>
                  <a:pt x="0" y="0"/>
                </a:moveTo>
                <a:lnTo>
                  <a:pt x="1822388" y="0"/>
                </a:lnTo>
                <a:lnTo>
                  <a:pt x="6468290" y="0"/>
                </a:lnTo>
                <a:lnTo>
                  <a:pt x="7796394" y="0"/>
                </a:lnTo>
                <a:lnTo>
                  <a:pt x="8376834" y="0"/>
                </a:lnTo>
                <a:lnTo>
                  <a:pt x="9704938" y="0"/>
                </a:lnTo>
                <a:lnTo>
                  <a:pt x="9704938" y="2"/>
                </a:lnTo>
                <a:lnTo>
                  <a:pt x="10283456" y="2"/>
                </a:lnTo>
                <a:lnTo>
                  <a:pt x="10863897" y="2"/>
                </a:lnTo>
                <a:lnTo>
                  <a:pt x="12191999" y="2"/>
                </a:lnTo>
                <a:lnTo>
                  <a:pt x="12191999" y="5166360"/>
                </a:lnTo>
                <a:lnTo>
                  <a:pt x="0" y="5166360"/>
                </a:lnTo>
                <a:lnTo>
                  <a:pt x="0" y="2604436"/>
                </a:lnTo>
                <a:lnTo>
                  <a:pt x="862341" y="743371"/>
                </a:lnTo>
                <a:lnTo>
                  <a:pt x="0" y="743371"/>
                </a:lnTo>
                <a:lnTo>
                  <a:pt x="0" y="742508"/>
                </a:lnTo>
                <a:lnTo>
                  <a:pt x="92826" y="742508"/>
                </a:lnTo>
                <a:lnTo>
                  <a:pt x="406486" y="742508"/>
                </a:lnTo>
                <a:lnTo>
                  <a:pt x="406486" y="742507"/>
                </a:lnTo>
                <a:lnTo>
                  <a:pt x="862741" y="742507"/>
                </a:lnTo>
                <a:lnTo>
                  <a:pt x="1206388" y="864"/>
                </a:lnTo>
                <a:lnTo>
                  <a:pt x="748500" y="864"/>
                </a:lnTo>
                <a:lnTo>
                  <a:pt x="0" y="864"/>
                </a:lnTo>
                <a:close/>
              </a:path>
            </a:pathLst>
          </a:custGeom>
          <a:solidFill>
            <a:srgbClr val="A6A6A6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79F5F2B-8B58-4140-AE6A-51F6C67B18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268730"/>
            <a:ext cx="728740" cy="1572735"/>
          </a:xfrm>
          <a:custGeom>
            <a:avLst/>
            <a:gdLst>
              <a:gd name="connsiteX0" fmla="*/ 0 w 971654"/>
              <a:gd name="connsiteY0" fmla="*/ 0 h 2096979"/>
              <a:gd name="connsiteX1" fmla="*/ 971654 w 971654"/>
              <a:gd name="connsiteY1" fmla="*/ 0 h 2096979"/>
              <a:gd name="connsiteX2" fmla="*/ 0 w 971654"/>
              <a:gd name="connsiteY2" fmla="*/ 2096979 h 209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1654" h="2096979">
                <a:moveTo>
                  <a:pt x="0" y="0"/>
                </a:moveTo>
                <a:lnTo>
                  <a:pt x="971654" y="0"/>
                </a:lnTo>
                <a:lnTo>
                  <a:pt x="0" y="2096979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145A2288-46BA-41E1-B563-00D497CC5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0022" y="1632204"/>
            <a:ext cx="7025403" cy="3031236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Uppvärming</a:t>
            </a:r>
            <a:r>
              <a:rPr lang="en-US" sz="700" dirty="0"/>
              <a:t>, </a:t>
            </a:r>
            <a:r>
              <a:rPr lang="en-US" sz="700" dirty="0" err="1"/>
              <a:t>två</a:t>
            </a:r>
            <a:r>
              <a:rPr lang="en-US" sz="700" dirty="0"/>
              <a:t> led </a:t>
            </a:r>
            <a:r>
              <a:rPr lang="en-US" sz="700" dirty="0" err="1"/>
              <a:t>sträcka</a:t>
            </a:r>
            <a:r>
              <a:rPr lang="en-US" sz="700" dirty="0"/>
              <a:t> </a:t>
            </a:r>
            <a:r>
              <a:rPr lang="en-US" sz="700" dirty="0" err="1"/>
              <a:t>på</a:t>
            </a:r>
            <a:r>
              <a:rPr lang="en-US" sz="700" dirty="0"/>
              <a:t> 15 m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Joggning</a:t>
            </a:r>
            <a:r>
              <a:rPr lang="en-US" sz="700" dirty="0"/>
              <a:t> 10ggr, (alt. </a:t>
            </a:r>
            <a:r>
              <a:rPr lang="en-US" sz="700"/>
              <a:t>5-8 </a:t>
            </a:r>
            <a:r>
              <a:rPr lang="en-US" sz="700" dirty="0"/>
              <a:t>min)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Högt</a:t>
            </a:r>
            <a:r>
              <a:rPr lang="en-US" sz="700" dirty="0"/>
              <a:t> </a:t>
            </a:r>
            <a:r>
              <a:rPr lang="en-US" sz="700" dirty="0" err="1"/>
              <a:t>knä</a:t>
            </a:r>
            <a:r>
              <a:rPr lang="en-US" sz="700" dirty="0"/>
              <a:t> var </a:t>
            </a:r>
            <a:r>
              <a:rPr lang="en-US" sz="700" dirty="0" err="1"/>
              <a:t>tredje</a:t>
            </a:r>
            <a:r>
              <a:rPr lang="en-US" sz="700" dirty="0"/>
              <a:t> </a:t>
            </a:r>
            <a:r>
              <a:rPr lang="en-US" sz="700" dirty="0" err="1"/>
              <a:t>steg</a:t>
            </a:r>
            <a:r>
              <a:rPr lang="en-US" sz="700" dirty="0"/>
              <a:t>, </a:t>
            </a:r>
            <a:r>
              <a:rPr lang="en-US" sz="700" dirty="0" err="1"/>
              <a:t>korta</a:t>
            </a:r>
            <a:r>
              <a:rPr lang="en-US" sz="700" dirty="0"/>
              <a:t> </a:t>
            </a:r>
            <a:r>
              <a:rPr lang="en-US" sz="700" dirty="0" err="1"/>
              <a:t>steg</a:t>
            </a:r>
            <a:endParaRPr lang="en-US" sz="7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Höga</a:t>
            </a:r>
            <a:r>
              <a:rPr lang="en-US" sz="700" dirty="0"/>
              <a:t> </a:t>
            </a:r>
            <a:r>
              <a:rPr lang="en-US" sz="700" dirty="0" err="1"/>
              <a:t>knän</a:t>
            </a:r>
            <a:endParaRPr lang="en-US" sz="7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Sparka</a:t>
            </a:r>
            <a:r>
              <a:rPr lang="en-US" sz="700" dirty="0"/>
              <a:t> </a:t>
            </a:r>
            <a:r>
              <a:rPr lang="en-US" sz="700" dirty="0" err="1"/>
              <a:t>bak</a:t>
            </a:r>
            <a:r>
              <a:rPr lang="en-US" sz="700" dirty="0"/>
              <a:t> </a:t>
            </a:r>
            <a:r>
              <a:rPr lang="en-US" sz="700" dirty="0" err="1"/>
              <a:t>på</a:t>
            </a:r>
            <a:r>
              <a:rPr lang="en-US" sz="700" dirty="0"/>
              <a:t> var </a:t>
            </a:r>
            <a:r>
              <a:rPr lang="en-US" sz="700" dirty="0" err="1"/>
              <a:t>tredje</a:t>
            </a:r>
            <a:r>
              <a:rPr lang="en-US" sz="700" dirty="0"/>
              <a:t> </a:t>
            </a:r>
            <a:r>
              <a:rPr lang="en-US" sz="700" dirty="0" err="1"/>
              <a:t>steg</a:t>
            </a:r>
            <a:r>
              <a:rPr lang="en-US" sz="700" dirty="0"/>
              <a:t>, </a:t>
            </a:r>
            <a:r>
              <a:rPr lang="en-US" sz="700" dirty="0" err="1"/>
              <a:t>korta</a:t>
            </a:r>
            <a:r>
              <a:rPr lang="en-US" sz="700" dirty="0"/>
              <a:t> </a:t>
            </a:r>
            <a:r>
              <a:rPr lang="en-US" sz="700" dirty="0" err="1"/>
              <a:t>steg</a:t>
            </a:r>
            <a:endParaRPr lang="en-US" sz="7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Sparka</a:t>
            </a:r>
            <a:r>
              <a:rPr lang="en-US" sz="700" dirty="0"/>
              <a:t> </a:t>
            </a:r>
            <a:r>
              <a:rPr lang="en-US" sz="700" dirty="0" err="1"/>
              <a:t>bak</a:t>
            </a:r>
            <a:endParaRPr lang="en-US" sz="7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Krysshopp</a:t>
            </a:r>
            <a:r>
              <a:rPr lang="en-US" sz="700" dirty="0"/>
              <a:t> </a:t>
            </a:r>
            <a:r>
              <a:rPr lang="en-US" sz="700" dirty="0" err="1"/>
              <a:t>sida</a:t>
            </a:r>
            <a:endParaRPr lang="en-US" sz="7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/>
              <a:t>Salsa </a:t>
            </a:r>
            <a:r>
              <a:rPr lang="en-US" sz="700" dirty="0" err="1"/>
              <a:t>steg</a:t>
            </a:r>
            <a:r>
              <a:rPr lang="en-US" sz="700" dirty="0"/>
              <a:t> </a:t>
            </a:r>
            <a:r>
              <a:rPr lang="en-US" sz="700" dirty="0" err="1"/>
              <a:t>sida</a:t>
            </a:r>
            <a:endParaRPr lang="en-US" sz="7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Höftöppningar</a:t>
            </a:r>
            <a:r>
              <a:rPr lang="en-US" sz="700" dirty="0"/>
              <a:t>, </a:t>
            </a:r>
            <a:r>
              <a:rPr lang="en-US" sz="700" dirty="0" err="1"/>
              <a:t>ut</a:t>
            </a:r>
            <a:r>
              <a:rPr lang="en-US" sz="700" dirty="0"/>
              <a:t> </a:t>
            </a:r>
            <a:r>
              <a:rPr lang="en-US" sz="700" dirty="0" err="1"/>
              <a:t>och</a:t>
            </a:r>
            <a:r>
              <a:rPr lang="en-US" sz="700" dirty="0"/>
              <a:t> in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Sparkar</a:t>
            </a:r>
            <a:r>
              <a:rPr lang="en-US" sz="700" dirty="0"/>
              <a:t>, </a:t>
            </a:r>
            <a:r>
              <a:rPr lang="en-US" sz="700" dirty="0" err="1"/>
              <a:t>höga</a:t>
            </a:r>
            <a:r>
              <a:rPr lang="en-US" sz="700" dirty="0"/>
              <a:t> </a:t>
            </a:r>
          </a:p>
          <a:p>
            <a:pPr lvl="2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Framåt</a:t>
            </a:r>
            <a:endParaRPr lang="en-US" sz="700" dirty="0"/>
          </a:p>
          <a:p>
            <a:pPr lvl="2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Bakåt</a:t>
            </a:r>
            <a:endParaRPr lang="en-US" sz="700" dirty="0"/>
          </a:p>
          <a:p>
            <a:pPr lvl="2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sida</a:t>
            </a:r>
            <a:r>
              <a:rPr lang="en-US" sz="700" dirty="0"/>
              <a:t> 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Utfallssteg</a:t>
            </a:r>
            <a:r>
              <a:rPr lang="en-US" sz="700" dirty="0"/>
              <a:t>, halva </a:t>
            </a:r>
            <a:r>
              <a:rPr lang="en-US" sz="700" dirty="0" err="1"/>
              <a:t>sträckan</a:t>
            </a:r>
            <a:r>
              <a:rPr lang="en-US" sz="700" dirty="0"/>
              <a:t> sedan </a:t>
            </a:r>
            <a:r>
              <a:rPr lang="en-US" sz="700" dirty="0" err="1"/>
              <a:t>jogg</a:t>
            </a:r>
            <a:r>
              <a:rPr lang="en-US" sz="700" dirty="0"/>
              <a:t> 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Skridskohopp</a:t>
            </a:r>
            <a:r>
              <a:rPr lang="en-US" sz="700" dirty="0"/>
              <a:t>, halva </a:t>
            </a:r>
            <a:r>
              <a:rPr lang="en-US" sz="700" dirty="0" err="1"/>
              <a:t>sträckan</a:t>
            </a:r>
            <a:r>
              <a:rPr lang="en-US" sz="700" dirty="0"/>
              <a:t> sedan </a:t>
            </a:r>
            <a:r>
              <a:rPr lang="en-US" sz="700" dirty="0" err="1"/>
              <a:t>jogg</a:t>
            </a:r>
            <a:endParaRPr lang="en-US" sz="700" dirty="0"/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Löpning</a:t>
            </a:r>
            <a:r>
              <a:rPr lang="en-US" sz="700" dirty="0"/>
              <a:t> 50%, 80%, 100%</a:t>
            </a:r>
          </a:p>
          <a:p>
            <a:pPr lvl="1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700" dirty="0" err="1"/>
              <a:t>Egenansvar</a:t>
            </a:r>
            <a:r>
              <a:rPr lang="en-US" sz="700" dirty="0"/>
              <a:t>, </a:t>
            </a:r>
            <a:r>
              <a:rPr lang="en-US" sz="700" dirty="0" err="1"/>
              <a:t>vad</a:t>
            </a:r>
            <a:r>
              <a:rPr lang="en-US" sz="700" dirty="0"/>
              <a:t> </a:t>
            </a:r>
            <a:r>
              <a:rPr lang="en-US" sz="700" dirty="0" err="1"/>
              <a:t>behöver</a:t>
            </a:r>
            <a:r>
              <a:rPr lang="en-US" sz="700" dirty="0"/>
              <a:t> JAG </a:t>
            </a:r>
            <a:r>
              <a:rPr lang="en-US" sz="700" dirty="0" err="1"/>
              <a:t>stretcha</a:t>
            </a:r>
            <a:r>
              <a:rPr lang="en-US" sz="700" dirty="0"/>
              <a:t> </a:t>
            </a:r>
            <a:r>
              <a:rPr lang="en-US" sz="700" dirty="0" err="1"/>
              <a:t>värma</a:t>
            </a:r>
            <a:r>
              <a:rPr lang="en-US" sz="700" dirty="0"/>
              <a:t> </a:t>
            </a:r>
            <a:r>
              <a:rPr lang="en-US" sz="700" dirty="0" err="1"/>
              <a:t>mer</a:t>
            </a:r>
            <a:endParaRPr lang="en-US" sz="700" dirty="0"/>
          </a:p>
          <a:p>
            <a:pPr marL="114300" indent="-22860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5141748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6413</TotalTime>
  <Words>994</Words>
  <Application>Microsoft Office PowerPoint</Application>
  <PresentationFormat>Bildspel på skärmen (16:9)</PresentationFormat>
  <Paragraphs>185</Paragraphs>
  <Slides>14</Slides>
  <Notes>7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TV-Pucken 2022 Bohusländal Team 2022 </vt:lpstr>
      <vt:lpstr>Ledarroller</vt:lpstr>
      <vt:lpstr>Syfte / Målsättning</vt:lpstr>
      <vt:lpstr>Spelidé BD i Tv-pucken</vt:lpstr>
      <vt:lpstr>Anfallszon</vt:lpstr>
      <vt:lpstr>Försvarszon</vt:lpstr>
      <vt:lpstr>Mittzon</vt:lpstr>
      <vt:lpstr>Säsongsplanering 2022</vt:lpstr>
      <vt:lpstr>Uppvärming match/fys</vt:lpstr>
      <vt:lpstr>Skillsövningar</vt:lpstr>
      <vt:lpstr>FYS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Bohuslän-Dals Tv-pucksverksamhet</dc:title>
  <dc:creator>Eddie Hansson</dc:creator>
  <cp:lastModifiedBy>Martin Nyström</cp:lastModifiedBy>
  <cp:revision>1</cp:revision>
  <dcterms:modified xsi:type="dcterms:W3CDTF">2022-05-10T19:19:24Z</dcterms:modified>
</cp:coreProperties>
</file>