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5" r:id="rId3"/>
    <p:sldId id="267" r:id="rId4"/>
    <p:sldId id="274" r:id="rId5"/>
    <p:sldId id="275" r:id="rId6"/>
    <p:sldId id="276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8917E-1C3B-4CA1-AFE1-D34C6C804CD3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63DB1-8B08-400F-AD32-880F9DF477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666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ff328522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ff328522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ff328522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ff328522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ff328522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ff328522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1723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ff328522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ff328522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9267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ff328522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ff328522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9938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C83309-6FFD-4E8E-9505-7493E19CB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5306AC-C692-4DD5-A141-6AEAB014B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D14563-5B8B-4BE6-BC73-EA6C3569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0290D8-3F8B-4DC7-AB42-6CBA16A8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3F4DBF-9F73-4670-BF6A-150A8002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42778861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53B6A2-709E-4241-B9EC-C1229383B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89F4E5D-BDE0-434D-A0FC-1A139B337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142E58-A7AB-4A60-9C3C-D7F5E0FB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0FE008-6532-47A0-8287-3D6299B1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8C5CEF-0499-4596-8CE9-41D880298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8296612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9886169-0437-4D57-9D2D-BDD24B3BB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6EE2C2-DF6E-4F06-984D-13D005D91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92166-8CA2-442E-A0D4-F63D1B9B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C63B0B-35DC-4B0D-AE42-CBFA527D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129324-AADB-492E-9BEA-6C84BBCB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54680274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69623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3D0BB1-9407-4C4C-BF66-82A934540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6D490F-6F26-4EE3-B6F5-21B533A9B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5A7291-5CEA-44EA-ACF6-D42CD015F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69CFF3-E308-4425-B8D9-BF48A0DC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50E658-4CDF-4961-850D-F9E6DF53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3088243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5ADB38-C085-43A4-9A9F-B0C31486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D40C3E7-CC01-4FA7-82A4-E2E9D4430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4F44A31-0E87-4D06-AEC1-0034285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F571A6-4F6F-4B5D-86A2-2405BB1B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6BA52F-E7DD-4D80-94F3-34CC5721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63366681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5B7AB-5C7B-42A2-8843-A676C4F80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4318C3-B1D2-4C99-893D-785D3DF24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06E797-71AF-4E97-AA55-CBCD35F88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01CB14-5411-4BB3-9477-28C0F2F34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C8EA163-A437-4A47-87C8-8796CA587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4FA384-1348-4E61-8DB5-C5D462CB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21803682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A7ED7-5FED-4E57-878A-F842A0D9D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098A6F-B5E4-4056-A4EC-7FC2F5081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C5D615E-0021-431A-9F77-FE256A924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9939EFA-5562-4DB0-BC5A-46CEE80F2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93F7481-2308-445B-95DC-30CF940C9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4C3AE40-41EF-4C34-B5E5-1D59E1A5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2B76208-927B-468B-8F1F-E0156612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177653F-B556-4909-AA99-C36A6617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8094418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F7ED75-C80A-4F19-A564-7A923EF8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CBF55C-6A25-42B3-83BC-93F613142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768B63-7228-4ECC-845C-2CFFD5778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FD1677-6269-462F-8BBA-C36096B3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42790063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75C9A76-D07E-4D8F-BE8B-639EAB89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4F7A669-E0C4-4D3E-9B39-5E45BD00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2833946-5A64-40CC-81E7-1E29101E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549986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959459-6D03-46C8-8593-F34E8CD33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DC7F41-4109-45E9-BE60-B7E126926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4E202B-A6C2-4DEC-AAC6-A306EAF6B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C33DB5-FCA0-4DE3-94D0-C2A401C3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7E5B48-98D7-4013-BB3A-A9FA82CD6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1532FD-B51F-4252-B0EF-C50176BB2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98748302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5B0BB0-FE32-4559-9ED4-6C603D103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820DF3D-C364-4D8F-AF01-CBE851A2C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170512-A769-449E-AFB3-19FFBED49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FE46D3-5617-4A8F-8C29-7E685339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E6680A-ABD4-45DB-88D1-BCF08D61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20A7AE8-4A3A-4650-ABF0-B871AF930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4554072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980F59-FBFC-47D0-91C3-76616C450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A4936C-A973-4133-98A1-0F7F6CFD4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4374D5-EA04-41BA-94E1-745AC212B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D6AA3-AE85-45E6-B973-E141D54BDA3B}" type="datetimeFigureOut">
              <a:rPr lang="sv-SE" smtClean="0"/>
              <a:t>2022-09-13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AF9AFD-DB2D-4B47-9C71-729247E8F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199C8A-7F5F-47D2-8409-D0B412F4B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92905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464612" y="4750892"/>
            <a:ext cx="4087304" cy="1147864"/>
          </a:xfrm>
          <a:prstGeom prst="rect">
            <a:avLst/>
          </a:prstGeom>
        </p:spPr>
        <p:txBody>
          <a:bodyPr spcFirstLastPara="1" vert="horz" lIns="121900" tIns="121900" rIns="121900" bIns="121900" rtlCol="0" anchor="t" anchorCtr="0">
            <a:normAutofit/>
          </a:bodyPr>
          <a:lstStyle/>
          <a:p>
            <a:pPr algn="l"/>
            <a:r>
              <a:rPr lang="sv-SE" dirty="0"/>
              <a:t>Tävla – Utveckling - Glädje 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2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6" name="Picture 2" descr="Bohuslän/Dals Ishockeyförbund">
            <a:extLst>
              <a:ext uri="{FF2B5EF4-FFF2-40B4-BE49-F238E27FC236}">
                <a16:creationId xmlns:a16="http://schemas.microsoft.com/office/drawing/2014/main" id="{53F943D5-97CE-4BB9-86B8-A27A3531F7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425"/>
          <a:stretch/>
        </p:blipFill>
        <p:spPr bwMode="auto">
          <a:xfrm>
            <a:off x="27" y="13"/>
            <a:ext cx="7028469" cy="6857987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D49978A-AB8C-4F4F-8993-A4F902765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8053" y="3173598"/>
            <a:ext cx="4852609" cy="1577295"/>
          </a:xfrm>
        </p:spPr>
        <p:txBody>
          <a:bodyPr>
            <a:normAutofit fontScale="90000"/>
          </a:bodyPr>
          <a:lstStyle/>
          <a:p>
            <a:r>
              <a:rPr lang="sv-SE" dirty="0" err="1"/>
              <a:t>TV-Pucken</a:t>
            </a:r>
            <a:r>
              <a:rPr lang="sv-SE" dirty="0"/>
              <a:t> 2022</a:t>
            </a:r>
            <a:br>
              <a:rPr lang="sv-SE" dirty="0"/>
            </a:br>
            <a:r>
              <a:rPr lang="sv-SE" dirty="0"/>
              <a:t>Bohusländal Team 2022</a:t>
            </a:r>
            <a:br>
              <a:rPr lang="sv-SE" dirty="0"/>
            </a:br>
            <a:endParaRPr lang="sv-S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>
                <a:solidFill>
                  <a:schemeClr val="bg1"/>
                </a:solidFill>
              </a:rPr>
              <a:t>Syfte / Målsättning</a:t>
            </a:r>
          </a:p>
        </p:txBody>
      </p:sp>
      <p:sp>
        <p:nvSpPr>
          <p:cNvPr id="117" name="Freeform: Shape 116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19" name="Freeform: Shape 118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marL="380990" indent="-304792" defTabSz="1219170">
              <a:buFont typeface="Arial" panose="020B0604020202020204" pitchFamily="34" charset="0"/>
              <a:buChar char="•"/>
            </a:pPr>
            <a:r>
              <a:rPr lang="en-US" sz="2400" dirty="0" err="1"/>
              <a:t>Tävla</a:t>
            </a:r>
            <a:endParaRPr lang="en-US" sz="2400" dirty="0"/>
          </a:p>
          <a:p>
            <a:pPr marL="990575" lvl="1" indent="-304792" defTabSz="121917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våga</a:t>
            </a:r>
            <a:r>
              <a:rPr lang="en-US" dirty="0"/>
              <a:t> </a:t>
            </a:r>
            <a:r>
              <a:rPr lang="en-US" dirty="0" err="1"/>
              <a:t>tävla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situationer</a:t>
            </a:r>
            <a:endParaRPr lang="en-US" dirty="0"/>
          </a:p>
          <a:p>
            <a:pPr marL="0" indent="-304792" defTabSz="121917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80990" indent="-304792" defTabSz="1219170">
              <a:buFont typeface="Arial" panose="020B0604020202020204" pitchFamily="34" charset="0"/>
              <a:buChar char="•"/>
            </a:pPr>
            <a:r>
              <a:rPr lang="en-US" sz="2400" dirty="0" err="1"/>
              <a:t>Utveckling</a:t>
            </a:r>
            <a:endParaRPr lang="en-US" sz="2400" dirty="0"/>
          </a:p>
          <a:p>
            <a:pPr marL="990575" lvl="1" indent="-304792" defTabSz="121917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utbilda</a:t>
            </a:r>
            <a:r>
              <a:rPr lang="en-US" dirty="0"/>
              <a:t> </a:t>
            </a:r>
            <a:r>
              <a:rPr lang="en-US" dirty="0" err="1"/>
              <a:t>hockeyspelare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stärka</a:t>
            </a:r>
            <a:r>
              <a:rPr lang="en-US" dirty="0"/>
              <a:t> </a:t>
            </a:r>
            <a:r>
              <a:rPr lang="en-US" dirty="0" err="1"/>
              <a:t>individer</a:t>
            </a:r>
            <a:endParaRPr lang="en-US" dirty="0"/>
          </a:p>
          <a:p>
            <a:pPr marL="0" indent="-304792" defTabSz="121917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80990" indent="-304792" defTabSz="1219170">
              <a:buFont typeface="Arial" panose="020B0604020202020204" pitchFamily="34" charset="0"/>
              <a:buChar char="•"/>
            </a:pPr>
            <a:r>
              <a:rPr lang="en-US" sz="2400" dirty="0" err="1"/>
              <a:t>Glädje</a:t>
            </a:r>
            <a:endParaRPr lang="en-US" sz="2400" dirty="0"/>
          </a:p>
          <a:p>
            <a:pPr marL="990575" lvl="1" indent="-304792" defTabSz="121917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bidra</a:t>
            </a:r>
            <a:r>
              <a:rPr lang="en-US" dirty="0"/>
              <a:t> till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roligt</a:t>
            </a:r>
            <a:r>
              <a:rPr lang="en-US" dirty="0"/>
              <a:t> </a:t>
            </a:r>
            <a:r>
              <a:rPr lang="en-US" dirty="0" err="1"/>
              <a:t>äventyr</a:t>
            </a:r>
            <a:endParaRPr lang="en-US" dirty="0"/>
          </a:p>
          <a:p>
            <a:pPr marL="0" indent="-304792" defTabSz="1219170">
              <a:spcBef>
                <a:spcPts val="1600"/>
              </a:spcBef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0" indent="-304792" defTabSz="1219170"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>
                <a:solidFill>
                  <a:schemeClr val="bg1"/>
                </a:solidFill>
              </a:rPr>
              <a:t>Spelidé BD i Tv-pucken</a:t>
            </a:r>
            <a:endParaRPr lang="en-US" sz="5867">
              <a:solidFill>
                <a:schemeClr val="bg1"/>
              </a:solidFill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t" anchorCtr="0">
            <a:normAutofit fontScale="92500" lnSpcReduction="10000"/>
          </a:bodyPr>
          <a:lstStyle/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67" b="1" dirty="0"/>
              <a:t>“</a:t>
            </a:r>
            <a:r>
              <a:rPr lang="en-US" sz="1067" b="1" dirty="0" err="1"/>
              <a:t>Alla</a:t>
            </a:r>
            <a:r>
              <a:rPr lang="en-US" sz="1067" b="1" dirty="0"/>
              <a:t> </a:t>
            </a:r>
            <a:r>
              <a:rPr lang="en-US" sz="1067" b="1" dirty="0" err="1"/>
              <a:t>alltid</a:t>
            </a:r>
            <a:r>
              <a:rPr lang="en-US" sz="1067" b="1" dirty="0"/>
              <a:t>”</a:t>
            </a:r>
          </a:p>
          <a:p>
            <a:pPr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ALLA </a:t>
            </a:r>
            <a:r>
              <a:rPr lang="en-US" sz="1067" dirty="0" err="1"/>
              <a:t>gör</a:t>
            </a:r>
            <a:r>
              <a:rPr lang="en-US" sz="1067" dirty="0"/>
              <a:t> ALLTID </a:t>
            </a:r>
            <a:r>
              <a:rPr lang="en-US" sz="1067" dirty="0" err="1"/>
              <a:t>så</a:t>
            </a:r>
            <a:r>
              <a:rPr lang="en-US" sz="1067" dirty="0"/>
              <a:t> </a:t>
            </a:r>
            <a:r>
              <a:rPr lang="en-US" sz="1067" dirty="0" err="1"/>
              <a:t>gott</a:t>
            </a:r>
            <a:r>
              <a:rPr lang="en-US" sz="1067" dirty="0"/>
              <a:t> man </a:t>
            </a:r>
            <a:r>
              <a:rPr lang="en-US" sz="1067" dirty="0" err="1"/>
              <a:t>kan</a:t>
            </a:r>
            <a:r>
              <a:rPr lang="en-US" sz="1067" dirty="0"/>
              <a:t>, ALLA </a:t>
            </a:r>
            <a:r>
              <a:rPr lang="en-US" sz="1067" dirty="0" err="1"/>
              <a:t>gör</a:t>
            </a:r>
            <a:r>
              <a:rPr lang="en-US" sz="1067" dirty="0"/>
              <a:t> ALLTID </a:t>
            </a:r>
            <a:r>
              <a:rPr lang="en-US" sz="1067" dirty="0" err="1"/>
              <a:t>sina</a:t>
            </a:r>
            <a:r>
              <a:rPr lang="en-US" sz="1067" dirty="0"/>
              <a:t> </a:t>
            </a:r>
            <a:r>
              <a:rPr lang="en-US" sz="1067" dirty="0" err="1"/>
              <a:t>lagkamrater</a:t>
            </a:r>
            <a:r>
              <a:rPr lang="en-US" sz="1067" dirty="0"/>
              <a:t> </a:t>
            </a:r>
            <a:r>
              <a:rPr lang="en-US" sz="1067" dirty="0" err="1"/>
              <a:t>bättre</a:t>
            </a:r>
            <a:r>
              <a:rPr lang="en-US" sz="1067" dirty="0"/>
              <a:t> </a:t>
            </a:r>
            <a:r>
              <a:rPr lang="en-US" sz="1067" dirty="0" err="1"/>
              <a:t>och</a:t>
            </a:r>
            <a:r>
              <a:rPr lang="en-US" sz="1067" dirty="0"/>
              <a:t> ALLA tar ALLTID </a:t>
            </a:r>
            <a:r>
              <a:rPr lang="en-US" sz="1067" dirty="0" err="1"/>
              <a:t>eget</a:t>
            </a:r>
            <a:r>
              <a:rPr lang="en-US" sz="1067" dirty="0"/>
              <a:t> </a:t>
            </a:r>
            <a:r>
              <a:rPr lang="en-US" sz="1067" dirty="0" err="1"/>
              <a:t>ansvar</a:t>
            </a:r>
            <a:r>
              <a:rPr lang="en-US" sz="1067" dirty="0"/>
              <a:t> (</a:t>
            </a:r>
            <a:r>
              <a:rPr lang="en-US" sz="1067" dirty="0" err="1"/>
              <a:t>hemjobb</a:t>
            </a:r>
            <a:r>
              <a:rPr lang="en-US" sz="1067" dirty="0"/>
              <a:t>, </a:t>
            </a:r>
            <a:r>
              <a:rPr lang="en-US" sz="1067" dirty="0" err="1"/>
              <a:t>täcka</a:t>
            </a:r>
            <a:r>
              <a:rPr lang="en-US" sz="1067" dirty="0"/>
              <a:t> </a:t>
            </a:r>
            <a:r>
              <a:rPr lang="en-US" sz="1067" dirty="0" err="1"/>
              <a:t>skott</a:t>
            </a:r>
            <a:r>
              <a:rPr lang="en-US" sz="1067" dirty="0"/>
              <a:t>, </a:t>
            </a:r>
            <a:r>
              <a:rPr lang="en-US" sz="1067" dirty="0" err="1"/>
              <a:t>förberedelser</a:t>
            </a:r>
            <a:r>
              <a:rPr lang="en-US" sz="1067" dirty="0"/>
              <a:t>, </a:t>
            </a:r>
            <a:r>
              <a:rPr lang="en-US" sz="1067" dirty="0" err="1"/>
              <a:t>attityd</a:t>
            </a:r>
            <a:r>
              <a:rPr lang="en-US" sz="1067" dirty="0"/>
              <a:t>, </a:t>
            </a:r>
            <a:r>
              <a:rPr lang="en-US" sz="1067" dirty="0" err="1"/>
              <a:t>egen</a:t>
            </a:r>
            <a:r>
              <a:rPr lang="en-US" sz="1067" dirty="0"/>
              <a:t> </a:t>
            </a:r>
            <a:r>
              <a:rPr lang="en-US" sz="1067" dirty="0" err="1"/>
              <a:t>träning</a:t>
            </a:r>
            <a:r>
              <a:rPr lang="en-US" sz="1067" dirty="0"/>
              <a:t> mm.) 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067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67" b="1" dirty="0" err="1"/>
              <a:t>Försvara</a:t>
            </a:r>
            <a:r>
              <a:rPr lang="en-US" sz="1067" b="1" dirty="0"/>
              <a:t> mitten </a:t>
            </a:r>
            <a:r>
              <a:rPr lang="en-US" sz="1067" b="1" dirty="0" err="1"/>
              <a:t>tillsammans</a:t>
            </a:r>
            <a:r>
              <a:rPr lang="en-US" sz="1067" b="1" dirty="0"/>
              <a:t> </a:t>
            </a:r>
          </a:p>
          <a:p>
            <a:pPr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 err="1"/>
              <a:t>Alla</a:t>
            </a:r>
            <a:r>
              <a:rPr lang="en-US" sz="1067" dirty="0"/>
              <a:t> </a:t>
            </a:r>
            <a:r>
              <a:rPr lang="en-US" sz="1067" dirty="0" err="1"/>
              <a:t>spelar</a:t>
            </a:r>
            <a:r>
              <a:rPr lang="en-US" sz="1067" dirty="0"/>
              <a:t> </a:t>
            </a:r>
            <a:r>
              <a:rPr lang="en-US" sz="1067" dirty="0" err="1"/>
              <a:t>försvarsspel</a:t>
            </a:r>
            <a:r>
              <a:rPr lang="en-US" sz="1067" dirty="0"/>
              <a:t>, </a:t>
            </a:r>
            <a:r>
              <a:rPr lang="en-US" sz="1067" dirty="0" err="1"/>
              <a:t>vårt</a:t>
            </a:r>
            <a:r>
              <a:rPr lang="en-US" sz="1067" dirty="0"/>
              <a:t> </a:t>
            </a:r>
            <a:r>
              <a:rPr lang="en-US" sz="1067" dirty="0" err="1"/>
              <a:t>försvar</a:t>
            </a:r>
            <a:r>
              <a:rPr lang="en-US" sz="1067" dirty="0"/>
              <a:t> </a:t>
            </a:r>
            <a:r>
              <a:rPr lang="en-US" sz="1067" dirty="0" err="1"/>
              <a:t>börjar</a:t>
            </a:r>
            <a:r>
              <a:rPr lang="en-US" sz="1067" dirty="0"/>
              <a:t> </a:t>
            </a:r>
            <a:r>
              <a:rPr lang="en-US" sz="1067" dirty="0" err="1"/>
              <a:t>där</a:t>
            </a:r>
            <a:r>
              <a:rPr lang="en-US" sz="1067" dirty="0"/>
              <a:t> vi </a:t>
            </a:r>
            <a:r>
              <a:rPr lang="en-US" sz="1067" dirty="0" err="1"/>
              <a:t>tappar</a:t>
            </a:r>
            <a:r>
              <a:rPr lang="en-US" sz="1067" dirty="0"/>
              <a:t> </a:t>
            </a:r>
            <a:r>
              <a:rPr lang="en-US" sz="1067" dirty="0" err="1"/>
              <a:t>pucken</a:t>
            </a:r>
            <a:endParaRPr lang="en-US" sz="1067" dirty="0"/>
          </a:p>
          <a:p>
            <a:pPr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Vi </a:t>
            </a:r>
            <a:r>
              <a:rPr lang="en-US" sz="1067" dirty="0" err="1"/>
              <a:t>håller</a:t>
            </a:r>
            <a:r>
              <a:rPr lang="en-US" sz="1067" dirty="0"/>
              <a:t> </a:t>
            </a:r>
            <a:r>
              <a:rPr lang="en-US" sz="1067" dirty="0" err="1"/>
              <a:t>våra</a:t>
            </a:r>
            <a:r>
              <a:rPr lang="en-US" sz="1067" dirty="0"/>
              <a:t> </a:t>
            </a:r>
            <a:r>
              <a:rPr lang="en-US" sz="1067" dirty="0" err="1"/>
              <a:t>motståndare</a:t>
            </a:r>
            <a:r>
              <a:rPr lang="en-US" sz="1067" dirty="0"/>
              <a:t> </a:t>
            </a:r>
            <a:r>
              <a:rPr lang="en-US" sz="1067" dirty="0" err="1"/>
              <a:t>på</a:t>
            </a:r>
            <a:r>
              <a:rPr lang="en-US" sz="1067" dirty="0"/>
              <a:t> </a:t>
            </a:r>
            <a:r>
              <a:rPr lang="en-US" sz="1067" dirty="0" err="1"/>
              <a:t>utsidan</a:t>
            </a:r>
            <a:endParaRPr lang="en-US" sz="1067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067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67" b="1" dirty="0" err="1"/>
              <a:t>Vända</a:t>
            </a:r>
            <a:r>
              <a:rPr lang="en-US" sz="1067" b="1" dirty="0"/>
              <a:t> </a:t>
            </a:r>
            <a:r>
              <a:rPr lang="en-US" sz="1067" b="1" dirty="0" err="1"/>
              <a:t>spelet</a:t>
            </a:r>
            <a:r>
              <a:rPr lang="en-US" sz="1067" b="1" dirty="0"/>
              <a:t> </a:t>
            </a:r>
            <a:r>
              <a:rPr lang="en-US" sz="1067" b="1" dirty="0" err="1"/>
              <a:t>snabbt</a:t>
            </a:r>
            <a:r>
              <a:rPr lang="en-US" sz="1067" b="1" dirty="0"/>
              <a:t> </a:t>
            </a:r>
            <a:r>
              <a:rPr lang="en-US" sz="1067" b="1" dirty="0" err="1"/>
              <a:t>och</a:t>
            </a:r>
            <a:r>
              <a:rPr lang="en-US" sz="1067" b="1" dirty="0"/>
              <a:t> </a:t>
            </a:r>
            <a:r>
              <a:rPr lang="en-US" sz="1067" b="1" dirty="0" err="1"/>
              <a:t>attackera</a:t>
            </a:r>
            <a:r>
              <a:rPr lang="en-US" sz="1067" b="1" dirty="0"/>
              <a:t> </a:t>
            </a:r>
            <a:r>
              <a:rPr lang="en-US" sz="1067" b="1" dirty="0" err="1"/>
              <a:t>målet</a:t>
            </a:r>
            <a:endParaRPr lang="en-US" sz="1067" b="1" dirty="0"/>
          </a:p>
          <a:p>
            <a:pPr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Vi </a:t>
            </a:r>
            <a:r>
              <a:rPr lang="en-US" sz="1067" dirty="0" err="1"/>
              <a:t>vänder</a:t>
            </a:r>
            <a:r>
              <a:rPr lang="en-US" sz="1067" dirty="0"/>
              <a:t> </a:t>
            </a:r>
            <a:r>
              <a:rPr lang="en-US" sz="1067" dirty="0" err="1"/>
              <a:t>spelet</a:t>
            </a:r>
            <a:r>
              <a:rPr lang="en-US" sz="1067" dirty="0"/>
              <a:t> </a:t>
            </a:r>
            <a:r>
              <a:rPr lang="en-US" sz="1067" dirty="0" err="1"/>
              <a:t>där</a:t>
            </a:r>
            <a:r>
              <a:rPr lang="en-US" sz="1067" dirty="0"/>
              <a:t> vi </a:t>
            </a:r>
            <a:r>
              <a:rPr lang="en-US" sz="1067" dirty="0" err="1"/>
              <a:t>vinner</a:t>
            </a:r>
            <a:r>
              <a:rPr lang="en-US" sz="1067" dirty="0"/>
              <a:t> </a:t>
            </a:r>
            <a:r>
              <a:rPr lang="en-US" sz="1067" dirty="0" err="1"/>
              <a:t>pucken</a:t>
            </a:r>
            <a:r>
              <a:rPr lang="en-US" sz="1067" dirty="0"/>
              <a:t> </a:t>
            </a:r>
          </a:p>
          <a:p>
            <a:pPr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Vi </a:t>
            </a:r>
            <a:r>
              <a:rPr lang="en-US" sz="1067" dirty="0" err="1"/>
              <a:t>vinner</a:t>
            </a:r>
            <a:r>
              <a:rPr lang="en-US" sz="1067" dirty="0"/>
              <a:t> </a:t>
            </a:r>
            <a:r>
              <a:rPr lang="en-US" sz="1067" dirty="0" err="1"/>
              <a:t>insidan</a:t>
            </a:r>
            <a:r>
              <a:rPr lang="en-US" sz="1067" dirty="0"/>
              <a:t> </a:t>
            </a:r>
            <a:r>
              <a:rPr lang="en-US" sz="1067" dirty="0" err="1"/>
              <a:t>på</a:t>
            </a:r>
            <a:r>
              <a:rPr lang="en-US" sz="1067" dirty="0"/>
              <a:t> </a:t>
            </a:r>
            <a:r>
              <a:rPr lang="en-US" sz="1067" dirty="0" err="1"/>
              <a:t>motståndaren</a:t>
            </a:r>
            <a:r>
              <a:rPr lang="en-US" sz="1067" dirty="0"/>
              <a:t> med </a:t>
            </a:r>
            <a:r>
              <a:rPr lang="en-US" sz="1067" dirty="0" err="1"/>
              <a:t>och</a:t>
            </a:r>
            <a:r>
              <a:rPr lang="en-US" sz="1067" dirty="0"/>
              <a:t> </a:t>
            </a:r>
            <a:r>
              <a:rPr lang="en-US" sz="1067" dirty="0" err="1"/>
              <a:t>utan</a:t>
            </a:r>
            <a:r>
              <a:rPr lang="en-US" sz="1067" dirty="0"/>
              <a:t> puck</a:t>
            </a:r>
          </a:p>
          <a:p>
            <a:pPr marL="173562"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endParaRPr lang="en-US" sz="1067" dirty="0"/>
          </a:p>
          <a:p>
            <a:pPr marL="228594" indent="-228594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b="1" dirty="0" err="1"/>
              <a:t>Anfallsspel</a:t>
            </a:r>
            <a:endParaRPr lang="en-US" sz="1067" b="1" dirty="0"/>
          </a:p>
          <a:p>
            <a:pPr marL="630751"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 err="1"/>
              <a:t>Alla</a:t>
            </a:r>
            <a:r>
              <a:rPr lang="en-US" sz="1067" dirty="0"/>
              <a:t> </a:t>
            </a:r>
            <a:r>
              <a:rPr lang="en-US" sz="1067" dirty="0" err="1"/>
              <a:t>vågar</a:t>
            </a:r>
            <a:r>
              <a:rPr lang="en-US" sz="1067" dirty="0"/>
              <a:t> </a:t>
            </a:r>
            <a:r>
              <a:rPr lang="en-US" sz="1067" dirty="0" err="1"/>
              <a:t>spela</a:t>
            </a:r>
            <a:r>
              <a:rPr lang="en-US" sz="1067" dirty="0"/>
              <a:t> </a:t>
            </a:r>
            <a:r>
              <a:rPr lang="en-US" sz="1067" dirty="0" err="1"/>
              <a:t>anfallsspel</a:t>
            </a:r>
            <a:endParaRPr lang="en-US" sz="1067" dirty="0"/>
          </a:p>
          <a:p>
            <a:pPr marL="630751"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Ta </a:t>
            </a:r>
            <a:r>
              <a:rPr lang="en-US" sz="1067" dirty="0" err="1"/>
              <a:t>pucken</a:t>
            </a:r>
            <a:r>
              <a:rPr lang="en-US" sz="1067" dirty="0"/>
              <a:t> mot </a:t>
            </a:r>
            <a:r>
              <a:rPr lang="en-US" sz="1067" dirty="0" err="1"/>
              <a:t>mål</a:t>
            </a:r>
            <a:endParaRPr lang="en-US" sz="1067" dirty="0"/>
          </a:p>
          <a:p>
            <a:pPr marL="325959" indent="0" defTabSz="1219170">
              <a:spcAft>
                <a:spcPts val="800"/>
              </a:spcAft>
              <a:buClr>
                <a:srgbClr val="B7B7B7"/>
              </a:buClr>
              <a:buSzPct val="100000"/>
              <a:buNone/>
            </a:pPr>
            <a:endParaRPr lang="en-US" sz="667" dirty="0"/>
          </a:p>
          <a:p>
            <a:pPr marL="173562"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b="1" dirty="0" err="1"/>
              <a:t>Glädje</a:t>
            </a:r>
            <a:endParaRPr lang="en-US" sz="1067" b="1" dirty="0"/>
          </a:p>
          <a:p>
            <a:pPr marL="630751" indent="-304792" defTabSz="1219170">
              <a:spcAft>
                <a:spcPts val="8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067" dirty="0"/>
              <a:t>Vi </a:t>
            </a:r>
            <a:r>
              <a:rPr lang="en-US" sz="1067" dirty="0" err="1"/>
              <a:t>är</a:t>
            </a:r>
            <a:r>
              <a:rPr lang="en-US" sz="1067" dirty="0"/>
              <a:t> </a:t>
            </a:r>
            <a:r>
              <a:rPr lang="en-US" sz="1067" dirty="0" err="1"/>
              <a:t>ett</a:t>
            </a:r>
            <a:r>
              <a:rPr lang="en-US" sz="1067" dirty="0"/>
              <a:t> lag </a:t>
            </a:r>
            <a:r>
              <a:rPr lang="en-US" sz="1067" dirty="0" err="1"/>
              <a:t>där</a:t>
            </a:r>
            <a:r>
              <a:rPr lang="en-US" sz="1067" dirty="0"/>
              <a:t> </a:t>
            </a:r>
            <a:r>
              <a:rPr lang="en-US" sz="1067" dirty="0" err="1"/>
              <a:t>alla</a:t>
            </a:r>
            <a:r>
              <a:rPr lang="en-US" sz="1067" dirty="0"/>
              <a:t> </a:t>
            </a:r>
            <a:r>
              <a:rPr lang="en-US" sz="1067" dirty="0" err="1"/>
              <a:t>är</a:t>
            </a:r>
            <a:r>
              <a:rPr lang="en-US" sz="1067" dirty="0"/>
              <a:t> med </a:t>
            </a:r>
            <a:r>
              <a:rPr lang="en-US" sz="1067" dirty="0" err="1"/>
              <a:t>och</a:t>
            </a:r>
            <a:r>
              <a:rPr lang="en-US" sz="1067" dirty="0"/>
              <a:t> </a:t>
            </a:r>
            <a:r>
              <a:rPr lang="en-US" sz="1067" dirty="0" err="1"/>
              <a:t>bidrar</a:t>
            </a:r>
            <a:r>
              <a:rPr lang="en-US" sz="1067" dirty="0"/>
              <a:t> </a:t>
            </a:r>
            <a:r>
              <a:rPr lang="en-US" sz="1067" dirty="0" err="1"/>
              <a:t>och</a:t>
            </a:r>
            <a:r>
              <a:rPr lang="en-US" sz="1067" dirty="0"/>
              <a:t> </a:t>
            </a:r>
            <a:r>
              <a:rPr lang="en-US" sz="1067" dirty="0" err="1"/>
              <a:t>alla</a:t>
            </a:r>
            <a:r>
              <a:rPr lang="en-US" sz="1067" dirty="0"/>
              <a:t> </a:t>
            </a:r>
            <a:r>
              <a:rPr lang="en-US" sz="1067" dirty="0" err="1"/>
              <a:t>är</a:t>
            </a:r>
            <a:r>
              <a:rPr lang="en-US" sz="1067" dirty="0"/>
              <a:t> </a:t>
            </a:r>
            <a:r>
              <a:rPr lang="en-US" sz="1067" dirty="0" err="1"/>
              <a:t>lika</a:t>
            </a:r>
            <a:r>
              <a:rPr lang="en-US" sz="1067" dirty="0"/>
              <a:t> </a:t>
            </a:r>
            <a:r>
              <a:rPr lang="en-US" sz="1067" dirty="0" err="1"/>
              <a:t>viktiga</a:t>
            </a:r>
            <a:endParaRPr lang="en-US" sz="1067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C8BC83-37E7-4704-8F9D-F1F7B906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Anfallszon</a:t>
            </a:r>
            <a:endParaRPr lang="en-US" sz="5867" b="1" dirty="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33EECA-6045-4FC9-8174-C39242F48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Utan</a:t>
            </a:r>
            <a:r>
              <a:rPr lang="en-US" sz="2400" dirty="0"/>
              <a:t>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Hög</a:t>
            </a:r>
            <a:r>
              <a:rPr lang="en-US" dirty="0"/>
              <a:t> press med forwards 1:a, 2:a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hög</a:t>
            </a:r>
            <a:r>
              <a:rPr lang="en-US" dirty="0"/>
              <a:t> </a:t>
            </a:r>
            <a:r>
              <a:rPr lang="en-US" dirty="0" err="1"/>
              <a:t>trea</a:t>
            </a:r>
            <a:r>
              <a:rPr lang="en-US" dirty="0"/>
              <a:t>.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Backar</a:t>
            </a:r>
            <a:r>
              <a:rPr lang="en-US" dirty="0"/>
              <a:t> </a:t>
            </a:r>
            <a:r>
              <a:rPr lang="en-US" dirty="0" err="1"/>
              <a:t>vågar</a:t>
            </a:r>
            <a:r>
              <a:rPr lang="en-US" dirty="0"/>
              <a:t> </a:t>
            </a:r>
            <a:r>
              <a:rPr lang="en-US" dirty="0" err="1"/>
              <a:t>stå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blå</a:t>
            </a:r>
            <a:r>
              <a:rPr lang="en-US" dirty="0"/>
              <a:t>/</a:t>
            </a:r>
            <a:r>
              <a:rPr lang="en-US" dirty="0" err="1"/>
              <a:t>röd</a:t>
            </a:r>
            <a:r>
              <a:rPr lang="en-US" dirty="0"/>
              <a:t>/</a:t>
            </a:r>
            <a:r>
              <a:rPr lang="en-US" dirty="0" err="1"/>
              <a:t>blå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Med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Ingång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kant</a:t>
            </a:r>
            <a:r>
              <a:rPr lang="en-US" dirty="0"/>
              <a:t>, </a:t>
            </a:r>
            <a:r>
              <a:rPr lang="en-US" dirty="0" err="1"/>
              <a:t>icke</a:t>
            </a:r>
            <a:r>
              <a:rPr lang="en-US" dirty="0"/>
              <a:t> </a:t>
            </a:r>
            <a:r>
              <a:rPr lang="en-US" dirty="0" err="1"/>
              <a:t>puckförare</a:t>
            </a:r>
            <a:r>
              <a:rPr lang="en-US" dirty="0"/>
              <a:t> driver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mål</a:t>
            </a:r>
            <a:r>
              <a:rPr lang="en-US" dirty="0"/>
              <a:t> </a:t>
            </a:r>
            <a:r>
              <a:rPr lang="en-US" dirty="0" err="1"/>
              <a:t>samt</a:t>
            </a:r>
            <a:r>
              <a:rPr lang="en-US" dirty="0"/>
              <a:t> </a:t>
            </a:r>
            <a:r>
              <a:rPr lang="en-US" dirty="0" err="1"/>
              <a:t>fyller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med </a:t>
            </a:r>
            <a:r>
              <a:rPr lang="en-US" dirty="0" err="1"/>
              <a:t>tredje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. 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Involvera</a:t>
            </a:r>
            <a:r>
              <a:rPr lang="en-US" dirty="0"/>
              <a:t> </a:t>
            </a:r>
            <a:r>
              <a:rPr lang="en-US" dirty="0" err="1"/>
              <a:t>backar</a:t>
            </a:r>
            <a:r>
              <a:rPr lang="en-US" dirty="0"/>
              <a:t>, med </a:t>
            </a:r>
            <a:r>
              <a:rPr lang="en-US" dirty="0" err="1"/>
              <a:t>platsbyten</a:t>
            </a:r>
            <a:r>
              <a:rPr lang="en-US" dirty="0"/>
              <a:t>, </a:t>
            </a:r>
            <a:r>
              <a:rPr lang="en-US" dirty="0" err="1"/>
              <a:t>frånvändningar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fyll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spelet</a:t>
            </a:r>
            <a:r>
              <a:rPr lang="en-US" dirty="0"/>
              <a:t>.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84644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EAF4008-0AAB-4AD4-9022-00C4DA505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Försvarszon</a:t>
            </a:r>
            <a:endParaRPr lang="en-US" sz="5867" b="1" dirty="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9DF632-CDB7-4440-9FA2-93407F860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/>
              <a:t>Med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/>
              <a:t>Forward </a:t>
            </a:r>
            <a:r>
              <a:rPr lang="en-US" sz="1867" dirty="0" err="1"/>
              <a:t>möter</a:t>
            </a:r>
            <a:r>
              <a:rPr lang="en-US" sz="1867" dirty="0"/>
              <a:t> </a:t>
            </a:r>
            <a:r>
              <a:rPr lang="en-US" sz="1867" dirty="0" err="1"/>
              <a:t>på</a:t>
            </a:r>
            <a:r>
              <a:rPr lang="en-US" sz="1867" dirty="0"/>
              <a:t> </a:t>
            </a:r>
            <a:r>
              <a:rPr lang="en-US" sz="1867" dirty="0" err="1"/>
              <a:t>pucksidan</a:t>
            </a:r>
            <a:endParaRPr lang="en-US" sz="1867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/>
              <a:t>Center </a:t>
            </a:r>
            <a:r>
              <a:rPr lang="en-US" sz="1867" dirty="0" err="1"/>
              <a:t>spelar</a:t>
            </a:r>
            <a:r>
              <a:rPr lang="en-US" sz="1867" dirty="0"/>
              <a:t> </a:t>
            </a:r>
            <a:r>
              <a:rPr lang="en-US" sz="1867" dirty="0" err="1"/>
              <a:t>djupt</a:t>
            </a:r>
            <a:r>
              <a:rPr lang="en-US" sz="1867" dirty="0"/>
              <a:t> </a:t>
            </a:r>
            <a:r>
              <a:rPr lang="en-US" sz="1867" dirty="0" err="1"/>
              <a:t>centralt</a:t>
            </a:r>
            <a:r>
              <a:rPr lang="en-US" sz="1867" dirty="0"/>
              <a:t>, </a:t>
            </a:r>
            <a:r>
              <a:rPr lang="en-US" sz="1867" dirty="0" err="1"/>
              <a:t>är</a:t>
            </a:r>
            <a:r>
              <a:rPr lang="en-US" sz="1867" dirty="0"/>
              <a:t> </a:t>
            </a:r>
            <a:r>
              <a:rPr lang="en-US" sz="1867" dirty="0" err="1"/>
              <a:t>spelbar</a:t>
            </a:r>
            <a:r>
              <a:rPr lang="en-US" sz="1867" dirty="0"/>
              <a:t> </a:t>
            </a:r>
            <a:r>
              <a:rPr lang="en-US" sz="1867" dirty="0" err="1"/>
              <a:t>för</a:t>
            </a:r>
            <a:r>
              <a:rPr lang="en-US" sz="1867" dirty="0"/>
              <a:t> back </a:t>
            </a:r>
            <a:r>
              <a:rPr lang="en-US" sz="1867" dirty="0" err="1"/>
              <a:t>och</a:t>
            </a:r>
            <a:r>
              <a:rPr lang="en-US" sz="1867" dirty="0"/>
              <a:t> forward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/>
              <a:t>Ta </a:t>
            </a:r>
            <a:r>
              <a:rPr lang="en-US" sz="1867" dirty="0" err="1"/>
              <a:t>pucken</a:t>
            </a:r>
            <a:r>
              <a:rPr lang="en-US" sz="1867" dirty="0"/>
              <a:t> </a:t>
            </a:r>
            <a:r>
              <a:rPr lang="en-US" sz="1867" dirty="0" err="1"/>
              <a:t>framåt</a:t>
            </a:r>
            <a:endParaRPr lang="en-US" sz="1867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/>
              <a:t>Vid press </a:t>
            </a:r>
            <a:r>
              <a:rPr lang="en-US" sz="1867" dirty="0" err="1"/>
              <a:t>lägg</a:t>
            </a:r>
            <a:r>
              <a:rPr lang="en-US" sz="1867" dirty="0"/>
              <a:t> </a:t>
            </a:r>
            <a:r>
              <a:rPr lang="en-US" sz="1867" dirty="0" err="1"/>
              <a:t>på</a:t>
            </a:r>
            <a:r>
              <a:rPr lang="en-US" sz="1867" dirty="0"/>
              <a:t> </a:t>
            </a:r>
            <a:r>
              <a:rPr lang="en-US" sz="1867" dirty="0" err="1"/>
              <a:t>yta</a:t>
            </a:r>
            <a:br>
              <a:rPr lang="en-US" sz="1867" dirty="0"/>
            </a:br>
            <a:endParaRPr lang="en-US" sz="1867" dirty="0"/>
          </a:p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 err="1"/>
              <a:t>Utan</a:t>
            </a:r>
            <a:r>
              <a:rPr lang="en-US" sz="1867" dirty="0"/>
              <a:t>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 err="1"/>
              <a:t>Försvara</a:t>
            </a:r>
            <a:r>
              <a:rPr lang="en-US" sz="1867" dirty="0"/>
              <a:t> </a:t>
            </a:r>
            <a:r>
              <a:rPr lang="en-US" sz="1867" dirty="0" err="1"/>
              <a:t>insidan</a:t>
            </a:r>
            <a:endParaRPr lang="en-US" sz="1867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 err="1"/>
              <a:t>Hög</a:t>
            </a:r>
            <a:r>
              <a:rPr lang="en-US" sz="1867" dirty="0"/>
              <a:t> press </a:t>
            </a:r>
            <a:r>
              <a:rPr lang="en-US" sz="1867" dirty="0" err="1"/>
              <a:t>på</a:t>
            </a:r>
            <a:r>
              <a:rPr lang="en-US" sz="1867" dirty="0"/>
              <a:t> </a:t>
            </a:r>
            <a:r>
              <a:rPr lang="en-US" sz="1867" dirty="0" err="1"/>
              <a:t>felvända</a:t>
            </a:r>
            <a:r>
              <a:rPr lang="en-US" sz="1867" dirty="0"/>
              <a:t> </a:t>
            </a:r>
            <a:r>
              <a:rPr lang="en-US" sz="1867" dirty="0" err="1"/>
              <a:t>spelare</a:t>
            </a:r>
            <a:endParaRPr lang="en-US" sz="1867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 err="1"/>
              <a:t>Bortre</a:t>
            </a:r>
            <a:r>
              <a:rPr lang="en-US" sz="1867" dirty="0"/>
              <a:t> forward in </a:t>
            </a:r>
            <a:r>
              <a:rPr lang="en-US" sz="1867" dirty="0" err="1"/>
              <a:t>centralt</a:t>
            </a:r>
            <a:endParaRPr lang="en-US" sz="1867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67" dirty="0" err="1"/>
              <a:t>Ligg</a:t>
            </a:r>
            <a:r>
              <a:rPr lang="en-US" sz="1867" dirty="0"/>
              <a:t> </a:t>
            </a:r>
            <a:r>
              <a:rPr lang="en-US" sz="1867" dirty="0" err="1"/>
              <a:t>alltid</a:t>
            </a:r>
            <a:r>
              <a:rPr lang="en-US" sz="1867" dirty="0"/>
              <a:t> </a:t>
            </a:r>
            <a:r>
              <a:rPr lang="en-US" sz="1867" dirty="0" err="1"/>
              <a:t>i</a:t>
            </a:r>
            <a:r>
              <a:rPr lang="en-US" sz="1867" dirty="0"/>
              <a:t> </a:t>
            </a:r>
            <a:r>
              <a:rPr lang="en-US" sz="1867" dirty="0" err="1"/>
              <a:t>skottlinje</a:t>
            </a:r>
            <a:r>
              <a:rPr lang="en-US" sz="1867" dirty="0"/>
              <a:t> 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54371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90098D-56E9-43CC-9C4A-1D8297168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Mittzon</a:t>
            </a:r>
            <a:endParaRPr lang="en-US" sz="5867" b="1" dirty="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D91F9D-8DE5-4EEB-8203-6E5CE26D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Utan</a:t>
            </a:r>
            <a:r>
              <a:rPr lang="en-US" sz="2400" dirty="0"/>
              <a:t>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Hemjobb</a:t>
            </a:r>
            <a:r>
              <a:rPr lang="en-US" dirty="0"/>
              <a:t> via mitten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Våga</a:t>
            </a:r>
            <a:r>
              <a:rPr lang="en-US" dirty="0"/>
              <a:t> </a:t>
            </a:r>
            <a:r>
              <a:rPr lang="en-US" dirty="0" err="1"/>
              <a:t>stå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vid </a:t>
            </a:r>
            <a:r>
              <a:rPr lang="en-US" dirty="0" err="1"/>
              <a:t>linjerna</a:t>
            </a:r>
            <a:br>
              <a:rPr lang="en-US" dirty="0"/>
            </a:br>
            <a:endParaRPr lang="en-US" dirty="0"/>
          </a:p>
          <a:p>
            <a:pPr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Med puck</a:t>
            </a:r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Försöka</a:t>
            </a:r>
            <a:r>
              <a:rPr lang="en-US" dirty="0"/>
              <a:t> </a:t>
            </a:r>
            <a:r>
              <a:rPr lang="en-US" dirty="0" err="1"/>
              <a:t>vända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spelet</a:t>
            </a:r>
            <a:r>
              <a:rPr lang="en-US" dirty="0"/>
              <a:t> </a:t>
            </a:r>
            <a:r>
              <a:rPr lang="en-US" dirty="0" err="1"/>
              <a:t>snabbt</a:t>
            </a:r>
            <a:endParaRPr lang="en-US" dirty="0"/>
          </a:p>
          <a:p>
            <a:pPr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Försöka</a:t>
            </a:r>
            <a:r>
              <a:rPr lang="en-US" dirty="0"/>
              <a:t> ta in </a:t>
            </a:r>
            <a:r>
              <a:rPr lang="en-US" dirty="0" err="1"/>
              <a:t>pucken</a:t>
            </a:r>
            <a:r>
              <a:rPr lang="en-US" dirty="0"/>
              <a:t> under </a:t>
            </a:r>
            <a:r>
              <a:rPr lang="en-US" dirty="0" err="1"/>
              <a:t>kontroll</a:t>
            </a:r>
            <a:endParaRPr lang="en-US" dirty="0"/>
          </a:p>
          <a:p>
            <a:pPr marL="795847" lvl="1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91986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Fredag</a:t>
            </a:r>
            <a:r>
              <a:rPr lang="en-US" sz="5867" b="1" dirty="0">
                <a:solidFill>
                  <a:schemeClr val="bg1"/>
                </a:solidFill>
              </a:rPr>
              <a:t> 16/9</a:t>
            </a:r>
            <a:endParaRPr lang="en-US" sz="5867" dirty="0">
              <a:solidFill>
                <a:schemeClr val="bg1"/>
              </a:solidFill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12:00, Samling </a:t>
            </a:r>
            <a:r>
              <a:rPr lang="en-US" sz="1600" dirty="0" err="1"/>
              <a:t>ishallen</a:t>
            </a:r>
            <a:r>
              <a:rPr lang="en-US" sz="1600" dirty="0"/>
              <a:t> </a:t>
            </a:r>
            <a:r>
              <a:rPr lang="en-US" sz="1600" dirty="0" err="1"/>
              <a:t>Packa</a:t>
            </a:r>
            <a:r>
              <a:rPr lang="en-US" sz="1600" dirty="0"/>
              <a:t> </a:t>
            </a:r>
            <a:r>
              <a:rPr lang="en-US" sz="1600" dirty="0" err="1"/>
              <a:t>upp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omkl</a:t>
            </a:r>
            <a:r>
              <a:rPr lang="en-US" sz="1600" dirty="0"/>
              <a:t>. </a:t>
            </a:r>
            <a:r>
              <a:rPr lang="en-US" sz="1600" dirty="0" err="1"/>
              <a:t>ordna</a:t>
            </a:r>
            <a:r>
              <a:rPr lang="en-US" sz="1600" dirty="0"/>
              <a:t> med </a:t>
            </a:r>
            <a:r>
              <a:rPr lang="en-US" sz="1600" dirty="0" err="1"/>
              <a:t>matchkläder</a:t>
            </a:r>
            <a:r>
              <a:rPr lang="en-US" sz="1600" dirty="0"/>
              <a:t> mm.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12:30, Lunch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13:30, </a:t>
            </a:r>
            <a:r>
              <a:rPr lang="en-US" sz="1600" dirty="0" err="1"/>
              <a:t>Genomgång</a:t>
            </a:r>
            <a:r>
              <a:rPr lang="en-US" sz="1600" dirty="0"/>
              <a:t> för match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13:50, </a:t>
            </a:r>
            <a:r>
              <a:rPr lang="en-US" sz="1600" dirty="0" err="1"/>
              <a:t>Uppvärmning</a:t>
            </a:r>
            <a:r>
              <a:rPr lang="en-US" sz="1600" dirty="0"/>
              <a:t> </a:t>
            </a:r>
            <a:r>
              <a:rPr lang="en-US" sz="1600" dirty="0" err="1"/>
              <a:t>ute</a:t>
            </a:r>
            <a:r>
              <a:rPr lang="en-US" sz="1600" dirty="0"/>
              <a:t> </a:t>
            </a:r>
            <a:r>
              <a:rPr lang="en-US" sz="1600" dirty="0" err="1"/>
              <a:t>enligt</a:t>
            </a:r>
            <a:r>
              <a:rPr lang="en-US" sz="1600" dirty="0"/>
              <a:t> match/</a:t>
            </a:r>
            <a:r>
              <a:rPr lang="en-US" sz="1600" dirty="0" err="1"/>
              <a:t>fys</a:t>
            </a:r>
            <a:r>
              <a:rPr lang="en-US" sz="1600" dirty="0"/>
              <a:t> </a:t>
            </a:r>
            <a:r>
              <a:rPr lang="en-US" sz="1600" dirty="0" err="1"/>
              <a:t>passet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vi </a:t>
            </a:r>
            <a:r>
              <a:rPr lang="en-US" sz="1600" dirty="0" err="1"/>
              <a:t>har</a:t>
            </a:r>
            <a:r>
              <a:rPr lang="en-US" sz="1600" dirty="0"/>
              <a:t> haft under </a:t>
            </a:r>
            <a:r>
              <a:rPr lang="en-US" sz="1600" dirty="0" err="1"/>
              <a:t>sommaren</a:t>
            </a:r>
            <a:r>
              <a:rPr lang="en-US" sz="1600" dirty="0"/>
              <a:t> 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14:40,  </a:t>
            </a:r>
            <a:r>
              <a:rPr lang="en-US" sz="1600" dirty="0" err="1"/>
              <a:t>Ombytta</a:t>
            </a:r>
            <a:r>
              <a:rPr lang="en-US" sz="1600" dirty="0"/>
              <a:t> </a:t>
            </a:r>
            <a:r>
              <a:rPr lang="en-US" sz="1600" dirty="0" err="1"/>
              <a:t>klara</a:t>
            </a:r>
            <a:r>
              <a:rPr lang="en-US" sz="1600" dirty="0"/>
              <a:t> för </a:t>
            </a:r>
            <a:r>
              <a:rPr lang="en-US" sz="1600" dirty="0" err="1"/>
              <a:t>matchgenomgång</a:t>
            </a:r>
            <a:r>
              <a:rPr lang="en-US" sz="1600" dirty="0"/>
              <a:t>  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15:00, Match mot </a:t>
            </a:r>
            <a:r>
              <a:rPr lang="en-US" sz="1600" dirty="0" err="1"/>
              <a:t>Småland</a:t>
            </a:r>
            <a:endParaRPr lang="en-US" sz="1600" dirty="0"/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 err="1"/>
              <a:t>Nerjoggning</a:t>
            </a:r>
            <a:r>
              <a:rPr lang="en-US" sz="1600" dirty="0"/>
              <a:t> </a:t>
            </a:r>
            <a:r>
              <a:rPr lang="en-US" sz="1600" dirty="0" err="1"/>
              <a:t>samt</a:t>
            </a:r>
            <a:r>
              <a:rPr lang="en-US" sz="1600" dirty="0"/>
              <a:t> stretch ca 20 min</a:t>
            </a:r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16:30 </a:t>
            </a:r>
            <a:r>
              <a:rPr lang="en-US" sz="1600" dirty="0" err="1"/>
              <a:t>Mellanmål</a:t>
            </a:r>
            <a:endParaRPr lang="en-US" sz="1600" dirty="0"/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 err="1"/>
              <a:t>Dusch</a:t>
            </a:r>
            <a:endParaRPr lang="en-US" sz="1600" dirty="0"/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 err="1"/>
              <a:t>Ev</a:t>
            </a:r>
            <a:r>
              <a:rPr lang="en-US" sz="1600" dirty="0"/>
              <a:t>. </a:t>
            </a:r>
            <a:r>
              <a:rPr lang="en-US" sz="1600" dirty="0" err="1"/>
              <a:t>Promenad</a:t>
            </a:r>
            <a:r>
              <a:rPr lang="en-US" sz="1600" dirty="0"/>
              <a:t> för </a:t>
            </a:r>
            <a:r>
              <a:rPr lang="en-US" sz="1600" dirty="0" err="1"/>
              <a:t>handlning</a:t>
            </a:r>
            <a:r>
              <a:rPr lang="en-US" sz="1600" dirty="0"/>
              <a:t> dock </a:t>
            </a:r>
            <a:r>
              <a:rPr lang="en-US" sz="1600" dirty="0" err="1"/>
              <a:t>inget</a:t>
            </a:r>
            <a:r>
              <a:rPr lang="en-US" sz="1600" dirty="0"/>
              <a:t> </a:t>
            </a:r>
            <a:r>
              <a:rPr lang="en-US" sz="1600" dirty="0" err="1"/>
              <a:t>godis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dricka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fredag</a:t>
            </a:r>
            <a:endParaRPr lang="en-US" sz="1600" dirty="0"/>
          </a:p>
          <a:p>
            <a:pPr marL="0" indent="0" defTabSz="1219170">
              <a:spcAft>
                <a:spcPts val="800"/>
              </a:spcAft>
              <a:buNone/>
            </a:pPr>
            <a:r>
              <a:rPr lang="en-US" sz="1600" dirty="0"/>
              <a:t>Kl 20:00 Middag</a:t>
            </a:r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964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Lördag</a:t>
            </a:r>
            <a:r>
              <a:rPr lang="en-US" sz="5867" b="1" dirty="0">
                <a:solidFill>
                  <a:schemeClr val="bg1"/>
                </a:solidFill>
              </a:rPr>
              <a:t> 17/9</a:t>
            </a:r>
            <a:endParaRPr lang="en-US" sz="5867" dirty="0">
              <a:solidFill>
                <a:schemeClr val="bg1"/>
              </a:solidFill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  <a:prstGeom prst="rect">
            <a:avLst/>
          </a:prstGeom>
        </p:spPr>
        <p:txBody>
          <a:bodyPr spcFirstLastPara="1" vert="horz" wrap="square" lIns="121920" tIns="60960" rIns="121920" bIns="60960" numCol="2" rtlCol="0" anchor="t" anchorCtr="0">
            <a:noAutofit/>
          </a:bodyPr>
          <a:lstStyle/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08:30, </a:t>
            </a:r>
            <a:r>
              <a:rPr lang="en-US" sz="1600" dirty="0" err="1"/>
              <a:t>Frukost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09:45 </a:t>
            </a:r>
            <a:r>
              <a:rPr lang="en-US" sz="1600" dirty="0" err="1"/>
              <a:t>Genomgång</a:t>
            </a:r>
            <a:r>
              <a:rPr lang="en-US" sz="1600" dirty="0"/>
              <a:t> för match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10:05 </a:t>
            </a:r>
            <a:r>
              <a:rPr lang="en-US" sz="1600" dirty="0" err="1"/>
              <a:t>Uppvärming</a:t>
            </a:r>
            <a:r>
              <a:rPr lang="en-US" sz="1600" dirty="0"/>
              <a:t> match/</a:t>
            </a:r>
            <a:r>
              <a:rPr lang="en-US" sz="1600" dirty="0" err="1"/>
              <a:t>fys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10:50 </a:t>
            </a:r>
            <a:r>
              <a:rPr lang="en-US" sz="1600" dirty="0" err="1"/>
              <a:t>Ombytta</a:t>
            </a:r>
            <a:r>
              <a:rPr lang="en-US" sz="1600" dirty="0"/>
              <a:t> </a:t>
            </a:r>
            <a:r>
              <a:rPr lang="en-US" sz="1600" dirty="0" err="1"/>
              <a:t>klara</a:t>
            </a:r>
            <a:r>
              <a:rPr lang="en-US" sz="1600" dirty="0"/>
              <a:t> för </a:t>
            </a:r>
            <a:r>
              <a:rPr lang="en-US" sz="1600" dirty="0" err="1"/>
              <a:t>matchgenomgång</a:t>
            </a:r>
            <a:r>
              <a:rPr lang="en-US" sz="1600" dirty="0"/>
              <a:t> 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11:15, </a:t>
            </a:r>
            <a:r>
              <a:rPr lang="en-US" sz="1600" dirty="0" err="1"/>
              <a:t>Göteborg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/>
              <a:t>Nerjoggning</a:t>
            </a:r>
            <a:r>
              <a:rPr lang="en-US" sz="1600" dirty="0"/>
              <a:t> stretch ca 20 min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13:00, Lunch</a:t>
            </a: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endParaRPr lang="en-US" sz="16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 13:30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Genomgång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match</a:t>
            </a: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 13:50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Uppvärmning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match/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fys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 14:40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Ombytta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klara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matchgenomgång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 15:00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Skåne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Nerjoggning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stretch ca 20 min</a:t>
            </a: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 16:30,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Mellanmål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Dusch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304792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“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Lördagsgodis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 Kl 20:00, Middag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721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838201" y="365125"/>
            <a:ext cx="9808596" cy="1146176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ctr" anchorCtr="0">
            <a:normAutofit/>
          </a:bodyPr>
          <a:lstStyle/>
          <a:p>
            <a:pPr defTabSz="1219170">
              <a:spcBef>
                <a:spcPct val="0"/>
              </a:spcBef>
            </a:pPr>
            <a:r>
              <a:rPr lang="en-US" sz="5867" b="1" dirty="0" err="1">
                <a:solidFill>
                  <a:schemeClr val="bg1"/>
                </a:solidFill>
              </a:rPr>
              <a:t>Söndag</a:t>
            </a:r>
            <a:r>
              <a:rPr lang="en-US" sz="5867" b="1" dirty="0">
                <a:solidFill>
                  <a:schemeClr val="bg1"/>
                </a:solidFill>
              </a:rPr>
              <a:t> 18/9</a:t>
            </a:r>
            <a:endParaRPr lang="en-US" sz="5867" dirty="0">
              <a:solidFill>
                <a:schemeClr val="bg1"/>
              </a:solidFill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69" y="2"/>
            <a:ext cx="1191331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838200" y="2055811"/>
            <a:ext cx="7315200" cy="4121152"/>
          </a:xfrm>
          <a:prstGeom prst="rect">
            <a:avLst/>
          </a:prstGeom>
        </p:spPr>
        <p:txBody>
          <a:bodyPr spcFirstLastPara="1" vert="horz" wrap="square" lIns="121920" tIns="60960" rIns="121920" bIns="60960" rtlCol="0" anchor="t" anchorCtr="0">
            <a:normAutofit/>
          </a:bodyPr>
          <a:lstStyle/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06:45, </a:t>
            </a:r>
            <a:r>
              <a:rPr lang="en-US" sz="1600" dirty="0" err="1"/>
              <a:t>Frukost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07:25 </a:t>
            </a:r>
            <a:r>
              <a:rPr lang="en-US" sz="1600" dirty="0" err="1"/>
              <a:t>Uppvärmning</a:t>
            </a:r>
            <a:r>
              <a:rPr lang="en-US" sz="1600" dirty="0"/>
              <a:t> match/</a:t>
            </a:r>
            <a:r>
              <a:rPr lang="en-US" sz="1600" dirty="0" err="1"/>
              <a:t>fys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08:10 </a:t>
            </a:r>
            <a:r>
              <a:rPr lang="en-US" sz="1600" dirty="0" err="1"/>
              <a:t>Ombytta</a:t>
            </a:r>
            <a:r>
              <a:rPr lang="en-US" sz="1600" dirty="0"/>
              <a:t> </a:t>
            </a:r>
            <a:r>
              <a:rPr lang="en-US" sz="1600" dirty="0" err="1"/>
              <a:t>klara</a:t>
            </a:r>
            <a:r>
              <a:rPr lang="en-US" sz="1600" dirty="0"/>
              <a:t> för </a:t>
            </a:r>
            <a:r>
              <a:rPr lang="en-US" sz="1600" dirty="0" err="1"/>
              <a:t>matchgenomgång</a:t>
            </a:r>
            <a:r>
              <a:rPr lang="en-US" sz="1600" dirty="0"/>
              <a:t> 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08:30, Match mot </a:t>
            </a:r>
            <a:r>
              <a:rPr lang="en-US" sz="1600" dirty="0" err="1"/>
              <a:t>Småland</a:t>
            </a:r>
            <a:endParaRPr lang="en-US" sz="1600" dirty="0"/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12:30, Lunch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12:55 </a:t>
            </a:r>
            <a:r>
              <a:rPr lang="en-US" sz="1600" dirty="0" err="1"/>
              <a:t>Uppvärmning</a:t>
            </a:r>
            <a:r>
              <a:rPr lang="en-US" sz="1600" dirty="0"/>
              <a:t> match/</a:t>
            </a:r>
            <a:r>
              <a:rPr lang="en-US" sz="1600" dirty="0" err="1"/>
              <a:t>fys</a:t>
            </a:r>
            <a:r>
              <a:rPr lang="en-US" sz="1600" dirty="0"/>
              <a:t> 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13:40 </a:t>
            </a:r>
            <a:r>
              <a:rPr lang="en-US" sz="1600" dirty="0" err="1"/>
              <a:t>Ombytta</a:t>
            </a:r>
            <a:r>
              <a:rPr lang="en-US" sz="1600" dirty="0"/>
              <a:t> </a:t>
            </a:r>
            <a:r>
              <a:rPr lang="en-US" sz="1600" dirty="0" err="1"/>
              <a:t>klara</a:t>
            </a:r>
            <a:r>
              <a:rPr lang="en-US" sz="1600" dirty="0"/>
              <a:t> för </a:t>
            </a:r>
            <a:r>
              <a:rPr lang="en-US" sz="1600" dirty="0" err="1"/>
              <a:t>matchgenomgång</a:t>
            </a:r>
            <a:r>
              <a:rPr lang="en-US" sz="1600" dirty="0"/>
              <a:t> 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14:00, Match mot Blekinge</a:t>
            </a:r>
          </a:p>
          <a:p>
            <a:pPr marL="0" indent="-304792" defTabSz="121917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Kl 15:30, Middag</a:t>
            </a:r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5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088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486</Words>
  <Application>Microsoft Office PowerPoint</Application>
  <PresentationFormat>Bredbild</PresentationFormat>
  <Paragraphs>98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1_Office-tema</vt:lpstr>
      <vt:lpstr>TV-Pucken 2022 Bohusländal Team 2022 </vt:lpstr>
      <vt:lpstr>Syfte / Målsättning</vt:lpstr>
      <vt:lpstr>Spelidé BD i Tv-pucken</vt:lpstr>
      <vt:lpstr>Anfallszon</vt:lpstr>
      <vt:lpstr>Försvarszon</vt:lpstr>
      <vt:lpstr>Mittzon</vt:lpstr>
      <vt:lpstr>Fredag 16/9</vt:lpstr>
      <vt:lpstr>Lördag 17/9</vt:lpstr>
      <vt:lpstr>Söndag 18/9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TV-Pucken 2022 Bohusländal Team 2022 </dc:title>
  <dc:creator>Martin Nyström</dc:creator>
  <cp:lastModifiedBy>Martin Nyström</cp:lastModifiedBy>
  <cp:revision>1</cp:revision>
  <dcterms:created xsi:type="dcterms:W3CDTF">2022-09-13T18:05:19Z</dcterms:created>
  <dcterms:modified xsi:type="dcterms:W3CDTF">2022-09-13T19:41:26Z</dcterms:modified>
</cp:coreProperties>
</file>