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6" r:id="rId6"/>
    <p:sldId id="283" r:id="rId7"/>
    <p:sldId id="278" r:id="rId8"/>
    <p:sldId id="265" r:id="rId9"/>
    <p:sldId id="268" r:id="rId10"/>
    <p:sldId id="274" r:id="rId11"/>
    <p:sldId id="273" r:id="rId12"/>
    <p:sldId id="282" r:id="rId13"/>
    <p:sldId id="281" r:id="rId14"/>
    <p:sldId id="276" r:id="rId15"/>
    <p:sldId id="279" r:id="rId16"/>
    <p:sldId id="272" r:id="rId17"/>
    <p:sldId id="280" r:id="rId18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63032-06E7-435E-A6B9-967C55B82958}" v="4" dt="2025-09-19T17:43:35.344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41" autoAdjust="0"/>
  </p:normalViewPr>
  <p:slideViewPr>
    <p:cSldViewPr>
      <p:cViewPr varScale="1">
        <p:scale>
          <a:sx n="78" d="100"/>
          <a:sy n="78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va Gawrieh" userId="4bc79bbd-dc12-4176-9e71-82dcf213ff0c" providerId="ADAL" clId="{178AAC88-D8C4-471C-9D67-2D42012C6C59}"/>
    <pc:docChg chg="undo custSel addSld delSld modSld sldOrd">
      <pc:chgData name="Ninva Gawrieh" userId="4bc79bbd-dc12-4176-9e71-82dcf213ff0c" providerId="ADAL" clId="{178AAC88-D8C4-471C-9D67-2D42012C6C59}" dt="2025-09-23T11:27:18.673" v="1550" actId="47"/>
      <pc:docMkLst>
        <pc:docMk/>
      </pc:docMkLst>
      <pc:sldChg chg="modSp mod">
        <pc:chgData name="Ninva Gawrieh" userId="4bc79bbd-dc12-4176-9e71-82dcf213ff0c" providerId="ADAL" clId="{178AAC88-D8C4-471C-9D67-2D42012C6C59}" dt="2025-09-19T15:27:22.973" v="26" actId="1076"/>
        <pc:sldMkLst>
          <pc:docMk/>
          <pc:sldMk cId="576090978" sldId="257"/>
        </pc:sldMkLst>
        <pc:spChg chg="mod">
          <ac:chgData name="Ninva Gawrieh" userId="4bc79bbd-dc12-4176-9e71-82dcf213ff0c" providerId="ADAL" clId="{178AAC88-D8C4-471C-9D67-2D42012C6C59}" dt="2025-09-19T15:27:22.973" v="26" actId="1076"/>
          <ac:spMkLst>
            <pc:docMk/>
            <pc:sldMk cId="576090978" sldId="257"/>
            <ac:spMk id="2" creationId="{00000000-0000-0000-0000-000000000000}"/>
          </ac:spMkLst>
        </pc:spChg>
      </pc:sldChg>
      <pc:sldChg chg="del">
        <pc:chgData name="Ninva Gawrieh" userId="4bc79bbd-dc12-4176-9e71-82dcf213ff0c" providerId="ADAL" clId="{178AAC88-D8C4-471C-9D67-2D42012C6C59}" dt="2025-09-19T17:25:25.971" v="87" actId="2696"/>
        <pc:sldMkLst>
          <pc:docMk/>
          <pc:sldMk cId="1949577601" sldId="264"/>
        </pc:sldMkLst>
      </pc:sldChg>
      <pc:sldChg chg="modSp mod">
        <pc:chgData name="Ninva Gawrieh" userId="4bc79bbd-dc12-4176-9e71-82dcf213ff0c" providerId="ADAL" clId="{178AAC88-D8C4-471C-9D67-2D42012C6C59}" dt="2025-09-19T15:27:52.416" v="27" actId="313"/>
        <pc:sldMkLst>
          <pc:docMk/>
          <pc:sldMk cId="3053388791" sldId="265"/>
        </pc:sldMkLst>
        <pc:spChg chg="mod">
          <ac:chgData name="Ninva Gawrieh" userId="4bc79bbd-dc12-4176-9e71-82dcf213ff0c" providerId="ADAL" clId="{178AAC88-D8C4-471C-9D67-2D42012C6C59}" dt="2025-09-19T15:27:52.416" v="27" actId="313"/>
          <ac:spMkLst>
            <pc:docMk/>
            <pc:sldMk cId="3053388791" sldId="265"/>
            <ac:spMk id="3" creationId="{00000000-0000-0000-0000-000000000000}"/>
          </ac:spMkLst>
        </pc:spChg>
      </pc:sldChg>
      <pc:sldChg chg="modSp mod">
        <pc:chgData name="Ninva Gawrieh" userId="4bc79bbd-dc12-4176-9e71-82dcf213ff0c" providerId="ADAL" clId="{178AAC88-D8C4-471C-9D67-2D42012C6C59}" dt="2025-09-19T17:21:10.260" v="31" actId="1076"/>
        <pc:sldMkLst>
          <pc:docMk/>
          <pc:sldMk cId="2905083717" sldId="266"/>
        </pc:sldMkLst>
        <pc:spChg chg="mod">
          <ac:chgData name="Ninva Gawrieh" userId="4bc79bbd-dc12-4176-9e71-82dcf213ff0c" providerId="ADAL" clId="{178AAC88-D8C4-471C-9D67-2D42012C6C59}" dt="2025-09-19T17:21:10.260" v="31" actId="1076"/>
          <ac:spMkLst>
            <pc:docMk/>
            <pc:sldMk cId="2905083717" sldId="266"/>
            <ac:spMk id="3" creationId="{00000000-0000-0000-0000-000000000000}"/>
          </ac:spMkLst>
        </pc:spChg>
      </pc:sldChg>
      <pc:sldChg chg="del">
        <pc:chgData name="Ninva Gawrieh" userId="4bc79bbd-dc12-4176-9e71-82dcf213ff0c" providerId="ADAL" clId="{178AAC88-D8C4-471C-9D67-2D42012C6C59}" dt="2025-09-19T17:25:30.880" v="88" actId="2696"/>
        <pc:sldMkLst>
          <pc:docMk/>
          <pc:sldMk cId="2598391320" sldId="267"/>
        </pc:sldMkLst>
      </pc:sldChg>
      <pc:sldChg chg="modSp mod">
        <pc:chgData name="Ninva Gawrieh" userId="4bc79bbd-dc12-4176-9e71-82dcf213ff0c" providerId="ADAL" clId="{178AAC88-D8C4-471C-9D67-2D42012C6C59}" dt="2025-09-19T17:24:40.940" v="84" actId="20577"/>
        <pc:sldMkLst>
          <pc:docMk/>
          <pc:sldMk cId="2993111047" sldId="268"/>
        </pc:sldMkLst>
        <pc:spChg chg="mod">
          <ac:chgData name="Ninva Gawrieh" userId="4bc79bbd-dc12-4176-9e71-82dcf213ff0c" providerId="ADAL" clId="{178AAC88-D8C4-471C-9D67-2D42012C6C59}" dt="2025-09-19T17:24:11.707" v="63" actId="1076"/>
          <ac:spMkLst>
            <pc:docMk/>
            <pc:sldMk cId="2993111047" sldId="268"/>
            <ac:spMk id="2" creationId="{00000000-0000-0000-0000-000000000000}"/>
          </ac:spMkLst>
        </pc:spChg>
        <pc:spChg chg="mod">
          <ac:chgData name="Ninva Gawrieh" userId="4bc79bbd-dc12-4176-9e71-82dcf213ff0c" providerId="ADAL" clId="{178AAC88-D8C4-471C-9D67-2D42012C6C59}" dt="2025-09-19T17:24:40.940" v="84" actId="20577"/>
          <ac:spMkLst>
            <pc:docMk/>
            <pc:sldMk cId="2993111047" sldId="268"/>
            <ac:spMk id="3" creationId="{00000000-0000-0000-0000-000000000000}"/>
          </ac:spMkLst>
        </pc:spChg>
      </pc:sldChg>
      <pc:sldChg chg="del">
        <pc:chgData name="Ninva Gawrieh" userId="4bc79bbd-dc12-4176-9e71-82dcf213ff0c" providerId="ADAL" clId="{178AAC88-D8C4-471C-9D67-2D42012C6C59}" dt="2025-09-19T17:27:44.156" v="315" actId="2696"/>
        <pc:sldMkLst>
          <pc:docMk/>
          <pc:sldMk cId="4078798235" sldId="269"/>
        </pc:sldMkLst>
      </pc:sldChg>
      <pc:sldChg chg="del">
        <pc:chgData name="Ninva Gawrieh" userId="4bc79bbd-dc12-4176-9e71-82dcf213ff0c" providerId="ADAL" clId="{178AAC88-D8C4-471C-9D67-2D42012C6C59}" dt="2025-09-23T11:27:18.673" v="1550" actId="47"/>
        <pc:sldMkLst>
          <pc:docMk/>
          <pc:sldMk cId="242861733" sldId="271"/>
        </pc:sldMkLst>
      </pc:sldChg>
      <pc:sldChg chg="modSp mod">
        <pc:chgData name="Ninva Gawrieh" userId="4bc79bbd-dc12-4176-9e71-82dcf213ff0c" providerId="ADAL" clId="{178AAC88-D8C4-471C-9D67-2D42012C6C59}" dt="2025-09-19T17:23:44.458" v="61" actId="14100"/>
        <pc:sldMkLst>
          <pc:docMk/>
          <pc:sldMk cId="1670073791" sldId="272"/>
        </pc:sldMkLst>
        <pc:spChg chg="mod">
          <ac:chgData name="Ninva Gawrieh" userId="4bc79bbd-dc12-4176-9e71-82dcf213ff0c" providerId="ADAL" clId="{178AAC88-D8C4-471C-9D67-2D42012C6C59}" dt="2025-09-19T17:23:44.458" v="61" actId="14100"/>
          <ac:spMkLst>
            <pc:docMk/>
            <pc:sldMk cId="1670073791" sldId="272"/>
            <ac:spMk id="4" creationId="{8650A5A0-96CE-042C-7A62-5F2C8B696114}"/>
          </ac:spMkLst>
        </pc:spChg>
      </pc:sldChg>
      <pc:sldChg chg="modSp mod">
        <pc:chgData name="Ninva Gawrieh" userId="4bc79bbd-dc12-4176-9e71-82dcf213ff0c" providerId="ADAL" clId="{178AAC88-D8C4-471C-9D67-2D42012C6C59}" dt="2025-09-22T20:11:48.316" v="1094" actId="313"/>
        <pc:sldMkLst>
          <pc:docMk/>
          <pc:sldMk cId="1671905027" sldId="274"/>
        </pc:sldMkLst>
        <pc:spChg chg="mod">
          <ac:chgData name="Ninva Gawrieh" userId="4bc79bbd-dc12-4176-9e71-82dcf213ff0c" providerId="ADAL" clId="{178AAC88-D8C4-471C-9D67-2D42012C6C59}" dt="2025-09-22T20:11:48.316" v="1094" actId="313"/>
          <ac:spMkLst>
            <pc:docMk/>
            <pc:sldMk cId="1671905027" sldId="274"/>
            <ac:spMk id="2" creationId="{94059890-B083-AB97-9D6D-4671FBCDE6C9}"/>
          </ac:spMkLst>
        </pc:spChg>
      </pc:sldChg>
      <pc:sldChg chg="modSp mod">
        <pc:chgData name="Ninva Gawrieh" userId="4bc79bbd-dc12-4176-9e71-82dcf213ff0c" providerId="ADAL" clId="{178AAC88-D8C4-471C-9D67-2D42012C6C59}" dt="2025-09-22T20:37:15.546" v="1165" actId="27636"/>
        <pc:sldMkLst>
          <pc:docMk/>
          <pc:sldMk cId="2929003842" sldId="275"/>
        </pc:sldMkLst>
        <pc:spChg chg="mod">
          <ac:chgData name="Ninva Gawrieh" userId="4bc79bbd-dc12-4176-9e71-82dcf213ff0c" providerId="ADAL" clId="{178AAC88-D8C4-471C-9D67-2D42012C6C59}" dt="2025-09-19T17:24:55.837" v="86" actId="1076"/>
          <ac:spMkLst>
            <pc:docMk/>
            <pc:sldMk cId="2929003842" sldId="275"/>
            <ac:spMk id="2" creationId="{4E863612-5756-2840-B020-414172B1CF17}"/>
          </ac:spMkLst>
        </pc:spChg>
        <pc:spChg chg="mod">
          <ac:chgData name="Ninva Gawrieh" userId="4bc79bbd-dc12-4176-9e71-82dcf213ff0c" providerId="ADAL" clId="{178AAC88-D8C4-471C-9D67-2D42012C6C59}" dt="2025-09-22T20:37:15.546" v="1165" actId="27636"/>
          <ac:spMkLst>
            <pc:docMk/>
            <pc:sldMk cId="2929003842" sldId="275"/>
            <ac:spMk id="3" creationId="{C6403A0F-77DF-2790-19EF-8BB566DF3038}"/>
          </ac:spMkLst>
        </pc:spChg>
      </pc:sldChg>
      <pc:sldChg chg="modSp add mod">
        <pc:chgData name="Ninva Gawrieh" userId="4bc79bbd-dc12-4176-9e71-82dcf213ff0c" providerId="ADAL" clId="{178AAC88-D8C4-471C-9D67-2D42012C6C59}" dt="2025-09-19T17:27:16.261" v="314" actId="20577"/>
        <pc:sldMkLst>
          <pc:docMk/>
          <pc:sldMk cId="3829836153" sldId="276"/>
        </pc:sldMkLst>
        <pc:spChg chg="mod">
          <ac:chgData name="Ninva Gawrieh" userId="4bc79bbd-dc12-4176-9e71-82dcf213ff0c" providerId="ADAL" clId="{178AAC88-D8C4-471C-9D67-2D42012C6C59}" dt="2025-09-19T17:25:53.955" v="113" actId="20577"/>
          <ac:spMkLst>
            <pc:docMk/>
            <pc:sldMk cId="3829836153" sldId="276"/>
            <ac:spMk id="2" creationId="{125FBB41-419A-4AEB-D49A-C43BFE012F17}"/>
          </ac:spMkLst>
        </pc:spChg>
        <pc:spChg chg="mod">
          <ac:chgData name="Ninva Gawrieh" userId="4bc79bbd-dc12-4176-9e71-82dcf213ff0c" providerId="ADAL" clId="{178AAC88-D8C4-471C-9D67-2D42012C6C59}" dt="2025-09-19T17:27:16.261" v="314" actId="20577"/>
          <ac:spMkLst>
            <pc:docMk/>
            <pc:sldMk cId="3829836153" sldId="276"/>
            <ac:spMk id="3" creationId="{FFF92254-00AC-3FA5-5C03-4B6A20991374}"/>
          </ac:spMkLst>
        </pc:spChg>
      </pc:sldChg>
      <pc:sldChg chg="modSp add del mod ord">
        <pc:chgData name="Ninva Gawrieh" userId="4bc79bbd-dc12-4176-9e71-82dcf213ff0c" providerId="ADAL" clId="{178AAC88-D8C4-471C-9D67-2D42012C6C59}" dt="2025-09-23T11:27:15.791" v="1549" actId="47"/>
        <pc:sldMkLst>
          <pc:docMk/>
          <pc:sldMk cId="1676305178" sldId="277"/>
        </pc:sldMkLst>
        <pc:spChg chg="mod">
          <ac:chgData name="Ninva Gawrieh" userId="4bc79bbd-dc12-4176-9e71-82dcf213ff0c" providerId="ADAL" clId="{178AAC88-D8C4-471C-9D67-2D42012C6C59}" dt="2025-09-23T11:12:04.778" v="1425" actId="20577"/>
          <ac:spMkLst>
            <pc:docMk/>
            <pc:sldMk cId="1676305178" sldId="277"/>
            <ac:spMk id="2" creationId="{55B85F25-6ADE-C85B-AE84-DB8C70F3339F}"/>
          </ac:spMkLst>
        </pc:spChg>
        <pc:spChg chg="mod">
          <ac:chgData name="Ninva Gawrieh" userId="4bc79bbd-dc12-4176-9e71-82dcf213ff0c" providerId="ADAL" clId="{178AAC88-D8C4-471C-9D67-2D42012C6C59}" dt="2025-09-23T11:27:11.469" v="1548" actId="20577"/>
          <ac:spMkLst>
            <pc:docMk/>
            <pc:sldMk cId="1676305178" sldId="277"/>
            <ac:spMk id="3" creationId="{A2B0AFFA-3003-1A5C-ABCC-8532A807D690}"/>
          </ac:spMkLst>
        </pc:spChg>
      </pc:sldChg>
      <pc:sldChg chg="modSp add mod">
        <pc:chgData name="Ninva Gawrieh" userId="4bc79bbd-dc12-4176-9e71-82dcf213ff0c" providerId="ADAL" clId="{178AAC88-D8C4-471C-9D67-2D42012C6C59}" dt="2025-09-22T20:09:23.419" v="1091" actId="20577"/>
        <pc:sldMkLst>
          <pc:docMk/>
          <pc:sldMk cId="3034462294" sldId="278"/>
        </pc:sldMkLst>
        <pc:spChg chg="mod">
          <ac:chgData name="Ninva Gawrieh" userId="4bc79bbd-dc12-4176-9e71-82dcf213ff0c" providerId="ADAL" clId="{178AAC88-D8C4-471C-9D67-2D42012C6C59}" dt="2025-09-22T20:09:23.419" v="1091" actId="20577"/>
          <ac:spMkLst>
            <pc:docMk/>
            <pc:sldMk cId="3034462294" sldId="278"/>
            <ac:spMk id="2" creationId="{0727BA9F-1C2C-ED76-4F36-0D99A61B1C59}"/>
          </ac:spMkLst>
        </pc:spChg>
        <pc:spChg chg="mod">
          <ac:chgData name="Ninva Gawrieh" userId="4bc79bbd-dc12-4176-9e71-82dcf213ff0c" providerId="ADAL" clId="{178AAC88-D8C4-471C-9D67-2D42012C6C59}" dt="2025-09-19T17:44:40.724" v="1090" actId="1076"/>
          <ac:spMkLst>
            <pc:docMk/>
            <pc:sldMk cId="3034462294" sldId="278"/>
            <ac:spMk id="3" creationId="{A84139F2-22A3-F176-DCB2-BFC3A752626F}"/>
          </ac:spMkLst>
        </pc:spChg>
      </pc:sldChg>
      <pc:sldChg chg="modSp add mod">
        <pc:chgData name="Ninva Gawrieh" userId="4bc79bbd-dc12-4176-9e71-82dcf213ff0c" providerId="ADAL" clId="{178AAC88-D8C4-471C-9D67-2D42012C6C59}" dt="2025-09-23T11:10:34.692" v="1288" actId="14100"/>
        <pc:sldMkLst>
          <pc:docMk/>
          <pc:sldMk cId="2602568729" sldId="279"/>
        </pc:sldMkLst>
        <pc:spChg chg="mod">
          <ac:chgData name="Ninva Gawrieh" userId="4bc79bbd-dc12-4176-9e71-82dcf213ff0c" providerId="ADAL" clId="{178AAC88-D8C4-471C-9D67-2D42012C6C59}" dt="2025-09-22T20:13:49.119" v="1132" actId="20577"/>
          <ac:spMkLst>
            <pc:docMk/>
            <pc:sldMk cId="2602568729" sldId="279"/>
            <ac:spMk id="2" creationId="{CD51313C-2BE5-D4B1-3505-BB5C5974F218}"/>
          </ac:spMkLst>
        </pc:spChg>
        <pc:spChg chg="mod">
          <ac:chgData name="Ninva Gawrieh" userId="4bc79bbd-dc12-4176-9e71-82dcf213ff0c" providerId="ADAL" clId="{178AAC88-D8C4-471C-9D67-2D42012C6C59}" dt="2025-09-23T11:10:34.692" v="1288" actId="14100"/>
          <ac:spMkLst>
            <pc:docMk/>
            <pc:sldMk cId="2602568729" sldId="279"/>
            <ac:spMk id="3" creationId="{143BBACE-82F3-B95E-601E-C99341F8A37B}"/>
          </ac:spMkLst>
        </pc:spChg>
      </pc:sldChg>
      <pc:sldChg chg="add">
        <pc:chgData name="Ninva Gawrieh" userId="4bc79bbd-dc12-4176-9e71-82dcf213ff0c" providerId="ADAL" clId="{178AAC88-D8C4-471C-9D67-2D42012C6C59}" dt="2025-09-23T11:11:48.149" v="1405" actId="2890"/>
        <pc:sldMkLst>
          <pc:docMk/>
          <pc:sldMk cId="261326496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06345F-D622-4952-9DC4-EC0CABA63366}" type="datetime1">
              <a:rPr lang="sv-SE" smtClean="0"/>
              <a:t>2025-09-28</a:t>
            </a:fld>
            <a:endParaRPr lang="sv-SE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44292F-2696-44EF-860C-D881E8AF589B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87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8D0EF-5C13-63C4-FC73-B4FC180D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FC517D9-1900-2BA8-BE1E-D43B0080C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B942713-CD0A-4D45-B485-4C779404B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CBDB8B-92EE-071C-72B1-10FD2662A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757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A70A5-E72D-7F36-C055-A4503AC5C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F336D95-7FD4-247E-A438-70EFF6E25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9A1E278-A0FA-BECE-D807-7EF7ECE19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8EB13D-B9F1-8772-CCDC-8305A0DD2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368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56DB4-44C7-932D-5885-C50E5702E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AF650D1-BC4F-ABF2-0BFA-C303CF71D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37C80B0-97F0-8212-420F-51765D037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A39CBD-6C6B-8B22-2475-680EEE9F7F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60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9A004-7E21-5A83-E8B8-629B098E6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B639644-94B5-5578-5B32-E30E9B2A5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CE4BBD6-F92A-E319-88E3-17124FF1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41191A-32C5-142B-AA5C-7C2B18F7F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46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54C7-24F6-E0DE-1873-5A572424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7DC6FE-508B-7BF0-29D8-B6EFFB5C9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7076132-E015-6885-282C-FC2916521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A2BE6C-747D-A0B5-3CDC-554B39474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598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54807-7A40-919F-EC79-9BBD82D3B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52B776D-7D22-E98C-2B39-0EF2F909A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4C46A7E-7B5F-6CBF-18A7-EB8EF448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37E402-74A5-009A-B398-E1E2019C8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42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885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3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242CC-B446-AECD-FE15-012B0B53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4945F44-B4B9-E37F-FCDC-937DF9B9E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A2A9157-E9C1-E389-3B8E-927F691B0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B11446-5DE1-2904-E626-458F4DED7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314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75734-B32C-6FF9-0E77-4A74092D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21AD73F-C547-9707-DEA3-152ADD21B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B37F245-D5DB-CD5A-93FB-5EEBCD82C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AC79BE-865E-8C27-49D1-C91A14D8C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61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13F49-2A4E-E087-C5F1-86DF572F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42A3AE-390F-3814-12A9-520D13C16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6B54716-D13A-CC4C-8F01-78DA088F9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74ACC28-10FC-86A4-88DD-77D62A93A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83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9A3E46-C3D8-448C-BC8F-FAFF3F556B58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A7303-B4A7-4D09-B000-E2048C57484D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7CCCE-0489-47D0-894D-440D5DF2FD26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8898B2-991C-4776-AEB7-09E8369C110B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A3A17-E644-4F72-A1D3-52744200BD23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AD618-EC5D-4988-A76A-4DCC4D6E73C1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0ED80-2342-4644-92A4-28C53A0A5374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12778-7B6D-4390-8FBD-22FDA6A37B8D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8" name="Rektangel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458A8FA-21CF-45DC-BDD2-9D33391CB335}" type="datetime1">
              <a:rPr lang="sv-SE" noProof="0" smtClean="0"/>
              <a:t>2025-09-28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38800" y="332656"/>
            <a:ext cx="6361856" cy="1910680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Pojkar 12 </a:t>
            </a:r>
            <a:br>
              <a:rPr lang="sv-SE" dirty="0"/>
            </a:br>
            <a:r>
              <a:rPr lang="sv-SE" dirty="0"/>
              <a:t>Säsongen 2025/2026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-SE" dirty="0"/>
              <a:t>Bodenbasket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D962-00F1-5EA2-3577-24110FBB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488DF8-6383-23EB-E132-447A68C8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57" y="332656"/>
            <a:ext cx="10058400" cy="1752600"/>
          </a:xfrm>
        </p:spPr>
        <p:txBody>
          <a:bodyPr rtlCol="0"/>
          <a:lstStyle/>
          <a:p>
            <a:pPr rtl="0"/>
            <a:r>
              <a:rPr lang="sv-SE" dirty="0"/>
              <a:t>Fikaförsäljning – matcher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0CDD5D-E457-EA1D-11FA-58C9598AD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2924944"/>
            <a:ext cx="10058400" cy="3024336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Ställs upp under trappen direkt till vänster om Entrén </a:t>
            </a:r>
          </a:p>
          <a:p>
            <a:pPr rtl="0"/>
            <a:endParaRPr lang="sv-SE" dirty="0"/>
          </a:p>
          <a:p>
            <a:r>
              <a:rPr lang="sv-SE" dirty="0"/>
              <a:t>I övrigt samma rutiner som tidigare </a:t>
            </a:r>
          </a:p>
          <a:p>
            <a:pPr rtl="0"/>
            <a:endParaRPr lang="sv-SE" dirty="0"/>
          </a:p>
          <a:p>
            <a:pPr rtl="0"/>
            <a:r>
              <a:rPr lang="sv-SE" dirty="0"/>
              <a:t>Idéer på merförsäljning? 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1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1F4C5-DADB-3B42-99DC-D37951B1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FBB41-419A-4AEB-D49A-C43BFE01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4664"/>
            <a:ext cx="10058400" cy="1752600"/>
          </a:xfrm>
        </p:spPr>
        <p:txBody>
          <a:bodyPr rtlCol="0"/>
          <a:lstStyle/>
          <a:p>
            <a:pPr rtl="0"/>
            <a:r>
              <a:rPr lang="sv-SE" dirty="0"/>
              <a:t>Kommunikation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F92254-00AC-3FA5-5C03-4B6A2099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2367880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Sker via ”laget.se” och ”Super text” </a:t>
            </a:r>
          </a:p>
          <a:p>
            <a:pPr rtl="0"/>
            <a:endParaRPr lang="sv-SE" dirty="0"/>
          </a:p>
          <a:p>
            <a:pPr rtl="0"/>
            <a:r>
              <a:rPr lang="sv-SE" dirty="0"/>
              <a:t>SMS eller Samtal, till Ninva och Jonas, vid mer ”privata ärenden” 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98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7556-F410-53D8-CAA7-C878A5C3A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1313C-2BE5-D4B1-3505-BB5C597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78" y="476672"/>
            <a:ext cx="10058400" cy="1752600"/>
          </a:xfrm>
        </p:spPr>
        <p:txBody>
          <a:bodyPr rtlCol="0"/>
          <a:lstStyle/>
          <a:p>
            <a:pPr rtl="0"/>
            <a:r>
              <a:rPr lang="sv-SE" dirty="0"/>
              <a:t>Utbildning </a:t>
            </a:r>
            <a:r>
              <a:rPr lang="sv-SE"/>
              <a:t>Sekritariat  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3BBACE-82F3-B95E-601E-C99341F8A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5757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v-SE" sz="3200" dirty="0"/>
              <a:t>Måndag 6 Oktober 17:30 Björknäshallen  </a:t>
            </a:r>
          </a:p>
          <a:p>
            <a:pPr rtl="0"/>
            <a:endParaRPr lang="sv-SE" sz="3200" dirty="0"/>
          </a:p>
          <a:p>
            <a:pPr rtl="0"/>
            <a:r>
              <a:rPr lang="sv-SE" dirty="0"/>
              <a:t>(För er som vill friska upp minnet sedan förra säsongen) </a:t>
            </a:r>
            <a:endParaRPr lang="sv-SE" sz="3200" dirty="0"/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25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7F018-F202-D30D-E989-8F2D0B7D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1" y="213792"/>
            <a:ext cx="3657600" cy="1054968"/>
          </a:xfrm>
        </p:spPr>
        <p:txBody>
          <a:bodyPr/>
          <a:lstStyle/>
          <a:p>
            <a:r>
              <a:rPr lang="sv-SE" dirty="0"/>
              <a:t>Klubbkläder 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E333F73F-95FD-BF15-34B6-B62B9CC30D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120" b="11120"/>
          <a:stretch>
            <a:fillRect/>
          </a:stretch>
        </p:blipFill>
        <p:spPr>
          <a:xfrm>
            <a:off x="0" y="0"/>
            <a:ext cx="7464152" cy="6858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50A5A0-96CE-042C-7A62-5F2C8B696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4192" y="1628800"/>
            <a:ext cx="4248471" cy="4680520"/>
          </a:xfrm>
        </p:spPr>
        <p:txBody>
          <a:bodyPr>
            <a:normAutofit/>
          </a:bodyPr>
          <a:lstStyle/>
          <a:p>
            <a:r>
              <a:rPr lang="sv-SE" dirty="0"/>
              <a:t>Finns att beställa från 2Win</a:t>
            </a:r>
          </a:p>
          <a:p>
            <a:endParaRPr lang="sv-SE" dirty="0"/>
          </a:p>
          <a:p>
            <a:r>
              <a:rPr lang="sv-SE" dirty="0"/>
              <a:t>Uppvärmningströja finns att köpa via Föreningen, se bild till vänster. </a:t>
            </a:r>
          </a:p>
          <a:p>
            <a:r>
              <a:rPr lang="sv-SE" dirty="0"/>
              <a:t>Pris: 279 kr</a:t>
            </a:r>
          </a:p>
          <a:p>
            <a:endParaRPr lang="sv-SE" dirty="0"/>
          </a:p>
          <a:p>
            <a:r>
              <a:rPr lang="sv-SE" dirty="0"/>
              <a:t>Meddela Ninva </a:t>
            </a:r>
          </a:p>
          <a:p>
            <a:r>
              <a:rPr lang="sv-SE" dirty="0"/>
              <a:t>senast 30 September  om ni vill köpa.</a:t>
            </a:r>
          </a:p>
        </p:txBody>
      </p:sp>
    </p:spTree>
    <p:extLst>
      <p:ext uri="{BB962C8B-B14F-4D97-AF65-F5344CB8AC3E}">
        <p14:creationId xmlns:p14="http://schemas.microsoft.com/office/powerpoint/2010/main" val="1670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BEDE-A2F0-7E5C-5CEA-72ACBDF5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68EDF0-35D3-139A-E841-F420997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78" y="476672"/>
            <a:ext cx="10058400" cy="1752600"/>
          </a:xfrm>
        </p:spPr>
        <p:txBody>
          <a:bodyPr rtlCol="0"/>
          <a:lstStyle/>
          <a:p>
            <a:pPr rtl="0"/>
            <a:r>
              <a:rPr lang="sv-SE" dirty="0"/>
              <a:t>Laganda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F425E0-2DF6-BE4F-3001-6515ADB6B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578" y="2708920"/>
            <a:ext cx="10518030" cy="3528392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Vi ”12or” kanske behöver hitta på någon aktivitet utanför träningsarenan för att killarna ska känna som ”ett gäng”. </a:t>
            </a:r>
          </a:p>
          <a:p>
            <a:pPr rtl="0"/>
            <a:endParaRPr lang="sv-SE" sz="1800" dirty="0"/>
          </a:p>
          <a:p>
            <a:pPr rtl="0"/>
            <a:r>
              <a:rPr lang="sv-SE" sz="1800" dirty="0"/>
              <a:t>(Vi börjar med ett) </a:t>
            </a:r>
          </a:p>
          <a:p>
            <a:pPr rtl="0"/>
            <a:r>
              <a:rPr lang="sv-SE" sz="2800" dirty="0"/>
              <a:t>FREDAGSMYS EFTER FREDAGSFYS</a:t>
            </a:r>
            <a:endParaRPr lang="sv-SE" dirty="0"/>
          </a:p>
          <a:p>
            <a:pPr rtl="0"/>
            <a:r>
              <a:rPr lang="sv-SE" sz="2000" dirty="0"/>
              <a:t>Bio - Fredag  den 10 Oktober 19:00 (efter fredagsträningen) </a:t>
            </a:r>
          </a:p>
          <a:p>
            <a:pPr rtl="0"/>
            <a:r>
              <a:rPr lang="sv-SE" sz="2000" dirty="0"/>
              <a:t>Laget bjuder på Bio, killarna köper sitt snacks. Kallar till aktivitet via laget, svara gärna så snart ni kan.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Tränare och Lagföräldrar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6800" y="2780928"/>
            <a:ext cx="10058400" cy="3096344"/>
          </a:xfrm>
        </p:spPr>
        <p:txBody>
          <a:bodyPr rtlCol="0"/>
          <a:lstStyle/>
          <a:p>
            <a:pPr rtl="0"/>
            <a:r>
              <a:rPr lang="sv-SE" dirty="0"/>
              <a:t>Lina – Huvudtränare för P10/11 och P12</a:t>
            </a:r>
          </a:p>
          <a:p>
            <a:pPr rtl="0"/>
            <a:r>
              <a:rPr lang="sv-SE" dirty="0"/>
              <a:t>Lukas – Hjälptränare för P12 och P13/14</a:t>
            </a:r>
          </a:p>
          <a:p>
            <a:r>
              <a:rPr lang="sv-SE" dirty="0"/>
              <a:t>Jan-Åge – Hjälptränare när möjlighet ges</a:t>
            </a:r>
          </a:p>
          <a:p>
            <a:pPr rtl="0"/>
            <a:r>
              <a:rPr lang="sv-SE" dirty="0"/>
              <a:t>Jonas – Lagförälder </a:t>
            </a:r>
          </a:p>
          <a:p>
            <a:pPr rtl="0"/>
            <a:r>
              <a:rPr lang="sv-SE" dirty="0"/>
              <a:t>Ninva – Lagförälder (försöker vara med så mycket som möjligt)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CCD4-A455-6354-5ABC-1E9A4705D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D5C675-80FB-4942-A21A-C0A0CC17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13" y="548680"/>
            <a:ext cx="10058400" cy="1104528"/>
          </a:xfrm>
        </p:spPr>
        <p:txBody>
          <a:bodyPr rtlCol="0"/>
          <a:lstStyle/>
          <a:p>
            <a:r>
              <a:rPr lang="sv-SE" dirty="0"/>
              <a:t>Matcher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F03C90-75D4-9B8B-6AFF-779FD8502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1988840"/>
            <a:ext cx="10058400" cy="3960440"/>
          </a:xfrm>
        </p:spPr>
        <p:txBody>
          <a:bodyPr rtlCol="0">
            <a:normAutofit/>
          </a:bodyPr>
          <a:lstStyle/>
          <a:p>
            <a:r>
              <a:rPr lang="sv-SE" dirty="0"/>
              <a:t>P12orna är anmälda till serien HU3 eftersom vi är så få i laget, kommer vi att få hjälp av spelare från både P10/11 och P13/14. </a:t>
            </a:r>
          </a:p>
          <a:p>
            <a:r>
              <a:rPr lang="sv-SE" dirty="0"/>
              <a:t> </a:t>
            </a:r>
          </a:p>
          <a:p>
            <a:r>
              <a:rPr lang="sv-SE" b="1" dirty="0"/>
              <a:t>Vi kommer mest troligt också få hjälpa P10/11 och P13/14 under säsongen.</a:t>
            </a:r>
          </a:p>
          <a:p>
            <a:endParaRPr lang="sv-SE" b="1" dirty="0"/>
          </a:p>
          <a:p>
            <a:r>
              <a:rPr lang="sv-SE" b="1" dirty="0"/>
              <a:t>Vi strävar efter att få ett utvecklande samarbete med de andra två lagen för att vi ska kunna ha kvar ett lag så länge som möjligt. </a:t>
            </a:r>
            <a:endParaRPr lang="sv-SE" sz="1600" dirty="0"/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203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EB89F-0146-FEDC-B46D-45A1CA5F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27BA9F-1C2C-ED76-4F36-0D99A61B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88218"/>
            <a:ext cx="10058400" cy="980542"/>
          </a:xfrm>
        </p:spPr>
        <p:txBody>
          <a:bodyPr rtlCol="0"/>
          <a:lstStyle/>
          <a:p>
            <a:pPr rtl="0"/>
            <a:r>
              <a:rPr lang="sv-SE" sz="4000" dirty="0"/>
              <a:t>Träningstillfällen 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4139F2-22A3-F176-DCB2-BFC3A752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6"/>
            <a:ext cx="11737304" cy="518457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v-SE" b="1" dirty="0"/>
              <a:t>Måndagar 19:45 – 21:15 → Björknäshallen (P10/11)</a:t>
            </a:r>
          </a:p>
          <a:p>
            <a:pPr marL="0" indent="0" rtl="0">
              <a:buNone/>
            </a:pPr>
            <a:endParaRPr lang="sv-SE" b="1" dirty="0"/>
          </a:p>
          <a:p>
            <a:pPr rtl="0"/>
            <a:r>
              <a:rPr lang="sv-SE" b="1" dirty="0"/>
              <a:t>Onsdagar 19:30 – 21:00 → Träffpunkten (P10/11) TIDIGAST V44</a:t>
            </a:r>
          </a:p>
          <a:p>
            <a:pPr marL="0" indent="0" rtl="0">
              <a:buNone/>
            </a:pPr>
            <a:endParaRPr lang="sv-SE" b="1" dirty="0"/>
          </a:p>
          <a:p>
            <a:r>
              <a:rPr lang="sv-SE" b="1" dirty="0"/>
              <a:t>Torsdagar 17:45 – 19:15 → Björknäshallen (P13/14)</a:t>
            </a:r>
          </a:p>
          <a:p>
            <a:pPr marL="0" indent="0">
              <a:buNone/>
            </a:pPr>
            <a:endParaRPr lang="sv-SE" b="1" dirty="0"/>
          </a:p>
          <a:p>
            <a:pPr rtl="0"/>
            <a:r>
              <a:rPr lang="sv-SE" b="1" dirty="0"/>
              <a:t>Fredagar 17:00 – 18:00 → Björknäshallen (P10/11)</a:t>
            </a:r>
          </a:p>
          <a:p>
            <a:pPr marL="0" indent="0" rtl="0">
              <a:buNone/>
            </a:pPr>
            <a:endParaRPr lang="sv-SE" b="1" dirty="0"/>
          </a:p>
          <a:p>
            <a:pPr rtl="0"/>
            <a:r>
              <a:rPr lang="sv-SE" b="1" dirty="0"/>
              <a:t>Lördagar 09:00 – 10:00 → Björknäshallen (Teknikträning, extra träning för de som vill) </a:t>
            </a:r>
          </a:p>
          <a:p>
            <a:pPr rtl="0"/>
            <a:endParaRPr lang="sv-SE" b="1" dirty="0"/>
          </a:p>
          <a:p>
            <a:pPr rtl="0"/>
            <a:endParaRPr lang="sv-SE" b="1" dirty="0"/>
          </a:p>
          <a:p>
            <a:pPr marL="0" indent="0" rtl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4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96200" y="274712"/>
            <a:ext cx="3585592" cy="1498104"/>
          </a:xfrm>
        </p:spPr>
        <p:txBody>
          <a:bodyPr rtlCol="0" anchor="b">
            <a:normAutofit/>
          </a:bodyPr>
          <a:lstStyle/>
          <a:p>
            <a:r>
              <a:rPr lang="sv-SE" dirty="0"/>
              <a:t>Akademiträningar  - Luleå</a:t>
            </a:r>
          </a:p>
        </p:txBody>
      </p:sp>
      <p:pic>
        <p:nvPicPr>
          <p:cNvPr id="5" name="Platshållare för bild 4" descr="Basketspelare som lyfter händerna tillsammans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61347" y="838200"/>
            <a:ext cx="5468706" cy="5181601"/>
          </a:xfrm>
          <a:noFill/>
        </p:spPr>
      </p:pic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7896200" y="2852936"/>
            <a:ext cx="3931838" cy="3384376"/>
          </a:xfrm>
        </p:spPr>
        <p:txBody>
          <a:bodyPr rtlCol="0">
            <a:normAutofit/>
          </a:bodyPr>
          <a:lstStyle/>
          <a:p>
            <a:r>
              <a:rPr lang="sv-SE" dirty="0"/>
              <a:t>Från och med i år har våra killar möjlighet att träna Akademiträning i Luleå.</a:t>
            </a:r>
          </a:p>
          <a:p>
            <a:endParaRPr lang="sv-SE" dirty="0"/>
          </a:p>
          <a:p>
            <a:r>
              <a:rPr lang="sv-SE" dirty="0"/>
              <a:t>Följ BC Luleå för mer info. </a:t>
            </a: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>
              <a:spcAft>
                <a:spcPts val="600"/>
              </a:spcAft>
            </a:pPr>
            <a:r>
              <a:rPr lang="sv-se"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pPr rtl="0">
              <a:spcAft>
                <a:spcPts val="600"/>
              </a:spcAft>
            </a:pPr>
            <a:r>
              <a:rPr lang="sv-se" sz="1200" i="1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pPr rtl="0">
              <a:spcAft>
                <a:spcPts val="600"/>
              </a:spcAft>
            </a:pPr>
            <a:r>
              <a:rPr lang="sv-se" sz="1200" i="1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1052736"/>
            <a:ext cx="10058400" cy="1752600"/>
          </a:xfrm>
        </p:spPr>
        <p:txBody>
          <a:bodyPr rtlCol="0"/>
          <a:lstStyle/>
          <a:p>
            <a:pPr rtl="0"/>
            <a:r>
              <a:rPr lang="sv-SE" dirty="0"/>
              <a:t>Domarutbildning ( För killarna) 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5682" y="3717032"/>
            <a:ext cx="10058400" cy="2520280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Meddela Ninva senast Fredag 3 Oktober om ni vill gå– </a:t>
            </a:r>
          </a:p>
          <a:p>
            <a:pPr rtl="0"/>
            <a:endParaRPr lang="sv-SE" dirty="0"/>
          </a:p>
          <a:p>
            <a:pPr rtl="0"/>
            <a:r>
              <a:rPr lang="sv-SE" dirty="0"/>
              <a:t>Det blir ett par teoretiska tillfällen som avslutats med ett praktiskt tillfälle den 15 November då det är </a:t>
            </a:r>
            <a:r>
              <a:rPr lang="sv-SE" dirty="0" err="1"/>
              <a:t>Easy</a:t>
            </a:r>
            <a:r>
              <a:rPr lang="sv-SE" dirty="0"/>
              <a:t> Basket. </a:t>
            </a:r>
          </a:p>
          <a:p>
            <a:pPr rtl="0"/>
            <a:r>
              <a:rPr lang="sv-SE" dirty="0"/>
              <a:t>Mer info kommer.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8D244-2041-6799-3EC2-F427CD386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059890-B083-AB97-9D6D-4671FBCD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0688"/>
            <a:ext cx="10058400" cy="1752600"/>
          </a:xfrm>
        </p:spPr>
        <p:txBody>
          <a:bodyPr rtlCol="0"/>
          <a:lstStyle/>
          <a:p>
            <a:pPr rtl="0"/>
            <a:r>
              <a:rPr lang="sv-SE" dirty="0"/>
              <a:t>Fotografering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8ACF17-E418-65DA-B4B9-8147A9D78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2151856"/>
          </a:xfrm>
        </p:spPr>
        <p:txBody>
          <a:bodyPr rtlCol="0">
            <a:normAutofit/>
          </a:bodyPr>
          <a:lstStyle/>
          <a:p>
            <a:pPr rtl="0"/>
            <a:r>
              <a:rPr lang="sv-SE" sz="2800" dirty="0"/>
              <a:t>5 November 18:00 (Matchställ delas ut på plats) </a:t>
            </a:r>
          </a:p>
          <a:p>
            <a:pPr rtl="0"/>
            <a:endParaRPr lang="sv-SE" sz="2800" dirty="0"/>
          </a:p>
          <a:p>
            <a:pPr rtl="0"/>
            <a:r>
              <a:rPr lang="sv-SE" sz="2800" dirty="0"/>
              <a:t>Tillfället finns inlagt i kalendern </a:t>
            </a:r>
          </a:p>
        </p:txBody>
      </p:sp>
    </p:spTree>
    <p:extLst>
      <p:ext uri="{BB962C8B-B14F-4D97-AF65-F5344CB8AC3E}">
        <p14:creationId xmlns:p14="http://schemas.microsoft.com/office/powerpoint/2010/main" val="16719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E90C9-86B5-329E-BAFF-2C3417B1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7595D-E4E0-8DB4-813B-FD5A94C6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32656"/>
            <a:ext cx="10058400" cy="1752600"/>
          </a:xfrm>
        </p:spPr>
        <p:txBody>
          <a:bodyPr rtlCol="0"/>
          <a:lstStyle/>
          <a:p>
            <a:pPr rtl="0"/>
            <a:r>
              <a:rPr lang="sv-SE" dirty="0"/>
              <a:t>Försäljning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F3C222-A73A-52EF-2A5B-A669D1F20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2367880"/>
          </a:xfrm>
        </p:spPr>
        <p:txBody>
          <a:bodyPr rtlCol="0">
            <a:normAutofit/>
          </a:bodyPr>
          <a:lstStyle/>
          <a:p>
            <a:pPr rtl="0"/>
            <a:r>
              <a:rPr lang="sv-SE" sz="2800" dirty="0"/>
              <a:t>Bingolotter och Julkalendrar </a:t>
            </a:r>
          </a:p>
          <a:p>
            <a:pPr rtl="0"/>
            <a:endParaRPr lang="sv-SE" sz="2800" dirty="0"/>
          </a:p>
          <a:p>
            <a:pPr rtl="0"/>
            <a:r>
              <a:rPr lang="sv-SE" sz="2800" dirty="0" err="1"/>
              <a:t>Ev</a:t>
            </a:r>
            <a:r>
              <a:rPr lang="sv-SE" sz="2800" dirty="0"/>
              <a:t> ytterligare en försäljning under våren</a:t>
            </a:r>
          </a:p>
          <a:p>
            <a:pPr rtl="0"/>
            <a:r>
              <a:rPr lang="sv-SE" dirty="0"/>
              <a:t> 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24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60D9-F0DB-4CA4-C04A-F56545C92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44B942-8E1C-05AA-8816-EE72F470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10058400" cy="1224136"/>
          </a:xfrm>
        </p:spPr>
        <p:txBody>
          <a:bodyPr rtlCol="0"/>
          <a:lstStyle/>
          <a:p>
            <a:pPr rtl="0"/>
            <a:r>
              <a:rPr lang="sv-SE" dirty="0"/>
              <a:t>Bemanning matcher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58DE91-1BE8-52B9-3F6F-CABFFC4F6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2060848"/>
            <a:ext cx="10873208" cy="439248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v-SE" sz="2800" dirty="0"/>
              <a:t>Vi är få spelare i år. </a:t>
            </a:r>
          </a:p>
          <a:p>
            <a:pPr rtl="0"/>
            <a:endParaRPr lang="sv-SE" sz="2800" dirty="0"/>
          </a:p>
          <a:p>
            <a:pPr rtl="0"/>
            <a:r>
              <a:rPr lang="sv-SE" sz="2800" dirty="0"/>
              <a:t>Det innebär att vi föräldrar kommer att få jobba ganska mycket. </a:t>
            </a:r>
          </a:p>
          <a:p>
            <a:pPr rtl="0"/>
            <a:endParaRPr lang="sv-SE" sz="2800" dirty="0"/>
          </a:p>
          <a:p>
            <a:pPr rtl="0"/>
            <a:r>
              <a:rPr lang="sv-SE" sz="2800" dirty="0"/>
              <a:t>Vi gör ett schema så att alla vet vad som förväntas av dem. </a:t>
            </a:r>
          </a:p>
          <a:p>
            <a:pPr rtl="0"/>
            <a:endParaRPr lang="sv-SE" sz="2800" dirty="0"/>
          </a:p>
          <a:p>
            <a:pPr rtl="0"/>
            <a:r>
              <a:rPr lang="sv-SE" sz="2800" dirty="0"/>
              <a:t>Hjälp gärna varandra om någon inte kan och lös byten mellan varandra, meddela sen i ”SMS-gruppen”, vilka som ersätter er. </a:t>
            </a:r>
          </a:p>
          <a:p>
            <a:pPr rtl="0"/>
            <a:r>
              <a:rPr lang="sv-SE" dirty="0"/>
              <a:t> 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04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46_TF04001173" id="{8174713C-F347-4F01-9122-23B3322C941F}" vid="{E12416F7-7E4C-4633-96D9-F1F1F57EDAE2}"/>
    </a:ext>
  </a:extLst>
</a:theme>
</file>

<file path=ppt/theme/theme2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DEFBA-1D7E-4587-9763-EBF5A6740E9A}">
  <ds:schemaRefs>
    <ds:schemaRef ds:uri="a4f35948-e619-41b3-aa29-22878b09cfd2"/>
    <ds:schemaRef ds:uri="http://schemas.microsoft.com/office/2006/documentManagement/types"/>
    <ds:schemaRef ds:uri="40262f94-9f35-4ac3-9a90-690165a166b7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Basketpresentation (bredbild)</Template>
  <TotalTime>1824</TotalTime>
  <Words>532</Words>
  <Application>Microsoft Office PowerPoint</Application>
  <PresentationFormat>Bredbild</PresentationFormat>
  <Paragraphs>97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Franklin Gothic Medium</vt:lpstr>
      <vt:lpstr>Impact</vt:lpstr>
      <vt:lpstr>Basket 16x9</vt:lpstr>
      <vt:lpstr>Pojkar 12  Säsongen 2025/2026</vt:lpstr>
      <vt:lpstr>Tränare och Lagföräldrar </vt:lpstr>
      <vt:lpstr>Matcher </vt:lpstr>
      <vt:lpstr>Träningstillfällen  </vt:lpstr>
      <vt:lpstr>Akademiträningar  - Luleå</vt:lpstr>
      <vt:lpstr>Domarutbildning ( För killarna)  </vt:lpstr>
      <vt:lpstr>Fotografering  </vt:lpstr>
      <vt:lpstr>Försäljning </vt:lpstr>
      <vt:lpstr>Bemanning matcher  </vt:lpstr>
      <vt:lpstr>Fikaförsäljning – matcher  </vt:lpstr>
      <vt:lpstr>Kommunikation </vt:lpstr>
      <vt:lpstr>Utbildning Sekritariat  </vt:lpstr>
      <vt:lpstr>Klubbkläder </vt:lpstr>
      <vt:lpstr>Laganda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Ninva Gawrieh</dc:creator>
  <cp:lastModifiedBy>Ninva Gawrieh</cp:lastModifiedBy>
  <cp:revision>8</cp:revision>
  <dcterms:created xsi:type="dcterms:W3CDTF">2025-09-18T19:07:00Z</dcterms:created>
  <dcterms:modified xsi:type="dcterms:W3CDTF">2025-09-28T15:37:58Z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