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7" r:id="rId5"/>
    <p:sldId id="266" r:id="rId6"/>
    <p:sldId id="283" r:id="rId7"/>
    <p:sldId id="278" r:id="rId8"/>
    <p:sldId id="265" r:id="rId9"/>
    <p:sldId id="268" r:id="rId10"/>
    <p:sldId id="274" r:id="rId11"/>
    <p:sldId id="273" r:id="rId12"/>
    <p:sldId id="282" r:id="rId13"/>
    <p:sldId id="281" r:id="rId14"/>
    <p:sldId id="276" r:id="rId15"/>
    <p:sldId id="279" r:id="rId16"/>
    <p:sldId id="272" r:id="rId17"/>
    <p:sldId id="280" r:id="rId18"/>
  </p:sldIdLst>
  <p:sldSz cx="12192000" cy="6858000"/>
  <p:notesSz cx="6858000" cy="9144000"/>
  <p:defaultTextStyle>
    <a:defPPr rtl="0"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B63032-06E7-435E-A6B9-967C55B82958}" v="4" dt="2025-09-19T17:43:35.344"/>
  </p1510:revLst>
</p1510:revInfo>
</file>

<file path=ppt/tableStyles.xml><?xml version="1.0" encoding="utf-8"?>
<a:tblStyleLst xmlns:a="http://schemas.openxmlformats.org/drawingml/2006/main" def="{D03447BB-5D67-496B-8E87-E561075AD55C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41" autoAdjust="0"/>
  </p:normalViewPr>
  <p:slideViewPr>
    <p:cSldViewPr>
      <p:cViewPr varScale="1">
        <p:scale>
          <a:sx n="78" d="100"/>
          <a:sy n="78" d="100"/>
        </p:scale>
        <p:origin x="103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305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nva Gawrieh" userId="4bc79bbd-dc12-4176-9e71-82dcf213ff0c" providerId="ADAL" clId="{178AAC88-D8C4-471C-9D67-2D42012C6C59}"/>
    <pc:docChg chg="undo custSel addSld delSld modSld sldOrd">
      <pc:chgData name="Ninva Gawrieh" userId="4bc79bbd-dc12-4176-9e71-82dcf213ff0c" providerId="ADAL" clId="{178AAC88-D8C4-471C-9D67-2D42012C6C59}" dt="2025-09-23T11:27:18.673" v="1550" actId="47"/>
      <pc:docMkLst>
        <pc:docMk/>
      </pc:docMkLst>
      <pc:sldChg chg="modSp mod">
        <pc:chgData name="Ninva Gawrieh" userId="4bc79bbd-dc12-4176-9e71-82dcf213ff0c" providerId="ADAL" clId="{178AAC88-D8C4-471C-9D67-2D42012C6C59}" dt="2025-09-19T15:27:22.973" v="26" actId="1076"/>
        <pc:sldMkLst>
          <pc:docMk/>
          <pc:sldMk cId="576090978" sldId="257"/>
        </pc:sldMkLst>
        <pc:spChg chg="mod">
          <ac:chgData name="Ninva Gawrieh" userId="4bc79bbd-dc12-4176-9e71-82dcf213ff0c" providerId="ADAL" clId="{178AAC88-D8C4-471C-9D67-2D42012C6C59}" dt="2025-09-19T15:27:22.973" v="26" actId="1076"/>
          <ac:spMkLst>
            <pc:docMk/>
            <pc:sldMk cId="576090978" sldId="257"/>
            <ac:spMk id="2" creationId="{00000000-0000-0000-0000-000000000000}"/>
          </ac:spMkLst>
        </pc:spChg>
      </pc:sldChg>
      <pc:sldChg chg="del">
        <pc:chgData name="Ninva Gawrieh" userId="4bc79bbd-dc12-4176-9e71-82dcf213ff0c" providerId="ADAL" clId="{178AAC88-D8C4-471C-9D67-2D42012C6C59}" dt="2025-09-19T17:25:25.971" v="87" actId="2696"/>
        <pc:sldMkLst>
          <pc:docMk/>
          <pc:sldMk cId="1949577601" sldId="264"/>
        </pc:sldMkLst>
      </pc:sldChg>
      <pc:sldChg chg="modSp mod">
        <pc:chgData name="Ninva Gawrieh" userId="4bc79bbd-dc12-4176-9e71-82dcf213ff0c" providerId="ADAL" clId="{178AAC88-D8C4-471C-9D67-2D42012C6C59}" dt="2025-09-19T15:27:52.416" v="27" actId="313"/>
        <pc:sldMkLst>
          <pc:docMk/>
          <pc:sldMk cId="3053388791" sldId="265"/>
        </pc:sldMkLst>
        <pc:spChg chg="mod">
          <ac:chgData name="Ninva Gawrieh" userId="4bc79bbd-dc12-4176-9e71-82dcf213ff0c" providerId="ADAL" clId="{178AAC88-D8C4-471C-9D67-2D42012C6C59}" dt="2025-09-19T15:27:52.416" v="27" actId="313"/>
          <ac:spMkLst>
            <pc:docMk/>
            <pc:sldMk cId="3053388791" sldId="265"/>
            <ac:spMk id="3" creationId="{00000000-0000-0000-0000-000000000000}"/>
          </ac:spMkLst>
        </pc:spChg>
      </pc:sldChg>
      <pc:sldChg chg="modSp mod">
        <pc:chgData name="Ninva Gawrieh" userId="4bc79bbd-dc12-4176-9e71-82dcf213ff0c" providerId="ADAL" clId="{178AAC88-D8C4-471C-9D67-2D42012C6C59}" dt="2025-09-19T17:21:10.260" v="31" actId="1076"/>
        <pc:sldMkLst>
          <pc:docMk/>
          <pc:sldMk cId="2905083717" sldId="266"/>
        </pc:sldMkLst>
        <pc:spChg chg="mod">
          <ac:chgData name="Ninva Gawrieh" userId="4bc79bbd-dc12-4176-9e71-82dcf213ff0c" providerId="ADAL" clId="{178AAC88-D8C4-471C-9D67-2D42012C6C59}" dt="2025-09-19T17:21:10.260" v="31" actId="1076"/>
          <ac:spMkLst>
            <pc:docMk/>
            <pc:sldMk cId="2905083717" sldId="266"/>
            <ac:spMk id="3" creationId="{00000000-0000-0000-0000-000000000000}"/>
          </ac:spMkLst>
        </pc:spChg>
      </pc:sldChg>
      <pc:sldChg chg="del">
        <pc:chgData name="Ninva Gawrieh" userId="4bc79bbd-dc12-4176-9e71-82dcf213ff0c" providerId="ADAL" clId="{178AAC88-D8C4-471C-9D67-2D42012C6C59}" dt="2025-09-19T17:25:30.880" v="88" actId="2696"/>
        <pc:sldMkLst>
          <pc:docMk/>
          <pc:sldMk cId="2598391320" sldId="267"/>
        </pc:sldMkLst>
      </pc:sldChg>
      <pc:sldChg chg="modSp mod">
        <pc:chgData name="Ninva Gawrieh" userId="4bc79bbd-dc12-4176-9e71-82dcf213ff0c" providerId="ADAL" clId="{178AAC88-D8C4-471C-9D67-2D42012C6C59}" dt="2025-09-19T17:24:40.940" v="84" actId="20577"/>
        <pc:sldMkLst>
          <pc:docMk/>
          <pc:sldMk cId="2993111047" sldId="268"/>
        </pc:sldMkLst>
        <pc:spChg chg="mod">
          <ac:chgData name="Ninva Gawrieh" userId="4bc79bbd-dc12-4176-9e71-82dcf213ff0c" providerId="ADAL" clId="{178AAC88-D8C4-471C-9D67-2D42012C6C59}" dt="2025-09-19T17:24:11.707" v="63" actId="1076"/>
          <ac:spMkLst>
            <pc:docMk/>
            <pc:sldMk cId="2993111047" sldId="268"/>
            <ac:spMk id="2" creationId="{00000000-0000-0000-0000-000000000000}"/>
          </ac:spMkLst>
        </pc:spChg>
        <pc:spChg chg="mod">
          <ac:chgData name="Ninva Gawrieh" userId="4bc79bbd-dc12-4176-9e71-82dcf213ff0c" providerId="ADAL" clId="{178AAC88-D8C4-471C-9D67-2D42012C6C59}" dt="2025-09-19T17:24:40.940" v="84" actId="20577"/>
          <ac:spMkLst>
            <pc:docMk/>
            <pc:sldMk cId="2993111047" sldId="268"/>
            <ac:spMk id="3" creationId="{00000000-0000-0000-0000-000000000000}"/>
          </ac:spMkLst>
        </pc:spChg>
      </pc:sldChg>
      <pc:sldChg chg="del">
        <pc:chgData name="Ninva Gawrieh" userId="4bc79bbd-dc12-4176-9e71-82dcf213ff0c" providerId="ADAL" clId="{178AAC88-D8C4-471C-9D67-2D42012C6C59}" dt="2025-09-19T17:27:44.156" v="315" actId="2696"/>
        <pc:sldMkLst>
          <pc:docMk/>
          <pc:sldMk cId="4078798235" sldId="269"/>
        </pc:sldMkLst>
      </pc:sldChg>
      <pc:sldChg chg="del">
        <pc:chgData name="Ninva Gawrieh" userId="4bc79bbd-dc12-4176-9e71-82dcf213ff0c" providerId="ADAL" clId="{178AAC88-D8C4-471C-9D67-2D42012C6C59}" dt="2025-09-23T11:27:18.673" v="1550" actId="47"/>
        <pc:sldMkLst>
          <pc:docMk/>
          <pc:sldMk cId="242861733" sldId="271"/>
        </pc:sldMkLst>
      </pc:sldChg>
      <pc:sldChg chg="modSp mod">
        <pc:chgData name="Ninva Gawrieh" userId="4bc79bbd-dc12-4176-9e71-82dcf213ff0c" providerId="ADAL" clId="{178AAC88-D8C4-471C-9D67-2D42012C6C59}" dt="2025-09-19T17:23:44.458" v="61" actId="14100"/>
        <pc:sldMkLst>
          <pc:docMk/>
          <pc:sldMk cId="1670073791" sldId="272"/>
        </pc:sldMkLst>
        <pc:spChg chg="mod">
          <ac:chgData name="Ninva Gawrieh" userId="4bc79bbd-dc12-4176-9e71-82dcf213ff0c" providerId="ADAL" clId="{178AAC88-D8C4-471C-9D67-2D42012C6C59}" dt="2025-09-19T17:23:44.458" v="61" actId="14100"/>
          <ac:spMkLst>
            <pc:docMk/>
            <pc:sldMk cId="1670073791" sldId="272"/>
            <ac:spMk id="4" creationId="{8650A5A0-96CE-042C-7A62-5F2C8B696114}"/>
          </ac:spMkLst>
        </pc:spChg>
      </pc:sldChg>
      <pc:sldChg chg="modSp mod">
        <pc:chgData name="Ninva Gawrieh" userId="4bc79bbd-dc12-4176-9e71-82dcf213ff0c" providerId="ADAL" clId="{178AAC88-D8C4-471C-9D67-2D42012C6C59}" dt="2025-09-22T20:11:48.316" v="1094" actId="313"/>
        <pc:sldMkLst>
          <pc:docMk/>
          <pc:sldMk cId="1671905027" sldId="274"/>
        </pc:sldMkLst>
        <pc:spChg chg="mod">
          <ac:chgData name="Ninva Gawrieh" userId="4bc79bbd-dc12-4176-9e71-82dcf213ff0c" providerId="ADAL" clId="{178AAC88-D8C4-471C-9D67-2D42012C6C59}" dt="2025-09-22T20:11:48.316" v="1094" actId="313"/>
          <ac:spMkLst>
            <pc:docMk/>
            <pc:sldMk cId="1671905027" sldId="274"/>
            <ac:spMk id="2" creationId="{94059890-B083-AB97-9D6D-4671FBCDE6C9}"/>
          </ac:spMkLst>
        </pc:spChg>
      </pc:sldChg>
      <pc:sldChg chg="modSp mod">
        <pc:chgData name="Ninva Gawrieh" userId="4bc79bbd-dc12-4176-9e71-82dcf213ff0c" providerId="ADAL" clId="{178AAC88-D8C4-471C-9D67-2D42012C6C59}" dt="2025-09-22T20:37:15.546" v="1165" actId="27636"/>
        <pc:sldMkLst>
          <pc:docMk/>
          <pc:sldMk cId="2929003842" sldId="275"/>
        </pc:sldMkLst>
        <pc:spChg chg="mod">
          <ac:chgData name="Ninva Gawrieh" userId="4bc79bbd-dc12-4176-9e71-82dcf213ff0c" providerId="ADAL" clId="{178AAC88-D8C4-471C-9D67-2D42012C6C59}" dt="2025-09-19T17:24:55.837" v="86" actId="1076"/>
          <ac:spMkLst>
            <pc:docMk/>
            <pc:sldMk cId="2929003842" sldId="275"/>
            <ac:spMk id="2" creationId="{4E863612-5756-2840-B020-414172B1CF17}"/>
          </ac:spMkLst>
        </pc:spChg>
        <pc:spChg chg="mod">
          <ac:chgData name="Ninva Gawrieh" userId="4bc79bbd-dc12-4176-9e71-82dcf213ff0c" providerId="ADAL" clId="{178AAC88-D8C4-471C-9D67-2D42012C6C59}" dt="2025-09-22T20:37:15.546" v="1165" actId="27636"/>
          <ac:spMkLst>
            <pc:docMk/>
            <pc:sldMk cId="2929003842" sldId="275"/>
            <ac:spMk id="3" creationId="{C6403A0F-77DF-2790-19EF-8BB566DF3038}"/>
          </ac:spMkLst>
        </pc:spChg>
      </pc:sldChg>
      <pc:sldChg chg="modSp add mod">
        <pc:chgData name="Ninva Gawrieh" userId="4bc79bbd-dc12-4176-9e71-82dcf213ff0c" providerId="ADAL" clId="{178AAC88-D8C4-471C-9D67-2D42012C6C59}" dt="2025-09-19T17:27:16.261" v="314" actId="20577"/>
        <pc:sldMkLst>
          <pc:docMk/>
          <pc:sldMk cId="3829836153" sldId="276"/>
        </pc:sldMkLst>
        <pc:spChg chg="mod">
          <ac:chgData name="Ninva Gawrieh" userId="4bc79bbd-dc12-4176-9e71-82dcf213ff0c" providerId="ADAL" clId="{178AAC88-D8C4-471C-9D67-2D42012C6C59}" dt="2025-09-19T17:25:53.955" v="113" actId="20577"/>
          <ac:spMkLst>
            <pc:docMk/>
            <pc:sldMk cId="3829836153" sldId="276"/>
            <ac:spMk id="2" creationId="{125FBB41-419A-4AEB-D49A-C43BFE012F17}"/>
          </ac:spMkLst>
        </pc:spChg>
        <pc:spChg chg="mod">
          <ac:chgData name="Ninva Gawrieh" userId="4bc79bbd-dc12-4176-9e71-82dcf213ff0c" providerId="ADAL" clId="{178AAC88-D8C4-471C-9D67-2D42012C6C59}" dt="2025-09-19T17:27:16.261" v="314" actId="20577"/>
          <ac:spMkLst>
            <pc:docMk/>
            <pc:sldMk cId="3829836153" sldId="276"/>
            <ac:spMk id="3" creationId="{FFF92254-00AC-3FA5-5C03-4B6A20991374}"/>
          </ac:spMkLst>
        </pc:spChg>
      </pc:sldChg>
      <pc:sldChg chg="modSp add del mod ord">
        <pc:chgData name="Ninva Gawrieh" userId="4bc79bbd-dc12-4176-9e71-82dcf213ff0c" providerId="ADAL" clId="{178AAC88-D8C4-471C-9D67-2D42012C6C59}" dt="2025-09-23T11:27:15.791" v="1549" actId="47"/>
        <pc:sldMkLst>
          <pc:docMk/>
          <pc:sldMk cId="1676305178" sldId="277"/>
        </pc:sldMkLst>
        <pc:spChg chg="mod">
          <ac:chgData name="Ninva Gawrieh" userId="4bc79bbd-dc12-4176-9e71-82dcf213ff0c" providerId="ADAL" clId="{178AAC88-D8C4-471C-9D67-2D42012C6C59}" dt="2025-09-23T11:12:04.778" v="1425" actId="20577"/>
          <ac:spMkLst>
            <pc:docMk/>
            <pc:sldMk cId="1676305178" sldId="277"/>
            <ac:spMk id="2" creationId="{55B85F25-6ADE-C85B-AE84-DB8C70F3339F}"/>
          </ac:spMkLst>
        </pc:spChg>
        <pc:spChg chg="mod">
          <ac:chgData name="Ninva Gawrieh" userId="4bc79bbd-dc12-4176-9e71-82dcf213ff0c" providerId="ADAL" clId="{178AAC88-D8C4-471C-9D67-2D42012C6C59}" dt="2025-09-23T11:27:11.469" v="1548" actId="20577"/>
          <ac:spMkLst>
            <pc:docMk/>
            <pc:sldMk cId="1676305178" sldId="277"/>
            <ac:spMk id="3" creationId="{A2B0AFFA-3003-1A5C-ABCC-8532A807D690}"/>
          </ac:spMkLst>
        </pc:spChg>
      </pc:sldChg>
      <pc:sldChg chg="modSp add mod">
        <pc:chgData name="Ninva Gawrieh" userId="4bc79bbd-dc12-4176-9e71-82dcf213ff0c" providerId="ADAL" clId="{178AAC88-D8C4-471C-9D67-2D42012C6C59}" dt="2025-09-22T20:09:23.419" v="1091" actId="20577"/>
        <pc:sldMkLst>
          <pc:docMk/>
          <pc:sldMk cId="3034462294" sldId="278"/>
        </pc:sldMkLst>
        <pc:spChg chg="mod">
          <ac:chgData name="Ninva Gawrieh" userId="4bc79bbd-dc12-4176-9e71-82dcf213ff0c" providerId="ADAL" clId="{178AAC88-D8C4-471C-9D67-2D42012C6C59}" dt="2025-09-22T20:09:23.419" v="1091" actId="20577"/>
          <ac:spMkLst>
            <pc:docMk/>
            <pc:sldMk cId="3034462294" sldId="278"/>
            <ac:spMk id="2" creationId="{0727BA9F-1C2C-ED76-4F36-0D99A61B1C59}"/>
          </ac:spMkLst>
        </pc:spChg>
        <pc:spChg chg="mod">
          <ac:chgData name="Ninva Gawrieh" userId="4bc79bbd-dc12-4176-9e71-82dcf213ff0c" providerId="ADAL" clId="{178AAC88-D8C4-471C-9D67-2D42012C6C59}" dt="2025-09-19T17:44:40.724" v="1090" actId="1076"/>
          <ac:spMkLst>
            <pc:docMk/>
            <pc:sldMk cId="3034462294" sldId="278"/>
            <ac:spMk id="3" creationId="{A84139F2-22A3-F176-DCB2-BFC3A752626F}"/>
          </ac:spMkLst>
        </pc:spChg>
      </pc:sldChg>
      <pc:sldChg chg="modSp add mod">
        <pc:chgData name="Ninva Gawrieh" userId="4bc79bbd-dc12-4176-9e71-82dcf213ff0c" providerId="ADAL" clId="{178AAC88-D8C4-471C-9D67-2D42012C6C59}" dt="2025-09-23T11:10:34.692" v="1288" actId="14100"/>
        <pc:sldMkLst>
          <pc:docMk/>
          <pc:sldMk cId="2602568729" sldId="279"/>
        </pc:sldMkLst>
        <pc:spChg chg="mod">
          <ac:chgData name="Ninva Gawrieh" userId="4bc79bbd-dc12-4176-9e71-82dcf213ff0c" providerId="ADAL" clId="{178AAC88-D8C4-471C-9D67-2D42012C6C59}" dt="2025-09-22T20:13:49.119" v="1132" actId="20577"/>
          <ac:spMkLst>
            <pc:docMk/>
            <pc:sldMk cId="2602568729" sldId="279"/>
            <ac:spMk id="2" creationId="{CD51313C-2BE5-D4B1-3505-BB5C5974F218}"/>
          </ac:spMkLst>
        </pc:spChg>
        <pc:spChg chg="mod">
          <ac:chgData name="Ninva Gawrieh" userId="4bc79bbd-dc12-4176-9e71-82dcf213ff0c" providerId="ADAL" clId="{178AAC88-D8C4-471C-9D67-2D42012C6C59}" dt="2025-09-23T11:10:34.692" v="1288" actId="14100"/>
          <ac:spMkLst>
            <pc:docMk/>
            <pc:sldMk cId="2602568729" sldId="279"/>
            <ac:spMk id="3" creationId="{143BBACE-82F3-B95E-601E-C99341F8A37B}"/>
          </ac:spMkLst>
        </pc:spChg>
      </pc:sldChg>
      <pc:sldChg chg="add">
        <pc:chgData name="Ninva Gawrieh" userId="4bc79bbd-dc12-4176-9e71-82dcf213ff0c" providerId="ADAL" clId="{178AAC88-D8C4-471C-9D67-2D42012C6C59}" dt="2025-09-23T11:11:48.149" v="1405" actId="2890"/>
        <pc:sldMkLst>
          <pc:docMk/>
          <pc:sldMk cId="261326496" sldId="28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B06345F-D622-4952-9DC4-EC0CABA63366}" type="datetime1">
              <a:rPr lang="sv-SE" smtClean="0"/>
              <a:t>2025-09-28</a:t>
            </a:fld>
            <a:endParaRPr lang="sv-SE" dirty="0"/>
          </a:p>
        </p:txBody>
      </p:sp>
      <p:sp>
        <p:nvSpPr>
          <p:cNvPr id="4" name="Platshållare 3 för sidfot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ECB32D8-F2D2-4D01-80A9-88F3B128AE7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908472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sv-SE" noProof="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F44292F-2696-44EF-860C-D881E8AF589B}" type="datetime1">
              <a:rPr lang="sv-SE" noProof="0" smtClean="0"/>
              <a:t>2025-09-28</a:t>
            </a:fld>
            <a:endParaRPr lang="sv-SE" noProof="0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sv-SE" noProof="0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v-SE" noProof="0" dirty="0"/>
              <a:t>Redigera format för bakgrundstext</a:t>
            </a:r>
          </a:p>
          <a:p>
            <a:pPr lvl="1" rtl="0"/>
            <a:r>
              <a:rPr lang="sv-SE" noProof="0" dirty="0"/>
              <a:t>Nivå två</a:t>
            </a:r>
          </a:p>
          <a:p>
            <a:pPr lvl="2" rtl="0"/>
            <a:r>
              <a:rPr lang="sv-SE" noProof="0" dirty="0"/>
              <a:t>Nivå tre</a:t>
            </a:r>
          </a:p>
          <a:p>
            <a:pPr lvl="3" rtl="0"/>
            <a:r>
              <a:rPr lang="sv-SE" noProof="0" dirty="0"/>
              <a:t>Nivå fyra</a:t>
            </a:r>
          </a:p>
          <a:p>
            <a:pPr lvl="4" rtl="0"/>
            <a:r>
              <a:rPr lang="sv-SE" noProof="0" dirty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sv-SE" noProof="0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5C1D8F7-2BDD-4C56-98AF-2E212EF349F3}" type="slidenum">
              <a:rPr lang="sv-SE" noProof="0" smtClean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1076194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5C1D8F7-2BDD-4C56-98AF-2E212EF349F3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958782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8D0EF-5C13-63C4-FC73-B4FC180D3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FC517D9-1900-2BA8-BE1E-D43B0080CD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3B942713-CD0A-4D45-B485-4C779404B1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ACBDB8B-92EE-071C-72B1-10FD2662A4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5C1D8F7-2BDD-4C56-98AF-2E212EF349F3}" type="slidenum">
              <a:rPr lang="sv-SE" smtClean="0"/>
              <a:t>10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575727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A70A5-E72D-7F36-C055-A4503AC5C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DF336D95-7FD4-247E-A438-70EFF6E25D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9A1E278-A0FA-BECE-D807-7EF7ECE19D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58EB13D-B9F1-8772-CCDC-8305A0DD26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5C1D8F7-2BDD-4C56-98AF-2E212EF349F3}" type="slidenum">
              <a:rPr lang="sv-SE" smtClean="0"/>
              <a:t>11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436830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56DB4-44C7-932D-5885-C50E5702E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DAF650D1-BC4F-ABF2-0BFA-C303CF71D8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037C80B0-97F0-8212-420F-51765D0371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6A39CBD-6C6B-8B22-2475-680EEE9F7F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5C1D8F7-2BDD-4C56-98AF-2E212EF349F3}" type="slidenum">
              <a:rPr lang="sv-SE" smtClean="0"/>
              <a:t>12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556043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9A004-7E21-5A83-E8B8-629B098E6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8B639644-94B5-5578-5B32-E30E9B2A51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0CE4BBD6-F92A-E319-88E3-17124FF188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541191A-32C5-142B-AA5C-7C2B18F7F8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5C1D8F7-2BDD-4C56-98AF-2E212EF349F3}" type="slidenum">
              <a:rPr lang="sv-SE" smtClean="0"/>
              <a:t>14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00466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5C1D8F7-2BDD-4C56-98AF-2E212EF349F3}" type="slidenum">
              <a:rPr lang="sv-SE" smtClean="0"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3645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354C7-24F6-E0DE-1873-5A5724240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5D7DC6FE-508B-7BF0-29D8-B6EFFB5C9C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B7076132-E015-6885-282C-FC29165215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6A2BE6C-747D-A0B5-3CDC-554B394742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5C1D8F7-2BDD-4C56-98AF-2E212EF349F3}" type="slidenum">
              <a:rPr lang="sv-SE" smtClean="0"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65981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54807-7A40-919F-EC79-9BBD82D3B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F52B776D-7D22-E98C-2B39-0EF2F909A9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74C46A7E-7B5F-6CBF-18A7-EB8EF4486C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237E402-74A5-009A-B398-E1E2019C8B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5C1D8F7-2BDD-4C56-98AF-2E212EF349F3}" type="slidenum">
              <a:rPr lang="sv-SE" smtClean="0"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4297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5C1D8F7-2BDD-4C56-98AF-2E212EF349F3}" type="slidenum">
              <a:rPr lang="sv-SE" smtClean="0"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48853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5C1D8F7-2BDD-4C56-98AF-2E212EF349F3}" type="slidenum">
              <a:rPr lang="sv-SE" smtClean="0"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305322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2242CC-B446-AECD-FE15-012B0B53B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74945F44-B4B9-E37F-FCDC-937DF9B9E3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3A2A9157-E9C1-E389-3B8E-927F691B07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6B11446-5DE1-2904-E626-458F4DED74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5C1D8F7-2BDD-4C56-98AF-2E212EF349F3}" type="slidenum">
              <a:rPr lang="sv-SE" smtClean="0"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131482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75734-B32C-6FF9-0E77-4A74092DA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21AD73F-C547-9707-DEA3-152ADD21B4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B37F245-D5DB-CD5A-93FB-5EEBCD82CD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DAC79BE-865E-8C27-49D1-C91A14D8CE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5C1D8F7-2BDD-4C56-98AF-2E212EF349F3}" type="slidenum">
              <a:rPr lang="sv-SE" smtClean="0"/>
              <a:t>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626178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13F49-2A4E-E087-C5F1-86DF572FB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542A3AE-390F-3814-12A9-520D13C16E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E6B54716-D13A-CC4C-8F01-78DA088F99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74ACC28-10FC-86A4-88DD-77D62A93A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5C1D8F7-2BDD-4C56-98AF-2E212EF349F3}" type="slidenum">
              <a:rPr lang="sv-SE" smtClean="0"/>
              <a:t>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90835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638800" y="304801"/>
            <a:ext cx="5486400" cy="2514599"/>
          </a:xfrm>
        </p:spPr>
        <p:txBody>
          <a:bodyPr rtlCol="0" anchor="b">
            <a:normAutofit/>
          </a:bodyPr>
          <a:lstStyle>
            <a:lvl1pPr algn="l">
              <a:defRPr sz="5400"/>
            </a:lvl1pPr>
          </a:lstStyle>
          <a:p>
            <a:pPr rt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5638800" y="2895600"/>
            <a:ext cx="5486400" cy="914400"/>
          </a:xfrm>
        </p:spPr>
        <p:txBody>
          <a:bodyPr rtlCol="0"/>
          <a:lstStyle>
            <a:lvl1pPr marL="0" indent="0" algn="l">
              <a:spcBef>
                <a:spcPts val="1200"/>
              </a:spcBef>
              <a:buNone/>
              <a:defRPr sz="2400">
                <a:solidFill>
                  <a:schemeClr val="bg2">
                    <a:lumMod val="25000"/>
                    <a:lumOff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-SE" noProof="0"/>
              <a:t>Klicka här för att ändra mall för underrubrikformat</a:t>
            </a:r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82053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" name="Platshållare 2 för vertikal text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v-SE" noProof="0" dirty="0"/>
              <a:t>Lägg till en sidfot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9A3E46-C3D8-448C-BC8F-FAFF3F556B58}" type="datetime1">
              <a:rPr lang="sv-SE" noProof="0" smtClean="0"/>
              <a:t>2025-09-28</a:t>
            </a:fld>
            <a:endParaRPr lang="sv-SE" noProof="0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9043838-BFF5-400C-B067-3DF4A5F395D6}" type="slidenum">
              <a:rPr lang="sv-SE" noProof="0" smtClean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17451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9296400" y="365125"/>
            <a:ext cx="1828800" cy="5654675"/>
          </a:xfrm>
        </p:spPr>
        <p:txBody>
          <a:bodyPr vert="eaVert" rtlCol="0"/>
          <a:lstStyle/>
          <a:p>
            <a:pPr rt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" name="Platshållare 2 för vertikal text"/>
          <p:cNvSpPr>
            <a:spLocks noGrp="1"/>
          </p:cNvSpPr>
          <p:nvPr>
            <p:ph type="body" orient="vert" idx="1"/>
          </p:nvPr>
        </p:nvSpPr>
        <p:spPr>
          <a:xfrm>
            <a:off x="1066800" y="365125"/>
            <a:ext cx="8001000" cy="5654675"/>
          </a:xfrm>
        </p:spPr>
        <p:txBody>
          <a:bodyPr vert="eaVert" rtlCol="0"/>
          <a:lstStyle/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  <p:sp>
        <p:nvSpPr>
          <p:cNvPr id="5" name="Platshållare 4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v-SE" noProof="0" dirty="0"/>
              <a:t>Lägg till en sidfot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EA7303-B4A7-4D09-B000-E2048C57484D}" type="datetime1">
              <a:rPr lang="sv-SE" noProof="0" smtClean="0"/>
              <a:t>2025-09-28</a:t>
            </a:fld>
            <a:endParaRPr lang="sv-SE" noProof="0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9043838-BFF5-400C-B067-3DF4A5F395D6}" type="slidenum">
              <a:rPr lang="sv-SE" noProof="0" smtClean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44737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v-SE" noProof="0" dirty="0"/>
              <a:t>Lägg till en sidfot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F7CCCE-0489-47D0-894D-440D5DF2FD26}" type="datetime1">
              <a:rPr lang="sv-SE" noProof="0" smtClean="0"/>
              <a:t>2025-09-28</a:t>
            </a:fld>
            <a:endParaRPr lang="sv-SE" noProof="0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9043838-BFF5-400C-B067-3DF4A5F395D6}" type="slidenum">
              <a:rPr lang="sv-SE" noProof="0" smtClean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27300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0450" y="1676401"/>
            <a:ext cx="10058400" cy="1752600"/>
          </a:xfrm>
        </p:spPr>
        <p:txBody>
          <a:bodyPr rtlCol="0" anchor="b">
            <a:normAutofit/>
          </a:bodyPr>
          <a:lstStyle>
            <a:lvl1pPr>
              <a:defRPr sz="4800"/>
            </a:lvl1pPr>
          </a:lstStyle>
          <a:p>
            <a:pPr rt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060450" y="3581400"/>
            <a:ext cx="10058400" cy="1143000"/>
          </a:xfrm>
        </p:spPr>
        <p:txBody>
          <a:bodyPr rtlCol="0"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v-SE" noProof="0"/>
              <a:t>Klicka här för att ändra format på bakgrundstexten</a:t>
            </a:r>
          </a:p>
        </p:txBody>
      </p:sp>
      <p:sp>
        <p:nvSpPr>
          <p:cNvPr id="5" name="Platshållare 4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v-SE" noProof="0" dirty="0"/>
              <a:t>Lägg till en sidfot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8898B2-991C-4776-AEB7-09E8369C110B}" type="datetime1">
              <a:rPr lang="sv-SE" noProof="0" smtClean="0"/>
              <a:t>2025-09-28</a:t>
            </a:fld>
            <a:endParaRPr lang="sv-SE" noProof="0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9043838-BFF5-400C-B067-3DF4A5F395D6}" type="slidenum">
              <a:rPr lang="sv-SE" noProof="0" smtClean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41566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066800" y="1676401"/>
            <a:ext cx="4846320" cy="4343400"/>
          </a:xfrm>
        </p:spPr>
        <p:txBody>
          <a:bodyPr rtlCol="0"/>
          <a:lstStyle/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78880" y="1676401"/>
            <a:ext cx="4846320" cy="4343400"/>
          </a:xfrm>
        </p:spPr>
        <p:txBody>
          <a:bodyPr rtlCol="0"/>
          <a:lstStyle/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v-SE" noProof="0" dirty="0"/>
              <a:t>Lägg till en sidfot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7A3A17-E644-4F72-A1D3-52744200BD23}" type="datetime1">
              <a:rPr lang="sv-SE" noProof="0" smtClean="0"/>
              <a:t>2025-09-28</a:t>
            </a:fld>
            <a:endParaRPr lang="sv-SE" noProof="0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9043838-BFF5-400C-B067-3DF4A5F395D6}" type="slidenum">
              <a:rPr lang="sv-SE" noProof="0" smtClean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39025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066800" y="1681163"/>
            <a:ext cx="4846320" cy="823912"/>
          </a:xfrm>
        </p:spPr>
        <p:txBody>
          <a:bodyPr rtlCol="0" anchor="ctr"/>
          <a:lstStyle>
            <a:lvl1pPr marL="0" indent="0">
              <a:buNone/>
              <a:defRPr sz="2400" b="0">
                <a:solidFill>
                  <a:schemeClr val="bg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v-SE" noProof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1066800" y="2505075"/>
            <a:ext cx="4846320" cy="3514725"/>
          </a:xfrm>
        </p:spPr>
        <p:txBody>
          <a:bodyPr rtlCol="0"/>
          <a:lstStyle/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278880" y="1681163"/>
            <a:ext cx="4846320" cy="823912"/>
          </a:xfrm>
        </p:spPr>
        <p:txBody>
          <a:bodyPr rtlCol="0" anchor="ctr"/>
          <a:lstStyle>
            <a:lvl1pPr marL="0" indent="0">
              <a:buNone/>
              <a:defRPr sz="2400" b="0">
                <a:solidFill>
                  <a:schemeClr val="bg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v-SE" noProof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278880" y="2505075"/>
            <a:ext cx="4846320" cy="3514725"/>
          </a:xfrm>
        </p:spPr>
        <p:txBody>
          <a:bodyPr rtlCol="0"/>
          <a:lstStyle/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v-SE" noProof="0" dirty="0"/>
              <a:t>Lägg till en sidfot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BBAD618-EC5D-4988-A76A-4DCC4D6E73C1}" type="datetime1">
              <a:rPr lang="sv-SE" noProof="0" smtClean="0"/>
              <a:t>2025-09-28</a:t>
            </a:fld>
            <a:endParaRPr lang="sv-SE" noProof="0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9043838-BFF5-400C-B067-3DF4A5F395D6}" type="slidenum">
              <a:rPr lang="sv-SE" noProof="0" smtClean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692426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v-SE" noProof="0" dirty="0"/>
              <a:t>Lägg till en sidfot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B50ED80-2342-4644-92A4-28C53A0A5374}" type="datetime1">
              <a:rPr lang="sv-SE" noProof="0" smtClean="0"/>
              <a:t>2025-09-28</a:t>
            </a:fld>
            <a:endParaRPr lang="sv-SE" noProof="0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9043838-BFF5-400C-B067-3DF4A5F395D6}" type="slidenum">
              <a:rPr lang="sv-SE" noProof="0" smtClean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81093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v-SE" noProof="0" dirty="0"/>
              <a:t>Lägg till en sidfot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F612778-7B6D-4390-8FBD-22FDA6A37B8D}" type="datetime1">
              <a:rPr lang="sv-SE" noProof="0" smtClean="0"/>
              <a:t>2025-09-28</a:t>
            </a:fld>
            <a:endParaRPr lang="sv-SE" noProof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9043838-BFF5-400C-B067-3DF4A5F395D6}" type="slidenum">
              <a:rPr lang="sv-SE" noProof="0" smtClean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35120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>
          <a:xfrm>
            <a:off x="0" y="0"/>
            <a:ext cx="74676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924800" y="838200"/>
            <a:ext cx="3657600" cy="2133600"/>
          </a:xfrm>
        </p:spPr>
        <p:txBody>
          <a:bodyPr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>
          <a:xfrm>
            <a:off x="609600" y="838200"/>
            <a:ext cx="6172200" cy="5181601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7924802" y="3124200"/>
            <a:ext cx="3657600" cy="2895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sv-SE" noProof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97959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924800" y="838200"/>
            <a:ext cx="3657600" cy="2133600"/>
          </a:xfrm>
        </p:spPr>
        <p:txBody>
          <a:bodyPr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" name="Platshållare 2 för bild" descr="En tom platshållare för att lägga till en bild. Klicka på platshållaren och markera bilden du vill lägga till."/>
          <p:cNvSpPr>
            <a:spLocks noGrp="1"/>
          </p:cNvSpPr>
          <p:nvPr>
            <p:ph type="pic" idx="1"/>
          </p:nvPr>
        </p:nvSpPr>
        <p:spPr>
          <a:xfrm>
            <a:off x="0" y="0"/>
            <a:ext cx="7239000" cy="6858000"/>
          </a:xfrm>
          <a:solidFill>
            <a:schemeClr val="bg1"/>
          </a:solidFill>
        </p:spPr>
        <p:txBody>
          <a:bodyPr tIns="36576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7924801" y="3124200"/>
            <a:ext cx="3657600" cy="2895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sv-SE" noProof="0"/>
              <a:t>Klicka här för att ändra format på bakgrundstexten</a:t>
            </a:r>
          </a:p>
        </p:txBody>
      </p:sp>
      <p:sp>
        <p:nvSpPr>
          <p:cNvPr id="8" name="Rektangel 7"/>
          <p:cNvSpPr/>
          <p:nvPr/>
        </p:nvSpPr>
        <p:spPr>
          <a:xfrm>
            <a:off x="7239000" y="0"/>
            <a:ext cx="2286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194411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100584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sv-SE" noProof="0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066800" y="1676400"/>
            <a:ext cx="100584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sv-SE" noProof="0" dirty="0"/>
              <a:t>Redigera format för bakgrundstext</a:t>
            </a:r>
          </a:p>
          <a:p>
            <a:pPr lvl="1" rtl="0"/>
            <a:r>
              <a:rPr lang="sv-SE" noProof="0" dirty="0"/>
              <a:t>Nivå två</a:t>
            </a:r>
          </a:p>
          <a:p>
            <a:pPr lvl="2" rtl="0"/>
            <a:r>
              <a:rPr lang="sv-SE" noProof="0" dirty="0"/>
              <a:t>Nivå tre</a:t>
            </a:r>
          </a:p>
          <a:p>
            <a:pPr lvl="3" rtl="0"/>
            <a:r>
              <a:rPr lang="sv-SE" noProof="0" dirty="0"/>
              <a:t>Nivå fyra</a:t>
            </a:r>
          </a:p>
          <a:p>
            <a:pPr lvl="4" rtl="0"/>
            <a:r>
              <a:rPr lang="sv-SE" noProof="0" dirty="0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070918" y="6392562"/>
            <a:ext cx="7082481" cy="180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sv-SE" noProof="0" dirty="0"/>
              <a:t>Lägg till en sidfot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534400" y="6392562"/>
            <a:ext cx="1295400" cy="180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458A8FA-21CF-45DC-BDD2-9D33391CB335}" type="datetime1">
              <a:rPr lang="sv-SE" noProof="0" smtClean="0"/>
              <a:t>2025-09-28</a:t>
            </a:fld>
            <a:endParaRPr lang="sv-SE" noProof="0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0058400" y="6392562"/>
            <a:ext cx="1066800" cy="180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9043838-BFF5-400C-B067-3DF4A5F395D6}" type="slidenum">
              <a:rPr lang="sv-SE" noProof="0" smtClean="0"/>
              <a:pPr rtl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5692095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638800" y="332656"/>
            <a:ext cx="6361856" cy="1910680"/>
          </a:xfrm>
        </p:spPr>
        <p:txBody>
          <a:bodyPr rtlCol="0">
            <a:normAutofit/>
          </a:bodyPr>
          <a:lstStyle/>
          <a:p>
            <a:pPr rtl="0"/>
            <a:r>
              <a:rPr lang="sv-SE" dirty="0"/>
              <a:t>Pojkar 12 </a:t>
            </a:r>
            <a:br>
              <a:rPr lang="sv-SE" dirty="0"/>
            </a:br>
            <a:r>
              <a:rPr lang="sv-SE" dirty="0"/>
              <a:t>Säsongen 2025/2026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sv-SE" dirty="0"/>
              <a:t>Bodenbasket</a:t>
            </a:r>
          </a:p>
        </p:txBody>
      </p:sp>
    </p:spTree>
    <p:extLst>
      <p:ext uri="{BB962C8B-B14F-4D97-AF65-F5344CB8AC3E}">
        <p14:creationId xmlns:p14="http://schemas.microsoft.com/office/powerpoint/2010/main" val="57609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1D962-00F1-5EA2-3577-24110FBB86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488DF8-6383-23EB-E132-447A68C8A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657" y="332656"/>
            <a:ext cx="10058400" cy="1752600"/>
          </a:xfrm>
        </p:spPr>
        <p:txBody>
          <a:bodyPr rtlCol="0"/>
          <a:lstStyle/>
          <a:p>
            <a:pPr rtl="0"/>
            <a:r>
              <a:rPr lang="sv-SE" dirty="0"/>
              <a:t>Fikaförsäljning – matcher  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D0CDD5D-E457-EA1D-11FA-58C9598ADB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0450" y="2924944"/>
            <a:ext cx="10058400" cy="3024336"/>
          </a:xfrm>
        </p:spPr>
        <p:txBody>
          <a:bodyPr rtlCol="0">
            <a:normAutofit/>
          </a:bodyPr>
          <a:lstStyle/>
          <a:p>
            <a:pPr rtl="0"/>
            <a:r>
              <a:rPr lang="sv-SE" dirty="0"/>
              <a:t>Ställs upp under trappen direkt till vänster om Entrén </a:t>
            </a:r>
          </a:p>
          <a:p>
            <a:pPr rtl="0"/>
            <a:endParaRPr lang="sv-SE" dirty="0"/>
          </a:p>
          <a:p>
            <a:r>
              <a:rPr lang="sv-SE" dirty="0"/>
              <a:t>I övrigt samma rutiner som tidigare </a:t>
            </a:r>
          </a:p>
          <a:p>
            <a:pPr rtl="0"/>
            <a:endParaRPr lang="sv-SE" dirty="0"/>
          </a:p>
          <a:p>
            <a:pPr rtl="0"/>
            <a:r>
              <a:rPr lang="sv-SE" dirty="0"/>
              <a:t>Idéer på merförsäljning? </a:t>
            </a:r>
          </a:p>
          <a:p>
            <a:pPr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918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1F4C5-DADB-3B42-99DC-D37951B1E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5FBB41-419A-4AEB-D49A-C43BFE012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04664"/>
            <a:ext cx="10058400" cy="1752600"/>
          </a:xfrm>
        </p:spPr>
        <p:txBody>
          <a:bodyPr rtlCol="0"/>
          <a:lstStyle/>
          <a:p>
            <a:pPr rtl="0"/>
            <a:r>
              <a:rPr lang="sv-SE" dirty="0"/>
              <a:t>Kommunikation 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FF92254-00AC-3FA5-5C03-4B6A20991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0450" y="3581400"/>
            <a:ext cx="10058400" cy="2367880"/>
          </a:xfrm>
        </p:spPr>
        <p:txBody>
          <a:bodyPr rtlCol="0">
            <a:normAutofit/>
          </a:bodyPr>
          <a:lstStyle/>
          <a:p>
            <a:pPr rtl="0"/>
            <a:r>
              <a:rPr lang="sv-SE" dirty="0"/>
              <a:t>Sker via ”laget.se” och ”Super text” </a:t>
            </a:r>
          </a:p>
          <a:p>
            <a:pPr rtl="0"/>
            <a:endParaRPr lang="sv-SE" dirty="0"/>
          </a:p>
          <a:p>
            <a:pPr rtl="0"/>
            <a:r>
              <a:rPr lang="sv-SE" dirty="0"/>
              <a:t>SMS eller Samtal, till Ninva och Jonas, vid mer ”privata ärenden” </a:t>
            </a:r>
          </a:p>
          <a:p>
            <a:pPr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2983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E7556-F410-53D8-CAA7-C878A5C3A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51313C-2BE5-D4B1-3505-BB5C5974F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578" y="476672"/>
            <a:ext cx="10058400" cy="1752600"/>
          </a:xfrm>
        </p:spPr>
        <p:txBody>
          <a:bodyPr rtlCol="0"/>
          <a:lstStyle/>
          <a:p>
            <a:pPr rtl="0"/>
            <a:r>
              <a:rPr lang="sv-SE" dirty="0"/>
              <a:t>Utbildning </a:t>
            </a:r>
            <a:r>
              <a:rPr lang="sv-SE"/>
              <a:t>Sekritariat  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43BBACE-82F3-B95E-601E-C99341F8A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0450" y="3581400"/>
            <a:ext cx="10058400" cy="1575792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sv-SE" sz="3200" dirty="0"/>
              <a:t>Måndag 6 Oktober 17:30 Björknäshallen  </a:t>
            </a:r>
          </a:p>
          <a:p>
            <a:pPr rtl="0"/>
            <a:endParaRPr lang="sv-SE" sz="3200" dirty="0"/>
          </a:p>
          <a:p>
            <a:pPr rtl="0"/>
            <a:r>
              <a:rPr lang="sv-SE" dirty="0"/>
              <a:t>(För er som vill friska upp minnet sedan förra säsongen) </a:t>
            </a:r>
            <a:endParaRPr lang="sv-SE" sz="3200" dirty="0"/>
          </a:p>
          <a:p>
            <a:pPr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0256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67F018-F202-D30D-E989-8F2D0B7D0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01" y="213792"/>
            <a:ext cx="3657600" cy="1054968"/>
          </a:xfrm>
        </p:spPr>
        <p:txBody>
          <a:bodyPr/>
          <a:lstStyle/>
          <a:p>
            <a:r>
              <a:rPr lang="sv-SE" dirty="0"/>
              <a:t>Klubbkläder </a:t>
            </a:r>
          </a:p>
        </p:txBody>
      </p:sp>
      <p:pic>
        <p:nvPicPr>
          <p:cNvPr id="5" name="Platshållare för bild 4">
            <a:extLst>
              <a:ext uri="{FF2B5EF4-FFF2-40B4-BE49-F238E27FC236}">
                <a16:creationId xmlns:a16="http://schemas.microsoft.com/office/drawing/2014/main" id="{E333F73F-95FD-BF15-34B6-B62B9CC30D8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1120" b="11120"/>
          <a:stretch>
            <a:fillRect/>
          </a:stretch>
        </p:blipFill>
        <p:spPr>
          <a:xfrm>
            <a:off x="0" y="0"/>
            <a:ext cx="7464152" cy="6858000"/>
          </a:xfrm>
          <a:prstGeom prst="rect">
            <a:avLst/>
          </a:prstGeom>
        </p:spPr>
      </p:pic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650A5A0-96CE-042C-7A62-5F2C8B6961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824192" y="1628800"/>
            <a:ext cx="4248471" cy="4680520"/>
          </a:xfrm>
        </p:spPr>
        <p:txBody>
          <a:bodyPr>
            <a:normAutofit/>
          </a:bodyPr>
          <a:lstStyle/>
          <a:p>
            <a:r>
              <a:rPr lang="sv-SE" dirty="0"/>
              <a:t>Finns att beställa från 2Win</a:t>
            </a:r>
          </a:p>
          <a:p>
            <a:endParaRPr lang="sv-SE" dirty="0"/>
          </a:p>
          <a:p>
            <a:r>
              <a:rPr lang="sv-SE" dirty="0"/>
              <a:t>Uppvärmningströja finns att köpa via Föreningen, se bild till vänster. </a:t>
            </a:r>
          </a:p>
          <a:p>
            <a:r>
              <a:rPr lang="sv-SE" dirty="0"/>
              <a:t>Pris: 279 kr</a:t>
            </a:r>
          </a:p>
          <a:p>
            <a:endParaRPr lang="sv-SE" dirty="0"/>
          </a:p>
          <a:p>
            <a:r>
              <a:rPr lang="sv-SE" dirty="0"/>
              <a:t>Meddela Ninva </a:t>
            </a:r>
          </a:p>
          <a:p>
            <a:r>
              <a:rPr lang="sv-SE" dirty="0"/>
              <a:t>senast 30 September  om ni vill köpa.</a:t>
            </a:r>
          </a:p>
        </p:txBody>
      </p:sp>
    </p:spTree>
    <p:extLst>
      <p:ext uri="{BB962C8B-B14F-4D97-AF65-F5344CB8AC3E}">
        <p14:creationId xmlns:p14="http://schemas.microsoft.com/office/powerpoint/2010/main" val="1670073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5BBEDE-A2F0-7E5C-5CEA-72ACBDF58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68EDF0-35D3-139A-E841-F42099799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578" y="476672"/>
            <a:ext cx="10058400" cy="1752600"/>
          </a:xfrm>
        </p:spPr>
        <p:txBody>
          <a:bodyPr rtlCol="0"/>
          <a:lstStyle/>
          <a:p>
            <a:pPr rtl="0"/>
            <a:r>
              <a:rPr lang="sv-SE" dirty="0"/>
              <a:t>Laganda  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0F425E0-2DF6-BE4F-3001-6515ADB6B2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0578" y="2708920"/>
            <a:ext cx="10518030" cy="3528392"/>
          </a:xfrm>
        </p:spPr>
        <p:txBody>
          <a:bodyPr rtlCol="0">
            <a:normAutofit/>
          </a:bodyPr>
          <a:lstStyle/>
          <a:p>
            <a:pPr rtl="0"/>
            <a:r>
              <a:rPr lang="sv-SE" dirty="0"/>
              <a:t>Vi ”12or” kanske behöver hitta på någon aktivitet utanför träningsarenan för att killarna ska känna som ”ett gäng”. </a:t>
            </a:r>
          </a:p>
          <a:p>
            <a:pPr rtl="0"/>
            <a:endParaRPr lang="sv-SE" sz="1800" dirty="0"/>
          </a:p>
          <a:p>
            <a:pPr rtl="0"/>
            <a:r>
              <a:rPr lang="sv-SE" sz="1800" dirty="0"/>
              <a:t>(Vi börjar med ett) </a:t>
            </a:r>
          </a:p>
          <a:p>
            <a:pPr rtl="0"/>
            <a:r>
              <a:rPr lang="sv-SE" sz="2800" dirty="0"/>
              <a:t>FREDAGSMYS EFTER FREDAGSFYS</a:t>
            </a:r>
            <a:endParaRPr lang="sv-SE" dirty="0"/>
          </a:p>
          <a:p>
            <a:pPr rtl="0"/>
            <a:r>
              <a:rPr lang="sv-SE" sz="2000" dirty="0"/>
              <a:t>Bio - Fredag  den 10 Oktober 19:00 (efter fredagsträningen) </a:t>
            </a:r>
          </a:p>
          <a:p>
            <a:pPr rtl="0"/>
            <a:r>
              <a:rPr lang="sv-SE" sz="2000" dirty="0"/>
              <a:t>Laget bjuder på Bio, killarna köper sitt snacks. Kallar till aktivitet via laget, svara gärna så snart ni kan.</a:t>
            </a:r>
          </a:p>
          <a:p>
            <a:pPr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1326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Tränare och Lagföräldrar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066800" y="2780928"/>
            <a:ext cx="10058400" cy="3096344"/>
          </a:xfrm>
        </p:spPr>
        <p:txBody>
          <a:bodyPr rtlCol="0"/>
          <a:lstStyle/>
          <a:p>
            <a:pPr rtl="0"/>
            <a:r>
              <a:rPr lang="sv-SE" dirty="0"/>
              <a:t>Lina – Huvudtränare för P10/11 och P12</a:t>
            </a:r>
          </a:p>
          <a:p>
            <a:pPr rtl="0"/>
            <a:r>
              <a:rPr lang="sv-SE" dirty="0"/>
              <a:t>Lukas – Hjälptränare för P12 och P13/14</a:t>
            </a:r>
          </a:p>
          <a:p>
            <a:r>
              <a:rPr lang="sv-SE" dirty="0"/>
              <a:t>Jan-Åge – Hjälptränare när möjlighet ges</a:t>
            </a:r>
          </a:p>
          <a:p>
            <a:pPr rtl="0"/>
            <a:r>
              <a:rPr lang="sv-SE" dirty="0"/>
              <a:t>Jonas – Lagförälder </a:t>
            </a:r>
          </a:p>
          <a:p>
            <a:pPr rtl="0"/>
            <a:r>
              <a:rPr lang="sv-SE" dirty="0"/>
              <a:t>Ninva – Lagförälder (försöker vara med så mycket som möjligt)</a:t>
            </a:r>
          </a:p>
        </p:txBody>
      </p:sp>
    </p:spTree>
    <p:extLst>
      <p:ext uri="{BB962C8B-B14F-4D97-AF65-F5344CB8AC3E}">
        <p14:creationId xmlns:p14="http://schemas.microsoft.com/office/powerpoint/2010/main" val="290508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CCCD4-A455-6354-5ABC-1E9A4705D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FD5C675-80FB-4942-A21A-C0A0CC171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513" y="548680"/>
            <a:ext cx="10058400" cy="1104528"/>
          </a:xfrm>
        </p:spPr>
        <p:txBody>
          <a:bodyPr rtlCol="0"/>
          <a:lstStyle/>
          <a:p>
            <a:r>
              <a:rPr lang="sv-SE" dirty="0"/>
              <a:t>Matcher 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2F03C90-75D4-9B8B-6AFF-779FD8502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0450" y="1988840"/>
            <a:ext cx="10058400" cy="3960440"/>
          </a:xfrm>
        </p:spPr>
        <p:txBody>
          <a:bodyPr rtlCol="0">
            <a:normAutofit/>
          </a:bodyPr>
          <a:lstStyle/>
          <a:p>
            <a:r>
              <a:rPr lang="sv-SE" dirty="0"/>
              <a:t>P12orna är anmälda till serien HU3 eftersom vi är så få i laget, kommer vi att få hjälp av spelare från både P10/11 och P13/14. </a:t>
            </a:r>
          </a:p>
          <a:p>
            <a:r>
              <a:rPr lang="sv-SE" dirty="0"/>
              <a:t> </a:t>
            </a:r>
          </a:p>
          <a:p>
            <a:r>
              <a:rPr lang="sv-SE" b="1" dirty="0"/>
              <a:t>Vi kommer mest troligt också få hjälpa P10/11 och P13/14 under säsongen.</a:t>
            </a:r>
          </a:p>
          <a:p>
            <a:endParaRPr lang="sv-SE" b="1" dirty="0"/>
          </a:p>
          <a:p>
            <a:r>
              <a:rPr lang="sv-SE" b="1" dirty="0"/>
              <a:t>Vi strävar efter att få ett utvecklande samarbete med de andra två lagen för att vi ska kunna ha kvar ett lag så länge som möjligt. </a:t>
            </a:r>
            <a:endParaRPr lang="sv-SE" sz="1600" dirty="0"/>
          </a:p>
          <a:p>
            <a:pPr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32030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EB89F-0146-FEDC-B46D-45A1CA5F5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27BA9F-1C2C-ED76-4F36-0D99A61B1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288218"/>
            <a:ext cx="10058400" cy="980542"/>
          </a:xfrm>
        </p:spPr>
        <p:txBody>
          <a:bodyPr rtlCol="0"/>
          <a:lstStyle/>
          <a:p>
            <a:pPr rtl="0"/>
            <a:r>
              <a:rPr lang="sv-SE" sz="4000" dirty="0"/>
              <a:t>Träningstillfällen </a:t>
            </a:r>
            <a:r>
              <a:rPr lang="sv-SE" dirty="0"/>
              <a:t>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84139F2-22A3-F176-DCB2-BFC3A7526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352" y="1412776"/>
            <a:ext cx="11737304" cy="5184576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sv-SE" b="1" dirty="0"/>
              <a:t>Måndagar 19:45 – 21:15 → Björknäshallen (P10/11)</a:t>
            </a:r>
          </a:p>
          <a:p>
            <a:pPr marL="0" indent="0" rtl="0">
              <a:buNone/>
            </a:pPr>
            <a:endParaRPr lang="sv-SE" b="1" dirty="0"/>
          </a:p>
          <a:p>
            <a:pPr rtl="0"/>
            <a:r>
              <a:rPr lang="sv-SE" b="1" dirty="0"/>
              <a:t>Onsdagar 19:30 – 21:00 → Träffpunkten (P10/11) TIDIGAST V44</a:t>
            </a:r>
          </a:p>
          <a:p>
            <a:pPr marL="0" indent="0" rtl="0">
              <a:buNone/>
            </a:pPr>
            <a:endParaRPr lang="sv-SE" b="1" dirty="0"/>
          </a:p>
          <a:p>
            <a:r>
              <a:rPr lang="sv-SE" b="1" dirty="0"/>
              <a:t>Torsdagar 17:45 – 19:15 → Björknäshallen (P13/14)</a:t>
            </a:r>
          </a:p>
          <a:p>
            <a:pPr marL="0" indent="0">
              <a:buNone/>
            </a:pPr>
            <a:endParaRPr lang="sv-SE" b="1" dirty="0"/>
          </a:p>
          <a:p>
            <a:pPr rtl="0"/>
            <a:r>
              <a:rPr lang="sv-SE" b="1" dirty="0"/>
              <a:t>Fredagar 17:00 – 18:00 → Björknäshallen (P10/11)</a:t>
            </a:r>
          </a:p>
          <a:p>
            <a:pPr marL="0" indent="0" rtl="0">
              <a:buNone/>
            </a:pPr>
            <a:endParaRPr lang="sv-SE" b="1" dirty="0"/>
          </a:p>
          <a:p>
            <a:pPr rtl="0"/>
            <a:r>
              <a:rPr lang="sv-SE" b="1" dirty="0"/>
              <a:t>Lördagar 09:00 – 10:00 → Björknäshallen (Teknikträning, extra träning för de som vill) </a:t>
            </a:r>
          </a:p>
          <a:p>
            <a:pPr rtl="0"/>
            <a:endParaRPr lang="sv-SE" b="1" dirty="0"/>
          </a:p>
          <a:p>
            <a:pPr rtl="0"/>
            <a:endParaRPr lang="sv-SE" b="1" dirty="0"/>
          </a:p>
          <a:p>
            <a:pPr marL="0" indent="0" rtl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34462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896200" y="274712"/>
            <a:ext cx="3585592" cy="1498104"/>
          </a:xfrm>
        </p:spPr>
        <p:txBody>
          <a:bodyPr rtlCol="0" anchor="b">
            <a:normAutofit/>
          </a:bodyPr>
          <a:lstStyle/>
          <a:p>
            <a:r>
              <a:rPr lang="sv-SE" dirty="0"/>
              <a:t>Akademiträningar  - Luleå</a:t>
            </a:r>
          </a:p>
        </p:txBody>
      </p:sp>
      <p:pic>
        <p:nvPicPr>
          <p:cNvPr id="5" name="Platshållare för bild 4" descr="Basketspelare som lyfter händerna tillsammans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961347" y="838200"/>
            <a:ext cx="5468706" cy="5181601"/>
          </a:xfrm>
          <a:noFill/>
        </p:spPr>
      </p:pic>
      <p:sp>
        <p:nvSpPr>
          <p:cNvPr id="3" name="Platshållare för text 2"/>
          <p:cNvSpPr>
            <a:spLocks noGrp="1"/>
          </p:cNvSpPr>
          <p:nvPr>
            <p:ph type="body" sz="half" idx="2"/>
          </p:nvPr>
        </p:nvSpPr>
        <p:spPr>
          <a:xfrm>
            <a:off x="7896200" y="2852936"/>
            <a:ext cx="3931838" cy="3384376"/>
          </a:xfrm>
        </p:spPr>
        <p:txBody>
          <a:bodyPr rtlCol="0">
            <a:normAutofit/>
          </a:bodyPr>
          <a:lstStyle/>
          <a:p>
            <a:r>
              <a:rPr lang="sv-SE" dirty="0"/>
              <a:t>Från och med i år har våra killar möjlighet att träna Akademiträning i Luleå.</a:t>
            </a:r>
          </a:p>
          <a:p>
            <a:endParaRPr lang="sv-SE" dirty="0"/>
          </a:p>
          <a:p>
            <a:r>
              <a:rPr lang="sv-SE" dirty="0"/>
              <a:t>Följ BC Luleå för mer info. </a:t>
            </a:r>
          </a:p>
        </p:txBody>
      </p:sp>
      <p:sp>
        <p:nvSpPr>
          <p:cNvPr id="6" name="Rounded Rectangle 5" hidden="1"/>
          <p:cNvSpPr/>
          <p:nvPr/>
        </p:nvSpPr>
        <p:spPr>
          <a:xfrm>
            <a:off x="12344400" y="152400"/>
            <a:ext cx="1295400" cy="65532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>
              <a:spcAft>
                <a:spcPts val="600"/>
              </a:spcAft>
            </a:pPr>
            <a:r>
              <a:rPr lang="sv-se" sz="1200" b="1" i="1">
                <a:latin typeface="Arial" pitchFamily="34" charset="0"/>
                <a:cs typeface="Arial" pitchFamily="34" charset="0"/>
              </a:rPr>
              <a:t>NOTE:</a:t>
            </a:r>
          </a:p>
          <a:p>
            <a:pPr rtl="0">
              <a:spcAft>
                <a:spcPts val="600"/>
              </a:spcAft>
            </a:pPr>
            <a:r>
              <a:rPr lang="sv-se" sz="1200" i="1">
                <a:latin typeface="Arial" pitchFamily="34" charset="0"/>
                <a:cs typeface="Arial" pitchFamily="34" charset="0"/>
              </a:rPr>
              <a:t>To change images on this slide, select a picture and delete it. Then click the Insert Picture icon</a:t>
            </a:r>
          </a:p>
          <a:p>
            <a:pPr rtl="0">
              <a:spcAft>
                <a:spcPts val="600"/>
              </a:spcAft>
            </a:pPr>
            <a:r>
              <a:rPr lang="sv-se" sz="1200" i="1">
                <a:latin typeface="Arial" pitchFamily="34" charset="0"/>
                <a:cs typeface="Arial" pitchFamily="34" charset="0"/>
              </a:rPr>
              <a:t>in the placeholder to insert your own image.</a:t>
            </a:r>
          </a:p>
        </p:txBody>
      </p:sp>
    </p:spTree>
    <p:extLst>
      <p:ext uri="{BB962C8B-B14F-4D97-AF65-F5344CB8AC3E}">
        <p14:creationId xmlns:p14="http://schemas.microsoft.com/office/powerpoint/2010/main" val="305338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6800" y="1052736"/>
            <a:ext cx="10058400" cy="1752600"/>
          </a:xfrm>
        </p:spPr>
        <p:txBody>
          <a:bodyPr rtlCol="0"/>
          <a:lstStyle/>
          <a:p>
            <a:pPr rtl="0"/>
            <a:r>
              <a:rPr lang="sv-SE" dirty="0"/>
              <a:t>Domarutbildning ( För killarna)  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045682" y="3717032"/>
            <a:ext cx="10058400" cy="2520280"/>
          </a:xfrm>
        </p:spPr>
        <p:txBody>
          <a:bodyPr rtlCol="0">
            <a:normAutofit/>
          </a:bodyPr>
          <a:lstStyle/>
          <a:p>
            <a:pPr rtl="0"/>
            <a:r>
              <a:rPr lang="sv-SE" dirty="0"/>
              <a:t>Meddela Ninva senast Fredag 3 Oktober om ni vill gå– </a:t>
            </a:r>
          </a:p>
          <a:p>
            <a:pPr rtl="0"/>
            <a:endParaRPr lang="sv-SE" dirty="0"/>
          </a:p>
          <a:p>
            <a:pPr rtl="0"/>
            <a:r>
              <a:rPr lang="sv-SE" dirty="0"/>
              <a:t>Det blir ett par teoretiska tillfällen som avslutats med ett praktiskt tillfälle den 15 November då det är </a:t>
            </a:r>
            <a:r>
              <a:rPr lang="sv-SE" dirty="0" err="1"/>
              <a:t>Easy</a:t>
            </a:r>
            <a:r>
              <a:rPr lang="sv-SE" dirty="0"/>
              <a:t> Basket. </a:t>
            </a:r>
          </a:p>
          <a:p>
            <a:pPr rtl="0"/>
            <a:r>
              <a:rPr lang="sv-SE" dirty="0"/>
              <a:t>Mer info kommer.</a:t>
            </a:r>
          </a:p>
          <a:p>
            <a:pPr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93111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8D244-2041-6799-3EC2-F427CD386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059890-B083-AB97-9D6D-4671FBCDE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20688"/>
            <a:ext cx="10058400" cy="1752600"/>
          </a:xfrm>
        </p:spPr>
        <p:txBody>
          <a:bodyPr rtlCol="0"/>
          <a:lstStyle/>
          <a:p>
            <a:pPr rtl="0"/>
            <a:r>
              <a:rPr lang="sv-SE" dirty="0"/>
              <a:t>Fotografering  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E8ACF17-E418-65DA-B4B9-8147A9D78F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0450" y="3581400"/>
            <a:ext cx="10058400" cy="2151856"/>
          </a:xfrm>
        </p:spPr>
        <p:txBody>
          <a:bodyPr rtlCol="0">
            <a:normAutofit/>
          </a:bodyPr>
          <a:lstStyle/>
          <a:p>
            <a:pPr rtl="0"/>
            <a:r>
              <a:rPr lang="sv-SE" sz="2800" dirty="0"/>
              <a:t>5 November 18:00 (Matchställ delas ut på plats) </a:t>
            </a:r>
          </a:p>
          <a:p>
            <a:pPr rtl="0"/>
            <a:endParaRPr lang="sv-SE" sz="2800" dirty="0"/>
          </a:p>
          <a:p>
            <a:pPr rtl="0"/>
            <a:r>
              <a:rPr lang="sv-SE" sz="2800" dirty="0"/>
              <a:t>Tillfället finns inlagt i kalendern </a:t>
            </a:r>
          </a:p>
        </p:txBody>
      </p:sp>
    </p:spTree>
    <p:extLst>
      <p:ext uri="{BB962C8B-B14F-4D97-AF65-F5344CB8AC3E}">
        <p14:creationId xmlns:p14="http://schemas.microsoft.com/office/powerpoint/2010/main" val="167190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E90C9-86B5-329E-BAFF-2C3417B13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2D7595D-E4E0-8DB4-813B-FD5A94C6B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50" y="332656"/>
            <a:ext cx="10058400" cy="1752600"/>
          </a:xfrm>
        </p:spPr>
        <p:txBody>
          <a:bodyPr rtlCol="0"/>
          <a:lstStyle/>
          <a:p>
            <a:pPr rtl="0"/>
            <a:r>
              <a:rPr lang="sv-SE" dirty="0"/>
              <a:t>Försäljning 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BF3C222-A73A-52EF-2A5B-A669D1F204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0450" y="3581400"/>
            <a:ext cx="10058400" cy="2367880"/>
          </a:xfrm>
        </p:spPr>
        <p:txBody>
          <a:bodyPr rtlCol="0">
            <a:normAutofit/>
          </a:bodyPr>
          <a:lstStyle/>
          <a:p>
            <a:pPr rtl="0"/>
            <a:r>
              <a:rPr lang="sv-SE" sz="2800" dirty="0"/>
              <a:t>Bingolotter och Julkalendrar </a:t>
            </a:r>
          </a:p>
          <a:p>
            <a:pPr rtl="0"/>
            <a:endParaRPr lang="sv-SE" sz="2800" dirty="0"/>
          </a:p>
          <a:p>
            <a:pPr rtl="0"/>
            <a:r>
              <a:rPr lang="sv-SE" sz="2800" dirty="0" err="1"/>
              <a:t>Ev</a:t>
            </a:r>
            <a:r>
              <a:rPr lang="sv-SE" sz="2800" dirty="0"/>
              <a:t> ytterligare en försäljning under våren</a:t>
            </a:r>
          </a:p>
          <a:p>
            <a:pPr rtl="0"/>
            <a:r>
              <a:rPr lang="sv-SE" dirty="0"/>
              <a:t> </a:t>
            </a:r>
          </a:p>
          <a:p>
            <a:pPr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62406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860D9-F0DB-4CA4-C04A-F56545C92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44B942-8E1C-05AA-8816-EE72F4704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332656"/>
            <a:ext cx="10058400" cy="1224136"/>
          </a:xfrm>
        </p:spPr>
        <p:txBody>
          <a:bodyPr rtlCol="0"/>
          <a:lstStyle/>
          <a:p>
            <a:pPr rtl="0"/>
            <a:r>
              <a:rPr lang="sv-SE" dirty="0"/>
              <a:t>Bemanning matcher  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C58DE91-1BE8-52B9-3F6F-CABFFC4F6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400" y="2060848"/>
            <a:ext cx="10873208" cy="4392488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sv-SE" sz="2800" dirty="0"/>
              <a:t>Vi är få spelare i år. </a:t>
            </a:r>
          </a:p>
          <a:p>
            <a:pPr rtl="0"/>
            <a:endParaRPr lang="sv-SE" sz="2800" dirty="0"/>
          </a:p>
          <a:p>
            <a:pPr rtl="0"/>
            <a:r>
              <a:rPr lang="sv-SE" sz="2800" dirty="0"/>
              <a:t>Det innebär att vi föräldrar kommer att få jobba ganska mycket. </a:t>
            </a:r>
          </a:p>
          <a:p>
            <a:pPr rtl="0"/>
            <a:endParaRPr lang="sv-SE" sz="2800" dirty="0"/>
          </a:p>
          <a:p>
            <a:pPr rtl="0"/>
            <a:r>
              <a:rPr lang="sv-SE" sz="2800" dirty="0"/>
              <a:t>Vi gör ett schema så att alla vet vad som förväntas av dem. </a:t>
            </a:r>
          </a:p>
          <a:p>
            <a:pPr rtl="0"/>
            <a:endParaRPr lang="sv-SE" sz="2800" dirty="0"/>
          </a:p>
          <a:p>
            <a:pPr rtl="0"/>
            <a:r>
              <a:rPr lang="sv-SE" sz="2800" dirty="0"/>
              <a:t>Hjälp gärna varandra om någon inte kan och lös byten mellan varandra, meddela sen i ”SMS-gruppen”, vilka som ersätter er. </a:t>
            </a:r>
          </a:p>
          <a:p>
            <a:pPr rtl="0"/>
            <a:r>
              <a:rPr lang="sv-SE" dirty="0"/>
              <a:t> </a:t>
            </a:r>
          </a:p>
          <a:p>
            <a:pPr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4043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asket 16x9">
  <a:themeElements>
    <a:clrScheme name="Basketball">
      <a:dk1>
        <a:sysClr val="windowText" lastClr="000000"/>
      </a:dk1>
      <a:lt1>
        <a:sysClr val="window" lastClr="FFFFFF"/>
      </a:lt1>
      <a:dk2>
        <a:srgbClr val="51270B"/>
      </a:dk2>
      <a:lt2>
        <a:srgbClr val="CAAF92"/>
      </a:lt2>
      <a:accent1>
        <a:srgbClr val="8C061E"/>
      </a:accent1>
      <a:accent2>
        <a:srgbClr val="CD0205"/>
      </a:accent2>
      <a:accent3>
        <a:srgbClr val="D05002"/>
      </a:accent3>
      <a:accent4>
        <a:srgbClr val="052A5E"/>
      </a:accent4>
      <a:accent5>
        <a:srgbClr val="1A559C"/>
      </a:accent5>
      <a:accent6>
        <a:srgbClr val="156645"/>
      </a:accent6>
      <a:hlink>
        <a:srgbClr val="D05002"/>
      </a:hlink>
      <a:folHlink>
        <a:srgbClr val="808080"/>
      </a:folHlink>
    </a:clrScheme>
    <a:fontScheme name="Impact - Franklin Gothic Medium">
      <a:majorFont>
        <a:latin typeface="Impact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5870646_TF04001173" id="{8174713C-F347-4F01-9122-23B3322C941F}" vid="{E12416F7-7E4C-4633-96D9-F1F1F57EDAE2}"/>
    </a:ext>
  </a:extLst>
</a:theme>
</file>

<file path=ppt/theme/theme2.xml><?xml version="1.0" encoding="utf-8"?>
<a:theme xmlns:a="http://schemas.openxmlformats.org/drawingml/2006/main" name="Office-tema">
  <a:themeElements>
    <a:clrScheme name="Basketball">
      <a:dk1>
        <a:sysClr val="windowText" lastClr="000000"/>
      </a:dk1>
      <a:lt1>
        <a:sysClr val="window" lastClr="FFFFFF"/>
      </a:lt1>
      <a:dk2>
        <a:srgbClr val="51270B"/>
      </a:dk2>
      <a:lt2>
        <a:srgbClr val="CAAF92"/>
      </a:lt2>
      <a:accent1>
        <a:srgbClr val="8C061E"/>
      </a:accent1>
      <a:accent2>
        <a:srgbClr val="CD0205"/>
      </a:accent2>
      <a:accent3>
        <a:srgbClr val="D05002"/>
      </a:accent3>
      <a:accent4>
        <a:srgbClr val="052A5E"/>
      </a:accent4>
      <a:accent5>
        <a:srgbClr val="1A559C"/>
      </a:accent5>
      <a:accent6>
        <a:srgbClr val="156645"/>
      </a:accent6>
      <a:hlink>
        <a:srgbClr val="D05002"/>
      </a:hlink>
      <a:folHlink>
        <a:srgbClr val="808080"/>
      </a:folHlink>
    </a:clrScheme>
    <a:fontScheme name="Impact - Franklin Gothic Medium">
      <a:majorFont>
        <a:latin typeface="Impact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Basketball">
      <a:dk1>
        <a:sysClr val="windowText" lastClr="000000"/>
      </a:dk1>
      <a:lt1>
        <a:sysClr val="window" lastClr="FFFFFF"/>
      </a:lt1>
      <a:dk2>
        <a:srgbClr val="51270B"/>
      </a:dk2>
      <a:lt2>
        <a:srgbClr val="CAAF92"/>
      </a:lt2>
      <a:accent1>
        <a:srgbClr val="8C061E"/>
      </a:accent1>
      <a:accent2>
        <a:srgbClr val="CD0205"/>
      </a:accent2>
      <a:accent3>
        <a:srgbClr val="D05002"/>
      </a:accent3>
      <a:accent4>
        <a:srgbClr val="052A5E"/>
      </a:accent4>
      <a:accent5>
        <a:srgbClr val="1A559C"/>
      </a:accent5>
      <a:accent6>
        <a:srgbClr val="156645"/>
      </a:accent6>
      <a:hlink>
        <a:srgbClr val="D05002"/>
      </a:hlink>
      <a:folHlink>
        <a:srgbClr val="808080"/>
      </a:folHlink>
    </a:clrScheme>
    <a:fontScheme name="Impact - Franklin Gothic Medium">
      <a:majorFont>
        <a:latin typeface="Impact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1DDEFBA-1D7E-4587-9763-EBF5A6740E9A}">
  <ds:schemaRefs>
    <ds:schemaRef ds:uri="a4f35948-e619-41b3-aa29-22878b09cfd2"/>
    <ds:schemaRef ds:uri="http://schemas.microsoft.com/office/2006/documentManagement/types"/>
    <ds:schemaRef ds:uri="40262f94-9f35-4ac3-9a90-690165a166b7"/>
    <ds:schemaRef ds:uri="http://purl.org/dc/terms/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8E42578-9CD4-4AFF-AA5E-F33052F6B6A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D30E8E9-C5F6-40D8-943C-DA5B4196A6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Basketpresentation (bredbild)</Template>
  <TotalTime>1824</TotalTime>
  <Words>532</Words>
  <Application>Microsoft Office PowerPoint</Application>
  <PresentationFormat>Bredbild</PresentationFormat>
  <Paragraphs>97</Paragraphs>
  <Slides>14</Slides>
  <Notes>13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8" baseType="lpstr">
      <vt:lpstr>Arial</vt:lpstr>
      <vt:lpstr>Franklin Gothic Medium</vt:lpstr>
      <vt:lpstr>Impact</vt:lpstr>
      <vt:lpstr>Basket 16x9</vt:lpstr>
      <vt:lpstr>Pojkar 12  Säsongen 2025/2026</vt:lpstr>
      <vt:lpstr>Tränare och Lagföräldrar </vt:lpstr>
      <vt:lpstr>Matcher </vt:lpstr>
      <vt:lpstr>Träningstillfällen  </vt:lpstr>
      <vt:lpstr>Akademiträningar  - Luleå</vt:lpstr>
      <vt:lpstr>Domarutbildning ( För killarna)  </vt:lpstr>
      <vt:lpstr>Fotografering  </vt:lpstr>
      <vt:lpstr>Försäljning </vt:lpstr>
      <vt:lpstr>Bemanning matcher  </vt:lpstr>
      <vt:lpstr>Fikaförsäljning – matcher  </vt:lpstr>
      <vt:lpstr>Kommunikation </vt:lpstr>
      <vt:lpstr>Utbildning Sekritariat  </vt:lpstr>
      <vt:lpstr>Klubbkläder </vt:lpstr>
      <vt:lpstr>Laganda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Ninva Gawrieh</dc:creator>
  <cp:lastModifiedBy>Ninva Gawrieh</cp:lastModifiedBy>
  <cp:revision>8</cp:revision>
  <dcterms:created xsi:type="dcterms:W3CDTF">2025-09-18T19:07:00Z</dcterms:created>
  <dcterms:modified xsi:type="dcterms:W3CDTF">2025-09-28T15:37:58Z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