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67" r:id="rId6"/>
    <p:sldId id="266" r:id="rId7"/>
    <p:sldId id="261" r:id="rId8"/>
    <p:sldId id="268" r:id="rId9"/>
    <p:sldId id="284" r:id="rId10"/>
    <p:sldId id="275" r:id="rId11"/>
    <p:sldId id="263" r:id="rId12"/>
    <p:sldId id="283" r:id="rId13"/>
    <p:sldId id="270" r:id="rId14"/>
    <p:sldId id="276" r:id="rId15"/>
    <p:sldId id="281" r:id="rId16"/>
    <p:sldId id="280" r:id="rId17"/>
    <p:sldId id="282" r:id="rId18"/>
    <p:sldId id="265" r:id="rId19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62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2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B78C5-9345-4CD1-8D28-7337EAC4C987}" type="datetimeFigureOut">
              <a:rPr lang="sv-SE" smtClean="0"/>
              <a:t>2015-10-29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EB3BC-5288-44DF-B6B6-F4250A5860A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26228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B78C5-9345-4CD1-8D28-7337EAC4C987}" type="datetimeFigureOut">
              <a:rPr lang="sv-SE" smtClean="0"/>
              <a:t>2015-10-29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EB3BC-5288-44DF-B6B6-F4250A5860A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76335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B78C5-9345-4CD1-8D28-7337EAC4C987}" type="datetimeFigureOut">
              <a:rPr lang="sv-SE" smtClean="0"/>
              <a:t>2015-10-29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EB3BC-5288-44DF-B6B6-F4250A5860A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8895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B78C5-9345-4CD1-8D28-7337EAC4C987}" type="datetimeFigureOut">
              <a:rPr lang="sv-SE" smtClean="0"/>
              <a:t>2015-10-29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EB3BC-5288-44DF-B6B6-F4250A5860A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4284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B78C5-9345-4CD1-8D28-7337EAC4C987}" type="datetimeFigureOut">
              <a:rPr lang="sv-SE" smtClean="0"/>
              <a:t>2015-10-29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EB3BC-5288-44DF-B6B6-F4250A5860A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42983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B78C5-9345-4CD1-8D28-7337EAC4C987}" type="datetimeFigureOut">
              <a:rPr lang="sv-SE" smtClean="0"/>
              <a:t>2015-10-29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EB3BC-5288-44DF-B6B6-F4250A5860A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84416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B78C5-9345-4CD1-8D28-7337EAC4C987}" type="datetimeFigureOut">
              <a:rPr lang="sv-SE" smtClean="0"/>
              <a:t>2015-10-29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EB3BC-5288-44DF-B6B6-F4250A5860A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2451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B78C5-9345-4CD1-8D28-7337EAC4C987}" type="datetimeFigureOut">
              <a:rPr lang="sv-SE" smtClean="0"/>
              <a:t>2015-10-29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EB3BC-5288-44DF-B6B6-F4250A5860A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76424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B78C5-9345-4CD1-8D28-7337EAC4C987}" type="datetimeFigureOut">
              <a:rPr lang="sv-SE" smtClean="0"/>
              <a:t>2015-10-29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EB3BC-5288-44DF-B6B6-F4250A5860A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685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B78C5-9345-4CD1-8D28-7337EAC4C987}" type="datetimeFigureOut">
              <a:rPr lang="sv-SE" smtClean="0"/>
              <a:t>2015-10-29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EB3BC-5288-44DF-B6B6-F4250A5860A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7782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B78C5-9345-4CD1-8D28-7337EAC4C987}" type="datetimeFigureOut">
              <a:rPr lang="sv-SE" smtClean="0"/>
              <a:t>2015-10-29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EB3BC-5288-44DF-B6B6-F4250A5860A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9170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B78C5-9345-4CD1-8D28-7337EAC4C987}" type="datetimeFigureOut">
              <a:rPr lang="sv-SE" smtClean="0"/>
              <a:t>2015-10-29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EB3BC-5288-44DF-B6B6-F4250A5860A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8925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7" Type="http://schemas.openxmlformats.org/officeDocument/2006/relationships/image" Target="../media/image35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Min College Resa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Av: Filip Jönsson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54017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Äta bör man annars dör man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563" y="1613896"/>
            <a:ext cx="4351338" cy="4351338"/>
          </a:xfr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08" y="1613896"/>
            <a:ext cx="4428130" cy="442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559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/>
            </a:r>
            <a:br>
              <a:rPr lang="sv-SE" dirty="0" smtClean="0"/>
            </a:br>
            <a:r>
              <a:rPr lang="sv-SE" dirty="0" err="1" smtClean="0"/>
              <a:t>Compete</a:t>
            </a:r>
            <a:r>
              <a:rPr lang="sv-SE" dirty="0" smtClean="0"/>
              <a:t> or </a:t>
            </a:r>
            <a:r>
              <a:rPr lang="sv-SE" dirty="0" err="1" smtClean="0"/>
              <a:t>die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2" t="19787" r="5998" b="13369"/>
          <a:stretch/>
        </p:blipFill>
        <p:spPr>
          <a:xfrm>
            <a:off x="5749722" y="2265528"/>
            <a:ext cx="6442278" cy="3439235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0" t="17650" r="9286" b="13980"/>
          <a:stretch/>
        </p:blipFill>
        <p:spPr>
          <a:xfrm>
            <a:off x="154139" y="2361062"/>
            <a:ext cx="5404514" cy="334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308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En dag på jobbet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5:45 Gym</a:t>
            </a:r>
          </a:p>
          <a:p>
            <a:r>
              <a:rPr lang="sv-SE" dirty="0" smtClean="0"/>
              <a:t>7:00 frukost</a:t>
            </a:r>
          </a:p>
          <a:p>
            <a:r>
              <a:rPr lang="sv-SE" dirty="0" smtClean="0"/>
              <a:t>8:00-12:00  klasser</a:t>
            </a:r>
          </a:p>
          <a:p>
            <a:r>
              <a:rPr lang="sv-SE" dirty="0" smtClean="0"/>
              <a:t>12:00-12:30 Lunch</a:t>
            </a:r>
          </a:p>
          <a:p>
            <a:r>
              <a:rPr lang="sv-SE" dirty="0" smtClean="0"/>
              <a:t>12:30-15:30 klasser</a:t>
            </a:r>
          </a:p>
          <a:p>
            <a:r>
              <a:rPr lang="sv-SE" dirty="0" smtClean="0"/>
              <a:t>16:00 17:00 fotbollsmöte/film</a:t>
            </a:r>
          </a:p>
          <a:p>
            <a:r>
              <a:rPr lang="sv-SE" dirty="0" smtClean="0"/>
              <a:t>17:30-19:30 träning</a:t>
            </a:r>
          </a:p>
          <a:p>
            <a:r>
              <a:rPr lang="sv-SE" dirty="0" smtClean="0"/>
              <a:t>20:00 middag</a:t>
            </a:r>
          </a:p>
          <a:p>
            <a:r>
              <a:rPr lang="sv-SE" dirty="0" smtClean="0"/>
              <a:t>20:30-22:00 plugg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537053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Höjdpunkter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594" y="1169953"/>
            <a:ext cx="2662399" cy="2532053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993" y="0"/>
            <a:ext cx="3702007" cy="3702007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387" y="3729786"/>
            <a:ext cx="5565614" cy="3128214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531" y="3698144"/>
            <a:ext cx="3159856" cy="3159856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385" y="1363420"/>
            <a:ext cx="3721161" cy="2091519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2" y="3412907"/>
            <a:ext cx="3445093" cy="344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535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Pierre </a:t>
            </a:r>
            <a:r>
              <a:rPr lang="sv-SE" dirty="0" err="1" smtClean="0"/>
              <a:t>Desir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514" y="1595154"/>
            <a:ext cx="5860354" cy="3245578"/>
          </a:xfr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63" y="1587712"/>
            <a:ext cx="4301034" cy="3260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260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Denodus</a:t>
            </a:r>
            <a:r>
              <a:rPr lang="sv-SE" dirty="0" smtClean="0"/>
              <a:t> </a:t>
            </a:r>
            <a:r>
              <a:rPr lang="sv-SE" dirty="0" err="1" smtClean="0"/>
              <a:t>Obryant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51" y="1925223"/>
            <a:ext cx="6337300" cy="3797300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260" y="1786223"/>
            <a:ext cx="3135950" cy="470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4499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Andrew </a:t>
            </a:r>
            <a:r>
              <a:rPr lang="sv-SE" dirty="0" err="1" smtClean="0"/>
              <a:t>Helmick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74" y="1690688"/>
            <a:ext cx="6423934" cy="2997836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330" y="365125"/>
            <a:ext cx="3851629" cy="3845554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152" y="4210679"/>
            <a:ext cx="4616807" cy="257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5117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24803" y="2494175"/>
            <a:ext cx="10515600" cy="1325563"/>
          </a:xfrm>
        </p:spPr>
        <p:txBody>
          <a:bodyPr/>
          <a:lstStyle/>
          <a:p>
            <a:pPr algn="ctr"/>
            <a:r>
              <a:rPr lang="sv-SE" dirty="0" smtClean="0"/>
              <a:t>frågor tips och råd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567975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/>
              <a:t>TACK FÖR MIG!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222" y="1825625"/>
            <a:ext cx="2923555" cy="4351338"/>
          </a:xfrm>
        </p:spPr>
      </p:pic>
    </p:spTree>
    <p:extLst>
      <p:ext uri="{BB962C8B-B14F-4D97-AF65-F5344CB8AC3E}">
        <p14:creationId xmlns:p14="http://schemas.microsoft.com/office/powerpoint/2010/main" val="3457984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Erbjudandet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JVM 2009</a:t>
            </a:r>
          </a:p>
          <a:p>
            <a:r>
              <a:rPr lang="sv-SE" dirty="0" err="1" smtClean="0"/>
              <a:t>Scholarship</a:t>
            </a:r>
            <a:endParaRPr lang="sv-SE" dirty="0"/>
          </a:p>
        </p:txBody>
      </p:sp>
      <p:pic>
        <p:nvPicPr>
          <p:cNvPr id="8" name="Platshållare för innehåll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100" y="365125"/>
            <a:ext cx="4246826" cy="6147282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926" y="2864537"/>
            <a:ext cx="6539174" cy="3670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402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Förberedelsen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Träning</a:t>
            </a:r>
          </a:p>
          <a:p>
            <a:pPr lvl="1"/>
            <a:r>
              <a:rPr lang="sv-SE" dirty="0" smtClean="0"/>
              <a:t>Gym</a:t>
            </a:r>
          </a:p>
          <a:p>
            <a:pPr lvl="1"/>
            <a:r>
              <a:rPr lang="sv-SE" dirty="0" smtClean="0"/>
              <a:t>Fotboll</a:t>
            </a:r>
          </a:p>
          <a:p>
            <a:r>
              <a:rPr lang="sv-SE" dirty="0" smtClean="0"/>
              <a:t>SAT</a:t>
            </a:r>
          </a:p>
          <a:p>
            <a:r>
              <a:rPr lang="sv-SE" dirty="0" smtClean="0"/>
              <a:t>ACT</a:t>
            </a:r>
          </a:p>
          <a:p>
            <a:r>
              <a:rPr lang="sv-SE" dirty="0" smtClean="0"/>
              <a:t>TOEFL</a:t>
            </a: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716" y="0"/>
            <a:ext cx="4357284" cy="3267963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585" y="3264090"/>
            <a:ext cx="4895505" cy="3590037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090" y="3264090"/>
            <a:ext cx="3593910" cy="359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74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Resan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 smtClean="0"/>
              <a:t>Benedictine</a:t>
            </a:r>
            <a:r>
              <a:rPr lang="sv-SE" dirty="0" smtClean="0"/>
              <a:t> College (</a:t>
            </a:r>
            <a:r>
              <a:rPr lang="sv-SE" dirty="0" err="1" smtClean="0"/>
              <a:t>Freshmen</a:t>
            </a:r>
            <a:r>
              <a:rPr lang="sv-SE" dirty="0" smtClean="0"/>
              <a:t>)</a:t>
            </a:r>
          </a:p>
          <a:p>
            <a:pPr lvl="1"/>
            <a:r>
              <a:rPr lang="sv-SE" dirty="0" smtClean="0"/>
              <a:t>NAIA</a:t>
            </a:r>
          </a:p>
          <a:p>
            <a:pPr lvl="1"/>
            <a:r>
              <a:rPr lang="sv-SE" dirty="0" smtClean="0"/>
              <a:t>Small </a:t>
            </a:r>
            <a:r>
              <a:rPr lang="sv-SE" dirty="0" err="1" smtClean="0"/>
              <a:t>school</a:t>
            </a:r>
            <a:endParaRPr lang="sv-SE" dirty="0"/>
          </a:p>
          <a:p>
            <a:r>
              <a:rPr lang="sv-SE" dirty="0"/>
              <a:t>transfer</a:t>
            </a:r>
          </a:p>
          <a:p>
            <a:pPr marL="457200" lvl="1" indent="0">
              <a:buNone/>
            </a:pPr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029" y="4658262"/>
            <a:ext cx="2925865" cy="2199738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715" y="120425"/>
            <a:ext cx="4367285" cy="3275463"/>
          </a:xfrm>
          <a:prstGeom prst="rect">
            <a:avLst/>
          </a:prstGeom>
        </p:spPr>
      </p:pic>
      <p:pic>
        <p:nvPicPr>
          <p:cNvPr id="11" name="Platshållare för innehåll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24"/>
          <a:stretch/>
        </p:blipFill>
        <p:spPr>
          <a:xfrm>
            <a:off x="6906773" y="3328475"/>
            <a:ext cx="5285227" cy="3529525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65"/>
          <a:stretch/>
        </p:blipFill>
        <p:spPr>
          <a:xfrm>
            <a:off x="4012880" y="2694296"/>
            <a:ext cx="2893893" cy="416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788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Resan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 smtClean="0"/>
              <a:t>Lindenwood</a:t>
            </a:r>
            <a:r>
              <a:rPr lang="sv-SE" dirty="0" smtClean="0"/>
              <a:t> University (</a:t>
            </a:r>
            <a:r>
              <a:rPr lang="sv-SE" dirty="0" err="1" smtClean="0"/>
              <a:t>Sophmore</a:t>
            </a:r>
            <a:r>
              <a:rPr lang="sv-SE" dirty="0" smtClean="0"/>
              <a:t>-Senior)</a:t>
            </a:r>
          </a:p>
          <a:p>
            <a:pPr lvl="1"/>
            <a:r>
              <a:rPr lang="sv-SE" dirty="0" err="1" smtClean="0"/>
              <a:t>Transition</a:t>
            </a:r>
            <a:r>
              <a:rPr lang="sv-SE" dirty="0" smtClean="0"/>
              <a:t> NCAA Div.2 MIAA</a:t>
            </a:r>
          </a:p>
          <a:p>
            <a:pPr lvl="1"/>
            <a:r>
              <a:rPr lang="sv-SE" dirty="0" err="1" smtClean="0"/>
              <a:t>Middle</a:t>
            </a:r>
            <a:r>
              <a:rPr lang="sv-SE" dirty="0" smtClean="0"/>
              <a:t> </a:t>
            </a:r>
            <a:r>
              <a:rPr lang="sv-SE" dirty="0" err="1" smtClean="0"/>
              <a:t>size</a:t>
            </a:r>
            <a:r>
              <a:rPr lang="sv-SE" dirty="0" smtClean="0"/>
              <a:t> </a:t>
            </a:r>
            <a:r>
              <a:rPr lang="sv-SE" dirty="0" err="1" smtClean="0"/>
              <a:t>school</a:t>
            </a:r>
            <a:endParaRPr lang="sv-SE" dirty="0" smtClean="0"/>
          </a:p>
          <a:p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728" y="3682754"/>
            <a:ext cx="6920804" cy="3175246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143667"/>
            <a:ext cx="5008729" cy="3743813"/>
          </a:xfrm>
          <a:prstGeom prst="rect">
            <a:avLst/>
          </a:prstGeom>
        </p:spPr>
      </p:pic>
      <p:pic>
        <p:nvPicPr>
          <p:cNvPr id="10" name="Platshållare för innehåll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600" y="82698"/>
            <a:ext cx="2677932" cy="357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727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School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 smtClean="0"/>
              <a:t>How</a:t>
            </a:r>
            <a:r>
              <a:rPr lang="sv-SE" dirty="0" smtClean="0"/>
              <a:t> to pick major/minor</a:t>
            </a:r>
            <a:endParaRPr lang="sv-SE" dirty="0"/>
          </a:p>
          <a:p>
            <a:r>
              <a:rPr lang="sv-SE" dirty="0" smtClean="0"/>
              <a:t>Culture </a:t>
            </a:r>
            <a:r>
              <a:rPr lang="sv-SE" dirty="0" err="1" smtClean="0"/>
              <a:t>Shock</a:t>
            </a:r>
            <a:endParaRPr lang="sv-SE" dirty="0"/>
          </a:p>
          <a:p>
            <a:r>
              <a:rPr lang="sv-SE" dirty="0" smtClean="0"/>
              <a:t>Karriär </a:t>
            </a:r>
            <a:r>
              <a:rPr lang="sv-SE" dirty="0"/>
              <a:t>efter college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734" y="365125"/>
            <a:ext cx="6096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306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Värt att tänka på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Camps</a:t>
            </a:r>
          </a:p>
          <a:p>
            <a:r>
              <a:rPr lang="sv-SE" dirty="0" smtClean="0"/>
              <a:t>Värme</a:t>
            </a:r>
            <a:endParaRPr lang="sv-SE" dirty="0"/>
          </a:p>
          <a:p>
            <a:r>
              <a:rPr lang="sv-SE" dirty="0" smtClean="0"/>
              <a:t>5:45</a:t>
            </a:r>
            <a:endParaRPr lang="sv-SE" dirty="0"/>
          </a:p>
          <a:p>
            <a:r>
              <a:rPr lang="sv-SE" dirty="0" smtClean="0"/>
              <a:t>Rutiner</a:t>
            </a:r>
            <a:endParaRPr lang="sv-SE" dirty="0"/>
          </a:p>
          <a:p>
            <a:r>
              <a:rPr lang="sv-SE" dirty="0" smtClean="0"/>
              <a:t>Tar </a:t>
            </a:r>
            <a:r>
              <a:rPr lang="sv-SE" dirty="0"/>
              <a:t>mycket tid</a:t>
            </a:r>
          </a:p>
          <a:p>
            <a:r>
              <a:rPr lang="sv-SE" dirty="0" smtClean="0"/>
              <a:t>Hård </a:t>
            </a:r>
            <a:r>
              <a:rPr lang="sv-SE" dirty="0" err="1" smtClean="0"/>
              <a:t>competition</a:t>
            </a:r>
            <a:endParaRPr lang="sv-SE" dirty="0"/>
          </a:p>
          <a:p>
            <a:r>
              <a:rPr lang="sv-SE" dirty="0"/>
              <a:t>Att va svensk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2"/>
          <a:stretch/>
        </p:blipFill>
        <p:spPr>
          <a:xfrm>
            <a:off x="9652663" y="0"/>
            <a:ext cx="2564073" cy="4162567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497" y="3774526"/>
            <a:ext cx="3039918" cy="3039918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2" t="19194" r="14505" b="14260"/>
          <a:stretch/>
        </p:blipFill>
        <p:spPr>
          <a:xfrm>
            <a:off x="7478415" y="3774526"/>
            <a:ext cx="4738321" cy="3126972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86"/>
          <a:stretch/>
        </p:blipFill>
        <p:spPr>
          <a:xfrm>
            <a:off x="6258066" y="48913"/>
            <a:ext cx="3394597" cy="372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181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13836"/>
            <a:ext cx="10515600" cy="1325563"/>
          </a:xfrm>
        </p:spPr>
        <p:txBody>
          <a:bodyPr/>
          <a:lstStyle/>
          <a:p>
            <a:r>
              <a:rPr lang="sv-SE" dirty="0" smtClean="0"/>
              <a:t>Bilder </a:t>
            </a:r>
            <a:r>
              <a:rPr lang="sv-SE" dirty="0" err="1" smtClean="0"/>
              <a:t>Lindenwood</a:t>
            </a: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46"/>
          <a:stretch/>
        </p:blipFill>
        <p:spPr>
          <a:xfrm>
            <a:off x="4061907" y="3507995"/>
            <a:ext cx="4276716" cy="3335836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885" y="283900"/>
            <a:ext cx="2824151" cy="3193387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036" y="300772"/>
            <a:ext cx="2351964" cy="3207223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6" r="4820"/>
          <a:stretch/>
        </p:blipFill>
        <p:spPr>
          <a:xfrm>
            <a:off x="310013" y="3957851"/>
            <a:ext cx="3751894" cy="2866030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5" t="2180" r="2411" b="17047"/>
          <a:stretch/>
        </p:blipFill>
        <p:spPr>
          <a:xfrm>
            <a:off x="8338623" y="3569410"/>
            <a:ext cx="3853377" cy="3274421"/>
          </a:xfrm>
          <a:prstGeom prst="rect">
            <a:avLst/>
          </a:prstGeom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243" y="994521"/>
            <a:ext cx="5081516" cy="285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379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Att bo i </a:t>
            </a:r>
            <a:r>
              <a:rPr lang="sv-SE" dirty="0" err="1" smtClean="0"/>
              <a:t>dorms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075" y="1695710"/>
            <a:ext cx="4351338" cy="4351338"/>
          </a:xfr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5625"/>
            <a:ext cx="4221423" cy="422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375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117</Words>
  <Application>Microsoft Office PowerPoint</Application>
  <PresentationFormat>Custom</PresentationFormat>
  <Paragraphs>53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Office-tema</vt:lpstr>
      <vt:lpstr>Min College Resa</vt:lpstr>
      <vt:lpstr>Erbjudandet</vt:lpstr>
      <vt:lpstr>Förberedelsen</vt:lpstr>
      <vt:lpstr>Resan</vt:lpstr>
      <vt:lpstr>Resan</vt:lpstr>
      <vt:lpstr>School</vt:lpstr>
      <vt:lpstr>Värt att tänka på</vt:lpstr>
      <vt:lpstr>Bilder Lindenwood</vt:lpstr>
      <vt:lpstr>Att bo i dorms</vt:lpstr>
      <vt:lpstr>Äta bör man annars dör man</vt:lpstr>
      <vt:lpstr> Compete or die</vt:lpstr>
      <vt:lpstr>En dag på jobbet</vt:lpstr>
      <vt:lpstr>Höjdpunkter</vt:lpstr>
      <vt:lpstr>Pierre Desir</vt:lpstr>
      <vt:lpstr>Denodus Obryant</vt:lpstr>
      <vt:lpstr>Andrew Helmick</vt:lpstr>
      <vt:lpstr>frågor tips och råd</vt:lpstr>
      <vt:lpstr>TACK FÖR MIG!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 College Resa</dc:title>
  <dc:creator>Filip</dc:creator>
  <cp:lastModifiedBy>Filip Jönsson</cp:lastModifiedBy>
  <cp:revision>21</cp:revision>
  <dcterms:created xsi:type="dcterms:W3CDTF">2015-10-22T07:29:26Z</dcterms:created>
  <dcterms:modified xsi:type="dcterms:W3CDTF">2015-10-29T13:44:37Z</dcterms:modified>
</cp:coreProperties>
</file>