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2" r:id="rId10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7E90-C933-4103-8EFC-40107769911E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FA55D-B3AF-4FF2-A6F2-69B00F53903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27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FA55D-B3AF-4FF2-A6F2-69B00F53903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5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pPr/>
              <a:t>2018-09-29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am.uppsala@intersport.s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8000" dirty="0" smtClean="0"/>
              <a:t>Björklinge BK </a:t>
            </a:r>
            <a:endParaRPr lang="sv-SE" sz="8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000" dirty="0" smtClean="0">
                <a:solidFill>
                  <a:schemeClr val="tx1"/>
                </a:solidFill>
              </a:rPr>
              <a:t>KLUBBPROFIL 2018/19</a:t>
            </a:r>
            <a:endParaRPr lang="sv-SE" sz="4000" dirty="0">
              <a:solidFill>
                <a:schemeClr val="tx1"/>
              </a:solidFill>
            </a:endParaRPr>
          </a:p>
        </p:txBody>
      </p:sp>
      <p:pic>
        <p:nvPicPr>
          <p:cNvPr id="5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940" y="548680"/>
            <a:ext cx="18781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467544" y="476201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Beställning mailas till:</a:t>
            </a:r>
          </a:p>
          <a:p>
            <a:r>
              <a:rPr lang="sv-SE" dirty="0" smtClean="0">
                <a:hlinkClick r:id="rId3"/>
              </a:rPr>
              <a:t>Team.uppsala@intersport.se</a:t>
            </a:r>
            <a:r>
              <a:rPr lang="sv-SE" dirty="0" smtClean="0"/>
              <a:t>	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4" y="6021288"/>
            <a:ext cx="4104712" cy="42062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85184"/>
            <a:ext cx="2236266" cy="13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1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smtClean="0"/>
              <a:t>Matchkläder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683568" y="3852007"/>
            <a:ext cx="22322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b="1" dirty="0" smtClean="0"/>
          </a:p>
          <a:p>
            <a:pPr algn="ctr"/>
            <a:r>
              <a:rPr lang="sv-SE" b="1" dirty="0" smtClean="0"/>
              <a:t>Tröja</a:t>
            </a:r>
          </a:p>
          <a:p>
            <a:pPr algn="ctr"/>
            <a:r>
              <a:rPr lang="sv-SE" b="1" dirty="0" err="1" smtClean="0"/>
              <a:t>Squadra</a:t>
            </a:r>
            <a:r>
              <a:rPr lang="sv-SE" b="1" dirty="0" smtClean="0"/>
              <a:t> 17</a:t>
            </a:r>
          </a:p>
          <a:p>
            <a:pPr algn="ctr"/>
            <a:r>
              <a:rPr lang="sv-SE" b="1" dirty="0" smtClean="0"/>
              <a:t>116 – 164</a:t>
            </a:r>
          </a:p>
          <a:p>
            <a:pPr algn="ctr"/>
            <a:r>
              <a:rPr lang="sv-SE" b="1" dirty="0" smtClean="0"/>
              <a:t>S - XXL</a:t>
            </a:r>
          </a:p>
          <a:p>
            <a:pPr algn="ctr"/>
            <a:r>
              <a:rPr lang="sv-SE" dirty="0" smtClean="0"/>
              <a:t>Inkl klubblogga </a:t>
            </a:r>
            <a:r>
              <a:rPr lang="sv-SE" sz="4400" b="1" dirty="0" smtClean="0">
                <a:solidFill>
                  <a:srgbClr val="FF0000"/>
                </a:solidFill>
              </a:rPr>
              <a:t>189kr</a:t>
            </a:r>
            <a:endParaRPr lang="sv-SE" sz="4400" b="1" dirty="0">
              <a:solidFill>
                <a:srgbClr val="FF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203635" y="4129006"/>
            <a:ext cx="20789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b="1" dirty="0" smtClean="0"/>
          </a:p>
          <a:p>
            <a:pPr algn="ctr"/>
            <a:r>
              <a:rPr lang="sv-SE" b="1" dirty="0" smtClean="0"/>
              <a:t>Shorts </a:t>
            </a:r>
            <a:r>
              <a:rPr lang="sv-SE" b="1" dirty="0" err="1" smtClean="0"/>
              <a:t>Squadra</a:t>
            </a:r>
            <a:r>
              <a:rPr lang="sv-SE" b="1" dirty="0" smtClean="0"/>
              <a:t> 17</a:t>
            </a:r>
          </a:p>
          <a:p>
            <a:pPr algn="ctr"/>
            <a:r>
              <a:rPr lang="sv-SE" b="1" dirty="0" smtClean="0"/>
              <a:t>116-164</a:t>
            </a:r>
          </a:p>
          <a:p>
            <a:pPr algn="ctr"/>
            <a:r>
              <a:rPr lang="sv-SE" b="1" dirty="0" smtClean="0"/>
              <a:t>S - XXL</a:t>
            </a:r>
          </a:p>
          <a:p>
            <a:pPr algn="ctr"/>
            <a:r>
              <a:rPr lang="sv-SE" sz="4400" b="1" dirty="0" smtClean="0">
                <a:solidFill>
                  <a:srgbClr val="FF0000"/>
                </a:solidFill>
              </a:rPr>
              <a:t>159kr</a:t>
            </a:r>
            <a:endParaRPr lang="sv-SE" sz="4400" b="1" dirty="0">
              <a:solidFill>
                <a:srgbClr val="FF0000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26162"/>
            <a:ext cx="4104712" cy="420627"/>
          </a:xfrm>
          <a:prstGeom prst="rect">
            <a:avLst/>
          </a:prstGeom>
        </p:spPr>
      </p:pic>
      <p:pic>
        <p:nvPicPr>
          <p:cNvPr id="9" name="Bild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932" y="234070"/>
            <a:ext cx="12857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6898692" y="4238865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Strumpor </a:t>
            </a:r>
          </a:p>
          <a:p>
            <a:pPr algn="ctr"/>
            <a:r>
              <a:rPr lang="sv-SE" b="1" dirty="0" smtClean="0"/>
              <a:t>Milano 16</a:t>
            </a:r>
          </a:p>
          <a:p>
            <a:pPr algn="ctr"/>
            <a:r>
              <a:rPr lang="sv-SE" b="1" dirty="0" smtClean="0"/>
              <a:t>27/30 – 46/48</a:t>
            </a:r>
          </a:p>
          <a:p>
            <a:pPr algn="ctr"/>
            <a:r>
              <a:rPr lang="sv-SE" sz="4400" b="1" dirty="0">
                <a:solidFill>
                  <a:srgbClr val="FF0000"/>
                </a:solidFill>
              </a:rPr>
              <a:t>7</a:t>
            </a:r>
            <a:r>
              <a:rPr lang="sv-SE" sz="4400" b="1" dirty="0" smtClean="0">
                <a:solidFill>
                  <a:srgbClr val="FF0000"/>
                </a:solidFill>
              </a:rPr>
              <a:t>9kr</a:t>
            </a:r>
            <a:endParaRPr lang="sv-SE" sz="4400" b="1" dirty="0">
              <a:solidFill>
                <a:srgbClr val="FF0000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92" y="2128604"/>
            <a:ext cx="1916832" cy="191683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19" y="1348546"/>
            <a:ext cx="2057400" cy="269421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0883" y="2089401"/>
            <a:ext cx="1991317" cy="215383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54" y="1333890"/>
            <a:ext cx="2125224" cy="27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582566" y="-5383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 smtClean="0"/>
              <a:t>Overallsöverdelar</a:t>
            </a:r>
            <a:endParaRPr lang="sv-SE" b="1" dirty="0"/>
          </a:p>
        </p:txBody>
      </p:sp>
      <p:pic>
        <p:nvPicPr>
          <p:cNvPr id="3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849" y="82204"/>
            <a:ext cx="12857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42" y="6264333"/>
            <a:ext cx="4104712" cy="42062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67544" y="4497062"/>
            <a:ext cx="3999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MiTeam</a:t>
            </a:r>
            <a:r>
              <a:rPr lang="sv-SE" b="1" dirty="0" smtClean="0"/>
              <a:t> 18 trg jkt		</a:t>
            </a:r>
          </a:p>
          <a:p>
            <a:r>
              <a:rPr lang="sv-SE" b="1" dirty="0" smtClean="0"/>
              <a:t>116-176: </a:t>
            </a:r>
            <a:r>
              <a:rPr lang="sv-SE" sz="3600" b="1" dirty="0" smtClean="0">
                <a:solidFill>
                  <a:srgbClr val="FF0000"/>
                </a:solidFill>
              </a:rPr>
              <a:t>469kr </a:t>
            </a:r>
            <a:r>
              <a:rPr lang="sv-SE" b="1" dirty="0">
                <a:solidFill>
                  <a:srgbClr val="FF0000"/>
                </a:solidFill>
              </a:rPr>
              <a:t>	</a:t>
            </a:r>
          </a:p>
          <a:p>
            <a:r>
              <a:rPr lang="sv-SE" b="1" dirty="0" smtClean="0"/>
              <a:t>XS-XXXL: </a:t>
            </a:r>
            <a:r>
              <a:rPr lang="sv-SE" sz="3600" b="1" dirty="0" smtClean="0">
                <a:solidFill>
                  <a:srgbClr val="FF0000"/>
                </a:solidFill>
              </a:rPr>
              <a:t>549kr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(OBS! Leveranstid 60 dag + tryck)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851920" y="4215173"/>
            <a:ext cx="2289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 smtClean="0"/>
          </a:p>
          <a:p>
            <a:r>
              <a:rPr lang="sv-SE" b="1" dirty="0" err="1" smtClean="0"/>
              <a:t>Regista</a:t>
            </a:r>
            <a:r>
              <a:rPr lang="sv-SE" b="1" dirty="0" smtClean="0"/>
              <a:t> 18 </a:t>
            </a:r>
            <a:r>
              <a:rPr lang="sv-SE" b="1" dirty="0" err="1" smtClean="0"/>
              <a:t>pes</a:t>
            </a:r>
            <a:r>
              <a:rPr lang="sv-SE" b="1" dirty="0" smtClean="0"/>
              <a:t> jacket</a:t>
            </a:r>
            <a:r>
              <a:rPr lang="sv-SE" b="1" dirty="0"/>
              <a:t> </a:t>
            </a:r>
            <a:r>
              <a:rPr lang="sv-SE" b="1" dirty="0" smtClean="0"/>
              <a:t> </a:t>
            </a:r>
          </a:p>
          <a:p>
            <a:r>
              <a:rPr lang="sv-SE" b="1" dirty="0" smtClean="0"/>
              <a:t>116-164:</a:t>
            </a:r>
            <a:r>
              <a:rPr lang="sv-SE" sz="3600" b="1" dirty="0" smtClean="0">
                <a:solidFill>
                  <a:srgbClr val="FF0000"/>
                </a:solidFill>
              </a:rPr>
              <a:t>269kr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 smtClean="0"/>
              <a:t>XS-XXXL</a:t>
            </a:r>
            <a:r>
              <a:rPr lang="sv-SE" sz="3600" b="1" dirty="0" smtClean="0"/>
              <a:t>: </a:t>
            </a:r>
            <a:r>
              <a:rPr lang="sv-SE" sz="3600" b="1" dirty="0" smtClean="0">
                <a:solidFill>
                  <a:srgbClr val="FF0000"/>
                </a:solidFill>
              </a:rPr>
              <a:t>309kr</a:t>
            </a:r>
            <a:r>
              <a:rPr lang="sv-SE" b="1" dirty="0" smtClean="0"/>
              <a:t>	 </a:t>
            </a:r>
            <a:endParaRPr lang="sv-SE" sz="44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558457" y="614556"/>
            <a:ext cx="4845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Upplands Energi ska tryckas på samtliga overallsöverdelar.</a:t>
            </a:r>
          </a:p>
          <a:p>
            <a:r>
              <a:rPr lang="sv-SE" sz="1400" dirty="0" smtClean="0"/>
              <a:t>Kostnad 60kr ska faktureras direkt till Upplands Energi.</a:t>
            </a:r>
          </a:p>
          <a:p>
            <a:r>
              <a:rPr lang="sv-SE" sz="1400" dirty="0" smtClean="0">
                <a:solidFill>
                  <a:srgbClr val="FF0000"/>
                </a:solidFill>
              </a:rPr>
              <a:t>Inklusive klubbloga på alla överdelar</a:t>
            </a:r>
            <a:endParaRPr lang="sv-SE" sz="1400" dirty="0">
              <a:solidFill>
                <a:srgbClr val="FF0000"/>
              </a:solidFill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566" y="1306340"/>
            <a:ext cx="1906246" cy="290883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306340"/>
            <a:ext cx="2592288" cy="290883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1306341"/>
            <a:ext cx="2439966" cy="2957444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6372200" y="4497063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Regista</a:t>
            </a:r>
            <a:r>
              <a:rPr lang="sv-SE" b="1" dirty="0" smtClean="0"/>
              <a:t> </a:t>
            </a:r>
            <a:r>
              <a:rPr lang="sv-SE" b="1" dirty="0" err="1" smtClean="0"/>
              <a:t>Trg</a:t>
            </a:r>
            <a:r>
              <a:rPr lang="sv-SE" b="1" dirty="0" smtClean="0"/>
              <a:t> </a:t>
            </a:r>
            <a:r>
              <a:rPr lang="sv-SE" b="1" dirty="0" err="1" smtClean="0"/>
              <a:t>Top</a:t>
            </a:r>
            <a:endParaRPr lang="sv-SE" b="1" dirty="0" smtClean="0"/>
          </a:p>
          <a:p>
            <a:r>
              <a:rPr lang="sv-SE" b="1" dirty="0" smtClean="0"/>
              <a:t>116-164: </a:t>
            </a:r>
            <a:r>
              <a:rPr lang="sv-SE" sz="3600" b="1" dirty="0" smtClean="0">
                <a:solidFill>
                  <a:srgbClr val="FF0000"/>
                </a:solidFill>
              </a:rPr>
              <a:t>349kr</a:t>
            </a:r>
          </a:p>
          <a:p>
            <a:r>
              <a:rPr lang="sv-SE" b="1" dirty="0" smtClean="0"/>
              <a:t>XS-XXXL: </a:t>
            </a:r>
            <a:r>
              <a:rPr lang="sv-SE" sz="3600" b="1" dirty="0" smtClean="0">
                <a:solidFill>
                  <a:srgbClr val="FF0000"/>
                </a:solidFill>
              </a:rPr>
              <a:t>389kr</a:t>
            </a:r>
          </a:p>
        </p:txBody>
      </p:sp>
    </p:spTree>
    <p:extLst>
      <p:ext uri="{BB962C8B-B14F-4D97-AF65-F5344CB8AC3E}">
        <p14:creationId xmlns:p14="http://schemas.microsoft.com/office/powerpoint/2010/main" val="264229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 smtClean="0"/>
              <a:t>Overallsbyxor</a:t>
            </a:r>
            <a:br>
              <a:rPr lang="sv-SE" b="1" dirty="0" smtClean="0"/>
            </a:br>
            <a:endParaRPr lang="sv-SE" b="1" dirty="0"/>
          </a:p>
        </p:txBody>
      </p:sp>
      <p:pic>
        <p:nvPicPr>
          <p:cNvPr id="3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932" y="234070"/>
            <a:ext cx="12857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26162"/>
            <a:ext cx="4104712" cy="42062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07504" y="4583359"/>
            <a:ext cx="3168352" cy="223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MiTeam</a:t>
            </a:r>
            <a:r>
              <a:rPr lang="sv-SE" b="1" dirty="0" smtClean="0"/>
              <a:t> </a:t>
            </a:r>
            <a:r>
              <a:rPr lang="sv-SE" b="1" dirty="0" err="1" smtClean="0"/>
              <a:t>Trg</a:t>
            </a:r>
            <a:r>
              <a:rPr lang="sv-SE" b="1" dirty="0" smtClean="0"/>
              <a:t> Pant	</a:t>
            </a:r>
            <a:endParaRPr lang="sv-SE" b="1" dirty="0"/>
          </a:p>
          <a:p>
            <a:r>
              <a:rPr lang="sv-SE" b="1" dirty="0" smtClean="0"/>
              <a:t>116-176: </a:t>
            </a:r>
            <a:r>
              <a:rPr lang="sv-SE" sz="3600" b="1" dirty="0" smtClean="0">
                <a:solidFill>
                  <a:srgbClr val="FF0000"/>
                </a:solidFill>
              </a:rPr>
              <a:t>359kr</a:t>
            </a:r>
            <a:r>
              <a:rPr lang="sv-SE" sz="4400" b="1" dirty="0" smtClean="0">
                <a:solidFill>
                  <a:srgbClr val="FF0000"/>
                </a:solidFill>
              </a:rPr>
              <a:t> 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 smtClean="0"/>
              <a:t>XS-3XL: </a:t>
            </a:r>
            <a:r>
              <a:rPr lang="sv-SE" sz="3600" b="1" dirty="0" smtClean="0">
                <a:solidFill>
                  <a:srgbClr val="FF0000"/>
                </a:solidFill>
              </a:rPr>
              <a:t>399kr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OBS! Leveranstid 60dag+tryck</a:t>
            </a:r>
          </a:p>
          <a:p>
            <a:endParaRPr lang="sv-SE" dirty="0" smtClean="0"/>
          </a:p>
        </p:txBody>
      </p:sp>
      <p:sp>
        <p:nvSpPr>
          <p:cNvPr id="8" name="textruta 7"/>
          <p:cNvSpPr txBox="1"/>
          <p:nvPr/>
        </p:nvSpPr>
        <p:spPr>
          <a:xfrm>
            <a:off x="5076055" y="4583359"/>
            <a:ext cx="40521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	   </a:t>
            </a:r>
            <a:r>
              <a:rPr lang="sv-SE" b="1" dirty="0" err="1" smtClean="0"/>
              <a:t>Cond</a:t>
            </a:r>
            <a:r>
              <a:rPr lang="sv-SE" b="1" dirty="0" smtClean="0"/>
              <a:t> 18 trg pant		</a:t>
            </a:r>
          </a:p>
          <a:p>
            <a:pPr algn="ctr"/>
            <a:r>
              <a:rPr lang="sv-SE" b="1" dirty="0"/>
              <a:t> </a:t>
            </a:r>
            <a:r>
              <a:rPr lang="sv-SE" b="1" dirty="0" smtClean="0"/>
              <a:t>     116-164: </a:t>
            </a:r>
            <a:r>
              <a:rPr lang="sv-SE" sz="3600" b="1" dirty="0" smtClean="0">
                <a:solidFill>
                  <a:srgbClr val="FF0000"/>
                </a:solidFill>
              </a:rPr>
              <a:t>319kr</a:t>
            </a:r>
            <a:r>
              <a:rPr lang="sv-SE" sz="4400" b="1" dirty="0" smtClean="0">
                <a:solidFill>
                  <a:srgbClr val="FF0000"/>
                </a:solidFill>
              </a:rPr>
              <a:t> </a:t>
            </a:r>
            <a:r>
              <a:rPr lang="sv-SE" b="1" dirty="0">
                <a:solidFill>
                  <a:srgbClr val="FF0000"/>
                </a:solidFill>
              </a:rPr>
              <a:t>	</a:t>
            </a:r>
          </a:p>
          <a:p>
            <a:pPr algn="ctr"/>
            <a:r>
              <a:rPr lang="sv-SE" b="1" dirty="0" smtClean="0"/>
              <a:t>XS-XXL: </a:t>
            </a:r>
            <a:r>
              <a:rPr lang="sv-SE" sz="3600" b="1" dirty="0" smtClean="0">
                <a:solidFill>
                  <a:srgbClr val="FF0000"/>
                </a:solidFill>
              </a:rPr>
              <a:t>399kr</a:t>
            </a:r>
          </a:p>
          <a:p>
            <a:endParaRPr lang="sv-SE" dirty="0" smtClean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240" y="1062133"/>
            <a:ext cx="1121064" cy="330733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124744"/>
            <a:ext cx="2736304" cy="3244719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70" y="1124745"/>
            <a:ext cx="1368150" cy="3168352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2987824" y="4583359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Regista</a:t>
            </a:r>
            <a:r>
              <a:rPr lang="sv-SE" b="1" dirty="0" smtClean="0"/>
              <a:t> </a:t>
            </a:r>
            <a:r>
              <a:rPr lang="sv-SE" b="1" dirty="0" err="1" smtClean="0"/>
              <a:t>Trg</a:t>
            </a:r>
            <a:r>
              <a:rPr lang="sv-SE" b="1" dirty="0" smtClean="0"/>
              <a:t> Pant</a:t>
            </a:r>
          </a:p>
          <a:p>
            <a:r>
              <a:rPr lang="sv-SE" b="1" dirty="0" smtClean="0"/>
              <a:t>116-164: </a:t>
            </a:r>
            <a:r>
              <a:rPr lang="sv-SE" sz="3600" b="1" dirty="0" smtClean="0">
                <a:solidFill>
                  <a:srgbClr val="FF0000"/>
                </a:solidFill>
              </a:rPr>
              <a:t>279kr</a:t>
            </a:r>
            <a:endParaRPr lang="sv-SE" b="1" dirty="0" smtClean="0"/>
          </a:p>
          <a:p>
            <a:r>
              <a:rPr lang="sv-SE" b="1" dirty="0" smtClean="0"/>
              <a:t>XS-XXXL: </a:t>
            </a:r>
            <a:r>
              <a:rPr lang="sv-SE" sz="3600" b="1" dirty="0" smtClean="0">
                <a:solidFill>
                  <a:srgbClr val="FF0000"/>
                </a:solidFill>
              </a:rPr>
              <a:t>319kr</a:t>
            </a:r>
            <a:endParaRPr lang="sv-SE" b="1" dirty="0" smtClean="0"/>
          </a:p>
        </p:txBody>
      </p:sp>
    </p:spTree>
    <p:extLst>
      <p:ext uri="{BB962C8B-B14F-4D97-AF65-F5344CB8AC3E}">
        <p14:creationId xmlns:p14="http://schemas.microsoft.com/office/powerpoint/2010/main" val="333436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 smtClean="0"/>
              <a:t>Träningskläder</a:t>
            </a:r>
            <a:endParaRPr lang="sv-SE" b="1" dirty="0"/>
          </a:p>
        </p:txBody>
      </p:sp>
      <p:pic>
        <p:nvPicPr>
          <p:cNvPr id="4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932" y="234070"/>
            <a:ext cx="12857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ruta 7"/>
          <p:cNvSpPr txBox="1"/>
          <p:nvPr/>
        </p:nvSpPr>
        <p:spPr>
          <a:xfrm>
            <a:off x="4541021" y="1312234"/>
            <a:ext cx="2078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b="1" dirty="0" smtClean="0"/>
          </a:p>
          <a:p>
            <a:pPr algn="ctr"/>
            <a:r>
              <a:rPr lang="sv-SE" b="1" dirty="0" smtClean="0"/>
              <a:t>T-shirt</a:t>
            </a:r>
            <a:r>
              <a:rPr lang="sv-SE" b="1" dirty="0"/>
              <a:t> </a:t>
            </a:r>
            <a:r>
              <a:rPr lang="sv-SE" b="1" dirty="0" smtClean="0"/>
              <a:t>Core18</a:t>
            </a:r>
          </a:p>
          <a:p>
            <a:pPr algn="ctr"/>
            <a:r>
              <a:rPr lang="sv-SE" b="1" dirty="0" smtClean="0"/>
              <a:t>116 – 164</a:t>
            </a:r>
          </a:p>
          <a:p>
            <a:pPr algn="ctr"/>
            <a:r>
              <a:rPr lang="sv-SE" b="1" dirty="0" smtClean="0"/>
              <a:t>XS - XXXL</a:t>
            </a:r>
          </a:p>
          <a:p>
            <a:pPr algn="ctr"/>
            <a:r>
              <a:rPr lang="sv-SE" dirty="0" err="1" smtClean="0"/>
              <a:t>Inkl</a:t>
            </a:r>
            <a:r>
              <a:rPr lang="sv-SE" dirty="0" smtClean="0"/>
              <a:t> klubblogga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541020" y="3337919"/>
            <a:ext cx="226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b="1" dirty="0" smtClean="0"/>
          </a:p>
          <a:p>
            <a:pPr algn="ctr"/>
            <a:r>
              <a:rPr lang="sv-SE" b="1" dirty="0" smtClean="0"/>
              <a:t>Shorts Parma 16</a:t>
            </a:r>
          </a:p>
          <a:p>
            <a:pPr algn="ctr"/>
            <a:r>
              <a:rPr lang="sv-SE" b="1" dirty="0" smtClean="0"/>
              <a:t>116 - 164</a:t>
            </a:r>
          </a:p>
          <a:p>
            <a:pPr algn="ctr"/>
            <a:r>
              <a:rPr lang="sv-SE" b="1" dirty="0" smtClean="0"/>
              <a:t>XS - XXL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716015" y="5070184"/>
            <a:ext cx="1718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Strumpor </a:t>
            </a:r>
          </a:p>
          <a:p>
            <a:pPr algn="ctr"/>
            <a:r>
              <a:rPr lang="sv-SE" b="1" dirty="0" smtClean="0"/>
              <a:t>Milano 16</a:t>
            </a:r>
          </a:p>
          <a:p>
            <a:pPr algn="ctr"/>
            <a:r>
              <a:rPr lang="sv-SE" b="1" dirty="0" smtClean="0"/>
              <a:t>27/30 – 46/48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26162"/>
            <a:ext cx="4104712" cy="420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5871"/>
            <a:ext cx="1080120" cy="14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085185"/>
            <a:ext cx="1080120" cy="129614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804248" y="198884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FF0000"/>
                </a:solidFill>
              </a:rPr>
              <a:t>189:-</a:t>
            </a:r>
            <a:endParaRPr lang="sv-SE" sz="3200" b="1" dirty="0">
              <a:solidFill>
                <a:srgbClr val="FF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804248" y="371703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FF0000"/>
                </a:solidFill>
              </a:rPr>
              <a:t>149:-</a:t>
            </a:r>
            <a:endParaRPr lang="sv-SE" sz="3200" b="1" dirty="0">
              <a:solidFill>
                <a:srgbClr val="FF0000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7092280" y="5300420"/>
            <a:ext cx="140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FF0000"/>
                </a:solidFill>
              </a:rPr>
              <a:t>7</a:t>
            </a:r>
            <a:r>
              <a:rPr lang="sv-SE" sz="3200" b="1" dirty="0" smtClean="0">
                <a:solidFill>
                  <a:srgbClr val="FF0000"/>
                </a:solidFill>
              </a:rPr>
              <a:t>9:-</a:t>
            </a:r>
            <a:endParaRPr lang="sv-SE" sz="3200" b="1" dirty="0">
              <a:solidFill>
                <a:srgbClr val="FF0000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2557" y="1458206"/>
            <a:ext cx="1634701" cy="1538746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31526" y="1458206"/>
            <a:ext cx="1609495" cy="15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3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/>
          <a:srcRect l="23435" t="26375" r="48893" b="8657"/>
          <a:stretch/>
        </p:blipFill>
        <p:spPr>
          <a:xfrm>
            <a:off x="2771800" y="1268760"/>
            <a:ext cx="3240360" cy="427727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907704" y="332656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 smtClean="0"/>
              <a:t>Fritidsplagg</a:t>
            </a:r>
            <a:endParaRPr lang="sv-SE" sz="4400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2051720" y="558924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Hoodtröja</a:t>
            </a:r>
            <a:endParaRPr lang="sv-SE" dirty="0"/>
          </a:p>
          <a:p>
            <a:pPr algn="ctr"/>
            <a:r>
              <a:rPr lang="sv-SE" dirty="0" err="1" smtClean="0"/>
              <a:t>Inkl.klubbmärke</a:t>
            </a:r>
            <a:endParaRPr lang="sv-SE" dirty="0" smtClean="0"/>
          </a:p>
          <a:p>
            <a:pPr algn="ctr"/>
            <a:r>
              <a:rPr lang="sv-SE" dirty="0" smtClean="0"/>
              <a:t>Juniorstorlek 120, 140, 160 </a:t>
            </a:r>
            <a:r>
              <a:rPr lang="sv-SE" b="1" dirty="0" smtClean="0">
                <a:solidFill>
                  <a:srgbClr val="FF0000"/>
                </a:solidFill>
              </a:rPr>
              <a:t>269:-</a:t>
            </a:r>
          </a:p>
          <a:p>
            <a:pPr algn="ctr"/>
            <a:r>
              <a:rPr lang="sv-SE" dirty="0" smtClean="0"/>
              <a:t>Seniorstorlek XS-XXXL </a:t>
            </a:r>
            <a:r>
              <a:rPr lang="sv-SE" b="1" dirty="0" smtClean="0">
                <a:solidFill>
                  <a:srgbClr val="FF0000"/>
                </a:solidFill>
              </a:rPr>
              <a:t>299:-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 smtClean="0"/>
              <a:t>Ledare</a:t>
            </a:r>
            <a:endParaRPr lang="sv-SE" b="1" dirty="0"/>
          </a:p>
        </p:txBody>
      </p:sp>
      <p:pic>
        <p:nvPicPr>
          <p:cNvPr id="3" name="Bild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932" y="234070"/>
            <a:ext cx="12857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26162"/>
            <a:ext cx="4104712" cy="42062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-444238" y="3861048"/>
            <a:ext cx="51602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b="1" dirty="0"/>
          </a:p>
          <a:p>
            <a:pPr algn="ctr"/>
            <a:r>
              <a:rPr lang="sv-SE" b="1" dirty="0" smtClean="0"/>
              <a:t>Mi Team 18 polo</a:t>
            </a:r>
            <a:endParaRPr lang="sv-SE" b="1" dirty="0"/>
          </a:p>
          <a:p>
            <a:pPr algn="ctr"/>
            <a:r>
              <a:rPr lang="sv-SE" b="1" dirty="0" smtClean="0"/>
              <a:t>XS-4XL</a:t>
            </a:r>
          </a:p>
          <a:p>
            <a:pPr algn="ctr"/>
            <a:r>
              <a:rPr lang="sv-SE" b="1" dirty="0" err="1" smtClean="0"/>
              <a:t>Inkl.klubbmärke</a:t>
            </a:r>
            <a:endParaRPr lang="sv-SE" b="1" dirty="0" smtClean="0"/>
          </a:p>
          <a:p>
            <a:pPr algn="ctr"/>
            <a:r>
              <a:rPr lang="sv-SE" sz="4400" b="1" dirty="0" smtClean="0">
                <a:solidFill>
                  <a:srgbClr val="FF0000"/>
                </a:solidFill>
              </a:rPr>
              <a:t>389kr </a:t>
            </a:r>
          </a:p>
          <a:p>
            <a:pPr algn="ctr"/>
            <a:r>
              <a:rPr lang="sv-SE" sz="1400" b="1" dirty="0" smtClean="0">
                <a:solidFill>
                  <a:srgbClr val="FF0000"/>
                </a:solidFill>
              </a:rPr>
              <a:t>OBS LEVERANSTID 60 DAGAR + TRYCK</a:t>
            </a:r>
            <a:endParaRPr lang="sv-SE" sz="1400" b="1" dirty="0">
              <a:solidFill>
                <a:srgbClr val="FF0000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417638"/>
            <a:ext cx="2145401" cy="273144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158582" y="4437112"/>
            <a:ext cx="1980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Tiro</a:t>
            </a:r>
            <a:r>
              <a:rPr lang="sv-SE" b="1" dirty="0" smtClean="0"/>
              <a:t> 17 polo</a:t>
            </a:r>
          </a:p>
          <a:p>
            <a:pPr algn="ctr"/>
            <a:r>
              <a:rPr lang="sv-SE" b="1" dirty="0" err="1" smtClean="0"/>
              <a:t>Inkl.klubbmärke</a:t>
            </a:r>
            <a:endParaRPr lang="sv-SE" b="1" dirty="0" smtClean="0"/>
          </a:p>
          <a:p>
            <a:pPr algn="ctr"/>
            <a:r>
              <a:rPr lang="sv-SE" sz="4800" b="1" dirty="0" smtClean="0">
                <a:solidFill>
                  <a:srgbClr val="FF0000"/>
                </a:solidFill>
              </a:rPr>
              <a:t>309kr</a:t>
            </a:r>
            <a:endParaRPr lang="sv-SE" sz="4800" b="1" dirty="0">
              <a:solidFill>
                <a:srgbClr val="FF0000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272" y="1268760"/>
            <a:ext cx="470138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6939"/>
            <a:ext cx="12858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635896" y="47667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/>
              <a:t>Väskor</a:t>
            </a:r>
            <a:endParaRPr lang="sv-SE" sz="44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827584" y="5513884"/>
            <a:ext cx="28083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Ryggsäck </a:t>
            </a:r>
            <a:r>
              <a:rPr lang="sv-SE" dirty="0" err="1" smtClean="0"/>
              <a:t>inkl.klubblogga</a:t>
            </a:r>
            <a:endParaRPr lang="sv-SE" dirty="0" smtClean="0"/>
          </a:p>
          <a:p>
            <a:pPr algn="ctr"/>
            <a:r>
              <a:rPr lang="sv-SE" sz="4400" b="1" dirty="0" smtClean="0">
                <a:solidFill>
                  <a:srgbClr val="FF0000"/>
                </a:solidFill>
              </a:rPr>
              <a:t>3</a:t>
            </a:r>
            <a:r>
              <a:rPr lang="sv-SE" sz="4400" b="1" dirty="0">
                <a:solidFill>
                  <a:srgbClr val="FF0000"/>
                </a:solidFill>
              </a:rPr>
              <a:t>0</a:t>
            </a:r>
            <a:r>
              <a:rPr lang="sv-SE" sz="4400" b="1" dirty="0" smtClean="0">
                <a:solidFill>
                  <a:srgbClr val="FF0000"/>
                </a:solidFill>
              </a:rPr>
              <a:t>9:-</a:t>
            </a:r>
            <a:endParaRPr lang="sv-SE" sz="4400" b="1" dirty="0">
              <a:solidFill>
                <a:srgbClr val="FF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531200" y="5513884"/>
            <a:ext cx="33510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Väska </a:t>
            </a:r>
            <a:r>
              <a:rPr lang="sv-SE" dirty="0" err="1" smtClean="0"/>
              <a:t>inkl.klubblogga</a:t>
            </a:r>
            <a:endParaRPr lang="sv-SE" dirty="0" smtClean="0"/>
          </a:p>
          <a:p>
            <a:pPr algn="ctr"/>
            <a:r>
              <a:rPr lang="sv-SE" sz="4400" b="1" dirty="0" smtClean="0">
                <a:solidFill>
                  <a:srgbClr val="FF0000"/>
                </a:solidFill>
              </a:rPr>
              <a:t>349:-</a:t>
            </a:r>
            <a:endParaRPr lang="sv-SE" sz="4400" b="1" dirty="0">
              <a:solidFill>
                <a:srgbClr val="FF0000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641" y="2459424"/>
            <a:ext cx="3475203" cy="257291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177892"/>
            <a:ext cx="2232248" cy="31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1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932" y="234070"/>
            <a:ext cx="12857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26162"/>
            <a:ext cx="4104712" cy="42062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907704" y="5229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TRYCKPRISLISTA</a:t>
            </a:r>
            <a:endParaRPr lang="sv-SE" sz="36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709682" y="2348880"/>
            <a:ext cx="6012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Tryck av litet namn på framsida av plagg 50:-/namn </a:t>
            </a:r>
          </a:p>
          <a:p>
            <a:pPr algn="ctr"/>
            <a:r>
              <a:rPr lang="sv-SE" dirty="0"/>
              <a:t>Liten siffra 5cm 25:-/siffra</a:t>
            </a:r>
          </a:p>
          <a:p>
            <a:pPr algn="ctr"/>
            <a:r>
              <a:rPr lang="sv-SE" dirty="0"/>
              <a:t>Initialer 40:-/plagg</a:t>
            </a:r>
          </a:p>
          <a:p>
            <a:pPr algn="ctr"/>
            <a:r>
              <a:rPr lang="sv-SE" dirty="0"/>
              <a:t>Tryck av stor siffra på rygg 30:-/siffra</a:t>
            </a:r>
          </a:p>
          <a:p>
            <a:pPr algn="ctr"/>
            <a:r>
              <a:rPr lang="sv-SE" dirty="0"/>
              <a:t>Tryck av stort namn rygg 80:-/namn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För sponsortryck kontakta Intersport för offert</a:t>
            </a:r>
          </a:p>
        </p:txBody>
      </p:sp>
    </p:spTree>
    <p:extLst>
      <p:ext uri="{BB962C8B-B14F-4D97-AF65-F5344CB8AC3E}">
        <p14:creationId xmlns:p14="http://schemas.microsoft.com/office/powerpoint/2010/main" val="25873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215</Words>
  <Application>Microsoft Office PowerPoint</Application>
  <PresentationFormat>Bildspel på skärmen (4:3)</PresentationFormat>
  <Paragraphs>91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Björklinge BK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Björklinge BK</dc:title>
  <dc:creator>Fredrik Lygnegård</dc:creator>
  <cp:lastModifiedBy>Malin AnSe 1</cp:lastModifiedBy>
  <cp:revision>36</cp:revision>
  <cp:lastPrinted>2018-08-20T11:21:30Z</cp:lastPrinted>
  <dcterms:created xsi:type="dcterms:W3CDTF">2015-09-07T16:50:08Z</dcterms:created>
  <dcterms:modified xsi:type="dcterms:W3CDTF">2018-09-29T18:32:25Z</dcterms:modified>
</cp:coreProperties>
</file>