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5" r:id="rId7"/>
    <p:sldId id="263" r:id="rId8"/>
    <p:sldId id="264" r:id="rId9"/>
    <p:sldId id="262" r:id="rId10"/>
  </p:sldIdLst>
  <p:sldSz cx="9144000" cy="6858000" type="screen4x3"/>
  <p:notesSz cx="6797675" cy="9928225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014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AA7E90-C933-4103-8EFC-40107769911E}" type="datetimeFigureOut">
              <a:rPr lang="sv-SE" smtClean="0"/>
              <a:pPr/>
              <a:t>2018-09-29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AFA55D-B3AF-4FF2-A6F2-69B00F539039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632708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AFA55D-B3AF-4FF2-A6F2-69B00F539039}" type="slidenum">
              <a:rPr lang="sv-SE" smtClean="0"/>
              <a:pPr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76531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BD319-C441-4740-BDB2-35E25C52CCE7}" type="datetimeFigureOut">
              <a:rPr lang="sv-SE" smtClean="0"/>
              <a:pPr/>
              <a:t>2018-09-29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F0B53-9592-4779-891F-997228E46E01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BD319-C441-4740-BDB2-35E25C52CCE7}" type="datetimeFigureOut">
              <a:rPr lang="sv-SE" smtClean="0"/>
              <a:pPr/>
              <a:t>2018-09-29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F0B53-9592-4779-891F-997228E46E01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BD319-C441-4740-BDB2-35E25C52CCE7}" type="datetimeFigureOut">
              <a:rPr lang="sv-SE" smtClean="0"/>
              <a:pPr/>
              <a:t>2018-09-29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F0B53-9592-4779-891F-997228E46E01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BD319-C441-4740-BDB2-35E25C52CCE7}" type="datetimeFigureOut">
              <a:rPr lang="sv-SE" smtClean="0"/>
              <a:pPr/>
              <a:t>2018-09-29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F0B53-9592-4779-891F-997228E46E01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BD319-C441-4740-BDB2-35E25C52CCE7}" type="datetimeFigureOut">
              <a:rPr lang="sv-SE" smtClean="0"/>
              <a:pPr/>
              <a:t>2018-09-29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F0B53-9592-4779-891F-997228E46E01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BD319-C441-4740-BDB2-35E25C52CCE7}" type="datetimeFigureOut">
              <a:rPr lang="sv-SE" smtClean="0"/>
              <a:pPr/>
              <a:t>2018-09-29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F0B53-9592-4779-891F-997228E46E01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BD319-C441-4740-BDB2-35E25C52CCE7}" type="datetimeFigureOut">
              <a:rPr lang="sv-SE" smtClean="0"/>
              <a:pPr/>
              <a:t>2018-09-29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F0B53-9592-4779-891F-997228E46E01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BD319-C441-4740-BDB2-35E25C52CCE7}" type="datetimeFigureOut">
              <a:rPr lang="sv-SE" smtClean="0"/>
              <a:pPr/>
              <a:t>2018-09-29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F0B53-9592-4779-891F-997228E46E01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BD319-C441-4740-BDB2-35E25C52CCE7}" type="datetimeFigureOut">
              <a:rPr lang="sv-SE" smtClean="0"/>
              <a:pPr/>
              <a:t>2018-09-29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F0B53-9592-4779-891F-997228E46E01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BD319-C441-4740-BDB2-35E25C52CCE7}" type="datetimeFigureOut">
              <a:rPr lang="sv-SE" smtClean="0"/>
              <a:pPr/>
              <a:t>2018-09-29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F0B53-9592-4779-891F-997228E46E01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BD319-C441-4740-BDB2-35E25C52CCE7}" type="datetimeFigureOut">
              <a:rPr lang="sv-SE" smtClean="0"/>
              <a:pPr/>
              <a:t>2018-09-29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F0B53-9592-4779-891F-997228E46E01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7BD319-C441-4740-BDB2-35E25C52CCE7}" type="datetimeFigureOut">
              <a:rPr lang="sv-SE" smtClean="0"/>
              <a:pPr/>
              <a:t>2018-09-29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7F0B53-9592-4779-891F-997228E46E01}" type="slidenum">
              <a:rPr lang="sv-SE" smtClean="0"/>
              <a:pPr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Team.uppsala@intersport.se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v-SE" sz="8000" dirty="0" smtClean="0"/>
              <a:t>Björklinge BK </a:t>
            </a:r>
            <a:endParaRPr lang="sv-SE" sz="8000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sv-SE" sz="4000" dirty="0" smtClean="0">
                <a:solidFill>
                  <a:schemeClr val="tx1"/>
                </a:solidFill>
              </a:rPr>
              <a:t>KLUBBPROFIL 2018/19</a:t>
            </a:r>
            <a:endParaRPr lang="sv-SE" sz="4000" dirty="0">
              <a:solidFill>
                <a:schemeClr val="tx1"/>
              </a:solidFill>
            </a:endParaRPr>
          </a:p>
        </p:txBody>
      </p:sp>
      <p:pic>
        <p:nvPicPr>
          <p:cNvPr id="5" name="Bild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2940" y="548680"/>
            <a:ext cx="1878120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ruta 5"/>
          <p:cNvSpPr txBox="1"/>
          <p:nvPr/>
        </p:nvSpPr>
        <p:spPr>
          <a:xfrm>
            <a:off x="467544" y="4762018"/>
            <a:ext cx="36724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Beställning mailas till:</a:t>
            </a:r>
          </a:p>
          <a:p>
            <a:r>
              <a:rPr lang="sv-SE" dirty="0" smtClean="0">
                <a:hlinkClick r:id="rId3"/>
              </a:rPr>
              <a:t>Team.uppsala@intersport.se</a:t>
            </a:r>
            <a:r>
              <a:rPr lang="sv-SE" dirty="0" smtClean="0"/>
              <a:t>	</a:t>
            </a:r>
            <a:endParaRPr lang="sv-SE" dirty="0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264" y="6021288"/>
            <a:ext cx="4104712" cy="420627"/>
          </a:xfrm>
          <a:prstGeom prst="rect">
            <a:avLst/>
          </a:prstGeom>
        </p:spPr>
      </p:pic>
      <p:pic>
        <p:nvPicPr>
          <p:cNvPr id="8" name="Bildobjekt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5085184"/>
            <a:ext cx="2236266" cy="1356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1144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b="1" smtClean="0"/>
              <a:t>Matchkläder</a:t>
            </a:r>
            <a:endParaRPr lang="sv-SE" b="1" dirty="0"/>
          </a:p>
        </p:txBody>
      </p:sp>
      <p:sp>
        <p:nvSpPr>
          <p:cNvPr id="6" name="textruta 5"/>
          <p:cNvSpPr txBox="1"/>
          <p:nvPr/>
        </p:nvSpPr>
        <p:spPr>
          <a:xfrm>
            <a:off x="683568" y="3852007"/>
            <a:ext cx="2232248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sv-SE" b="1" dirty="0" smtClean="0"/>
          </a:p>
          <a:p>
            <a:pPr algn="ctr"/>
            <a:r>
              <a:rPr lang="sv-SE" b="1" dirty="0" smtClean="0"/>
              <a:t>Tröja</a:t>
            </a:r>
          </a:p>
          <a:p>
            <a:pPr algn="ctr"/>
            <a:r>
              <a:rPr lang="sv-SE" b="1" dirty="0" err="1" smtClean="0"/>
              <a:t>Squadra</a:t>
            </a:r>
            <a:r>
              <a:rPr lang="sv-SE" b="1" dirty="0" smtClean="0"/>
              <a:t> 17</a:t>
            </a:r>
          </a:p>
          <a:p>
            <a:pPr algn="ctr"/>
            <a:r>
              <a:rPr lang="sv-SE" b="1" dirty="0" smtClean="0"/>
              <a:t>116 – 164</a:t>
            </a:r>
          </a:p>
          <a:p>
            <a:pPr algn="ctr"/>
            <a:r>
              <a:rPr lang="sv-SE" b="1" dirty="0" smtClean="0"/>
              <a:t>S - XXL</a:t>
            </a:r>
          </a:p>
          <a:p>
            <a:pPr algn="ctr"/>
            <a:r>
              <a:rPr lang="sv-SE" dirty="0" smtClean="0"/>
              <a:t>Inkl klubblogga </a:t>
            </a:r>
            <a:r>
              <a:rPr lang="sv-SE" sz="4400" b="1" dirty="0" smtClean="0">
                <a:solidFill>
                  <a:srgbClr val="FF0000"/>
                </a:solidFill>
              </a:rPr>
              <a:t>189kr</a:t>
            </a:r>
            <a:endParaRPr lang="sv-SE" sz="4400" b="1" dirty="0">
              <a:solidFill>
                <a:srgbClr val="FF0000"/>
              </a:solidFill>
            </a:endParaRPr>
          </a:p>
        </p:txBody>
      </p:sp>
      <p:sp>
        <p:nvSpPr>
          <p:cNvPr id="7" name="textruta 6"/>
          <p:cNvSpPr txBox="1"/>
          <p:nvPr/>
        </p:nvSpPr>
        <p:spPr>
          <a:xfrm>
            <a:off x="4203635" y="4129006"/>
            <a:ext cx="2078959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sv-SE" b="1" dirty="0" smtClean="0"/>
          </a:p>
          <a:p>
            <a:pPr algn="ctr"/>
            <a:r>
              <a:rPr lang="sv-SE" b="1" dirty="0" smtClean="0"/>
              <a:t>Shorts </a:t>
            </a:r>
            <a:r>
              <a:rPr lang="sv-SE" b="1" dirty="0" err="1" smtClean="0"/>
              <a:t>Squadra</a:t>
            </a:r>
            <a:r>
              <a:rPr lang="sv-SE" b="1" dirty="0" smtClean="0"/>
              <a:t> 17</a:t>
            </a:r>
          </a:p>
          <a:p>
            <a:pPr algn="ctr"/>
            <a:r>
              <a:rPr lang="sv-SE" b="1" dirty="0" smtClean="0"/>
              <a:t>116-164</a:t>
            </a:r>
          </a:p>
          <a:p>
            <a:pPr algn="ctr"/>
            <a:r>
              <a:rPr lang="sv-SE" b="1" dirty="0" smtClean="0"/>
              <a:t>S - XXL</a:t>
            </a:r>
          </a:p>
          <a:p>
            <a:pPr algn="ctr"/>
            <a:r>
              <a:rPr lang="sv-SE" sz="4400" b="1" dirty="0" smtClean="0">
                <a:solidFill>
                  <a:srgbClr val="FF0000"/>
                </a:solidFill>
              </a:rPr>
              <a:t>159kr</a:t>
            </a:r>
            <a:endParaRPr lang="sv-SE" sz="4400" b="1" dirty="0">
              <a:solidFill>
                <a:srgbClr val="FF0000"/>
              </a:solidFill>
            </a:endParaRP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6226162"/>
            <a:ext cx="4104712" cy="420627"/>
          </a:xfrm>
          <a:prstGeom prst="rect">
            <a:avLst/>
          </a:prstGeom>
        </p:spPr>
      </p:pic>
      <p:pic>
        <p:nvPicPr>
          <p:cNvPr id="9" name="Bild 1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34932" y="234070"/>
            <a:ext cx="1285796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ruta 10"/>
          <p:cNvSpPr txBox="1"/>
          <p:nvPr/>
        </p:nvSpPr>
        <p:spPr>
          <a:xfrm>
            <a:off x="6898692" y="4238865"/>
            <a:ext cx="216024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b="1" dirty="0" smtClean="0"/>
              <a:t>Strumpor </a:t>
            </a:r>
          </a:p>
          <a:p>
            <a:pPr algn="ctr"/>
            <a:r>
              <a:rPr lang="sv-SE" b="1" dirty="0" smtClean="0"/>
              <a:t>Milano 16</a:t>
            </a:r>
          </a:p>
          <a:p>
            <a:pPr algn="ctr"/>
            <a:r>
              <a:rPr lang="sv-SE" b="1" dirty="0" smtClean="0"/>
              <a:t>27/30 – 46/48</a:t>
            </a:r>
          </a:p>
          <a:p>
            <a:pPr algn="ctr"/>
            <a:r>
              <a:rPr lang="sv-SE" sz="4400" b="1" dirty="0">
                <a:solidFill>
                  <a:srgbClr val="FF0000"/>
                </a:solidFill>
              </a:rPr>
              <a:t>7</a:t>
            </a:r>
            <a:r>
              <a:rPr lang="sv-SE" sz="4400" b="1" dirty="0" smtClean="0">
                <a:solidFill>
                  <a:srgbClr val="FF0000"/>
                </a:solidFill>
              </a:rPr>
              <a:t>9kr</a:t>
            </a:r>
            <a:endParaRPr lang="sv-SE" sz="4400" b="1" dirty="0">
              <a:solidFill>
                <a:srgbClr val="FF0000"/>
              </a:solidFill>
            </a:endParaRPr>
          </a:p>
        </p:txBody>
      </p:sp>
      <p:pic>
        <p:nvPicPr>
          <p:cNvPr id="12" name="Bildobjekt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5292" y="2128604"/>
            <a:ext cx="1916832" cy="1916832"/>
          </a:xfrm>
          <a:prstGeom prst="rect">
            <a:avLst/>
          </a:prstGeom>
        </p:spPr>
      </p:pic>
      <p:pic>
        <p:nvPicPr>
          <p:cNvPr id="10" name="Bildobjekt 9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919" y="1348546"/>
            <a:ext cx="2057400" cy="2694215"/>
          </a:xfrm>
          <a:prstGeom prst="rect">
            <a:avLst/>
          </a:prstGeom>
        </p:spPr>
      </p:pic>
      <p:pic>
        <p:nvPicPr>
          <p:cNvPr id="13" name="Bildobjekt 12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380883" y="2089401"/>
            <a:ext cx="1991317" cy="2153833"/>
          </a:xfrm>
          <a:prstGeom prst="rect">
            <a:avLst/>
          </a:prstGeom>
        </p:spPr>
      </p:pic>
      <p:pic>
        <p:nvPicPr>
          <p:cNvPr id="14" name="Bildobjekt 13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143154" y="1333890"/>
            <a:ext cx="2125224" cy="2786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814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 txBox="1">
            <a:spLocks/>
          </p:cNvSpPr>
          <p:nvPr/>
        </p:nvSpPr>
        <p:spPr>
          <a:xfrm>
            <a:off x="582566" y="-53836"/>
            <a:ext cx="8229600" cy="114300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b="1" dirty="0" smtClean="0"/>
              <a:t>Overallsöverdelar</a:t>
            </a:r>
            <a:endParaRPr lang="sv-SE" b="1" dirty="0"/>
          </a:p>
        </p:txBody>
      </p:sp>
      <p:pic>
        <p:nvPicPr>
          <p:cNvPr id="3" name="Bild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56849" y="82204"/>
            <a:ext cx="1285796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Bildobjekt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842" y="6264333"/>
            <a:ext cx="4104712" cy="420627"/>
          </a:xfrm>
          <a:prstGeom prst="rect">
            <a:avLst/>
          </a:prstGeom>
        </p:spPr>
      </p:pic>
      <p:sp>
        <p:nvSpPr>
          <p:cNvPr id="6" name="textruta 5"/>
          <p:cNvSpPr txBox="1"/>
          <p:nvPr/>
        </p:nvSpPr>
        <p:spPr>
          <a:xfrm>
            <a:off x="467544" y="4497062"/>
            <a:ext cx="39994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 err="1" smtClean="0"/>
              <a:t>MiTeam</a:t>
            </a:r>
            <a:r>
              <a:rPr lang="sv-SE" b="1" dirty="0" smtClean="0"/>
              <a:t> 18 trg jkt		</a:t>
            </a:r>
          </a:p>
          <a:p>
            <a:r>
              <a:rPr lang="sv-SE" b="1" dirty="0" smtClean="0"/>
              <a:t>116-176: </a:t>
            </a:r>
            <a:r>
              <a:rPr lang="sv-SE" sz="3600" b="1" dirty="0" smtClean="0">
                <a:solidFill>
                  <a:srgbClr val="FF0000"/>
                </a:solidFill>
              </a:rPr>
              <a:t>469kr </a:t>
            </a:r>
            <a:r>
              <a:rPr lang="sv-SE" b="1" dirty="0">
                <a:solidFill>
                  <a:srgbClr val="FF0000"/>
                </a:solidFill>
              </a:rPr>
              <a:t>	</a:t>
            </a:r>
          </a:p>
          <a:p>
            <a:r>
              <a:rPr lang="sv-SE" b="1" dirty="0" smtClean="0"/>
              <a:t>XS-XXXL: </a:t>
            </a:r>
            <a:r>
              <a:rPr lang="sv-SE" sz="3600" b="1" dirty="0" smtClean="0">
                <a:solidFill>
                  <a:srgbClr val="FF0000"/>
                </a:solidFill>
              </a:rPr>
              <a:t>549kr</a:t>
            </a:r>
            <a:endParaRPr lang="sv-SE" b="1" dirty="0" smtClean="0">
              <a:solidFill>
                <a:srgbClr val="FF0000"/>
              </a:solidFill>
            </a:endParaRPr>
          </a:p>
          <a:p>
            <a:r>
              <a:rPr lang="sv-SE" dirty="0" smtClean="0">
                <a:solidFill>
                  <a:srgbClr val="FF0000"/>
                </a:solidFill>
              </a:rPr>
              <a:t>(OBS! Leveranstid 60 dag + tryck)</a:t>
            </a:r>
          </a:p>
        </p:txBody>
      </p:sp>
      <p:sp>
        <p:nvSpPr>
          <p:cNvPr id="8" name="textruta 7"/>
          <p:cNvSpPr txBox="1"/>
          <p:nvPr/>
        </p:nvSpPr>
        <p:spPr>
          <a:xfrm>
            <a:off x="3851920" y="4215173"/>
            <a:ext cx="228980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b="1" dirty="0" smtClean="0"/>
          </a:p>
          <a:p>
            <a:r>
              <a:rPr lang="sv-SE" b="1" dirty="0" err="1" smtClean="0"/>
              <a:t>Regista</a:t>
            </a:r>
            <a:r>
              <a:rPr lang="sv-SE" b="1" dirty="0" smtClean="0"/>
              <a:t> 18 </a:t>
            </a:r>
            <a:r>
              <a:rPr lang="sv-SE" b="1" dirty="0" err="1" smtClean="0"/>
              <a:t>pes</a:t>
            </a:r>
            <a:r>
              <a:rPr lang="sv-SE" b="1" dirty="0" smtClean="0"/>
              <a:t> jacket</a:t>
            </a:r>
            <a:r>
              <a:rPr lang="sv-SE" b="1" dirty="0"/>
              <a:t> </a:t>
            </a:r>
            <a:r>
              <a:rPr lang="sv-SE" b="1" dirty="0" smtClean="0"/>
              <a:t> </a:t>
            </a:r>
          </a:p>
          <a:p>
            <a:r>
              <a:rPr lang="sv-SE" b="1" dirty="0" smtClean="0"/>
              <a:t>116-164:</a:t>
            </a:r>
            <a:r>
              <a:rPr lang="sv-SE" sz="3600" b="1" dirty="0" smtClean="0">
                <a:solidFill>
                  <a:srgbClr val="FF0000"/>
                </a:solidFill>
              </a:rPr>
              <a:t>269kr</a:t>
            </a:r>
            <a:endParaRPr lang="sv-SE" b="1" dirty="0">
              <a:solidFill>
                <a:srgbClr val="FF0000"/>
              </a:solidFill>
            </a:endParaRPr>
          </a:p>
          <a:p>
            <a:r>
              <a:rPr lang="sv-SE" b="1" dirty="0" smtClean="0"/>
              <a:t>XS-XXXL</a:t>
            </a:r>
            <a:r>
              <a:rPr lang="sv-SE" sz="3600" b="1" dirty="0" smtClean="0"/>
              <a:t>: </a:t>
            </a:r>
            <a:r>
              <a:rPr lang="sv-SE" sz="3600" b="1" dirty="0" smtClean="0">
                <a:solidFill>
                  <a:srgbClr val="FF0000"/>
                </a:solidFill>
              </a:rPr>
              <a:t>309kr</a:t>
            </a:r>
            <a:r>
              <a:rPr lang="sv-SE" b="1" dirty="0" smtClean="0"/>
              <a:t>	 </a:t>
            </a:r>
            <a:endParaRPr lang="sv-SE" sz="4400" b="1" dirty="0" smtClean="0">
              <a:solidFill>
                <a:srgbClr val="FF0000"/>
              </a:solidFill>
            </a:endParaRPr>
          </a:p>
        </p:txBody>
      </p:sp>
      <p:sp>
        <p:nvSpPr>
          <p:cNvPr id="9" name="textruta 8"/>
          <p:cNvSpPr txBox="1"/>
          <p:nvPr/>
        </p:nvSpPr>
        <p:spPr>
          <a:xfrm>
            <a:off x="2558457" y="614556"/>
            <a:ext cx="484522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dirty="0" smtClean="0"/>
              <a:t>Upplands Energi ska tryckas på samtliga overallsöverdelar.</a:t>
            </a:r>
          </a:p>
          <a:p>
            <a:r>
              <a:rPr lang="sv-SE" sz="1400" dirty="0" smtClean="0"/>
              <a:t>Kostnad 60kr ska faktureras direkt till Upplands Energi.</a:t>
            </a:r>
          </a:p>
          <a:p>
            <a:r>
              <a:rPr lang="sv-SE" sz="1400" dirty="0" smtClean="0">
                <a:solidFill>
                  <a:srgbClr val="FF0000"/>
                </a:solidFill>
              </a:rPr>
              <a:t>Inklusive klubbloga på alla överdelar</a:t>
            </a:r>
            <a:endParaRPr lang="sv-SE" sz="1400" dirty="0">
              <a:solidFill>
                <a:srgbClr val="FF0000"/>
              </a:solidFill>
            </a:endParaRPr>
          </a:p>
        </p:txBody>
      </p:sp>
      <p:pic>
        <p:nvPicPr>
          <p:cNvPr id="10" name="Bildobjekt 9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82566" y="1306340"/>
            <a:ext cx="1906246" cy="2908834"/>
          </a:xfrm>
          <a:prstGeom prst="rect">
            <a:avLst/>
          </a:prstGeom>
        </p:spPr>
      </p:pic>
      <p:pic>
        <p:nvPicPr>
          <p:cNvPr id="5" name="Bildobjekt 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75856" y="1306340"/>
            <a:ext cx="2592288" cy="2908833"/>
          </a:xfrm>
          <a:prstGeom prst="rect">
            <a:avLst/>
          </a:prstGeom>
        </p:spPr>
      </p:pic>
      <p:pic>
        <p:nvPicPr>
          <p:cNvPr id="7" name="Bildobjekt 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372200" y="1306341"/>
            <a:ext cx="2439966" cy="2957444"/>
          </a:xfrm>
          <a:prstGeom prst="rect">
            <a:avLst/>
          </a:prstGeom>
        </p:spPr>
      </p:pic>
      <p:sp>
        <p:nvSpPr>
          <p:cNvPr id="12" name="textruta 11"/>
          <p:cNvSpPr txBox="1"/>
          <p:nvPr/>
        </p:nvSpPr>
        <p:spPr>
          <a:xfrm>
            <a:off x="6372200" y="4497063"/>
            <a:ext cx="230425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 err="1" smtClean="0"/>
              <a:t>Regista</a:t>
            </a:r>
            <a:r>
              <a:rPr lang="sv-SE" b="1" dirty="0" smtClean="0"/>
              <a:t> </a:t>
            </a:r>
            <a:r>
              <a:rPr lang="sv-SE" b="1" dirty="0" err="1" smtClean="0"/>
              <a:t>Trg</a:t>
            </a:r>
            <a:r>
              <a:rPr lang="sv-SE" b="1" dirty="0" smtClean="0"/>
              <a:t> </a:t>
            </a:r>
            <a:r>
              <a:rPr lang="sv-SE" b="1" dirty="0" err="1" smtClean="0"/>
              <a:t>Top</a:t>
            </a:r>
            <a:endParaRPr lang="sv-SE" b="1" dirty="0" smtClean="0"/>
          </a:p>
          <a:p>
            <a:r>
              <a:rPr lang="sv-SE" b="1" dirty="0" smtClean="0"/>
              <a:t>116-164: </a:t>
            </a:r>
            <a:r>
              <a:rPr lang="sv-SE" sz="3600" b="1" dirty="0" smtClean="0">
                <a:solidFill>
                  <a:srgbClr val="FF0000"/>
                </a:solidFill>
              </a:rPr>
              <a:t>349kr</a:t>
            </a:r>
          </a:p>
          <a:p>
            <a:r>
              <a:rPr lang="sv-SE" b="1" dirty="0" smtClean="0"/>
              <a:t>XS-XXXL: </a:t>
            </a:r>
            <a:r>
              <a:rPr lang="sv-SE" sz="3600" b="1" dirty="0" smtClean="0">
                <a:solidFill>
                  <a:srgbClr val="FF0000"/>
                </a:solidFill>
              </a:rPr>
              <a:t>389kr</a:t>
            </a:r>
          </a:p>
        </p:txBody>
      </p:sp>
    </p:spTree>
    <p:extLst>
      <p:ext uri="{BB962C8B-B14F-4D97-AF65-F5344CB8AC3E}">
        <p14:creationId xmlns:p14="http://schemas.microsoft.com/office/powerpoint/2010/main" val="26422908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b="1" dirty="0" smtClean="0"/>
              <a:t>Overallsbyxor</a:t>
            </a:r>
            <a:br>
              <a:rPr lang="sv-SE" b="1" dirty="0" smtClean="0"/>
            </a:br>
            <a:endParaRPr lang="sv-SE" b="1" dirty="0"/>
          </a:p>
        </p:txBody>
      </p:sp>
      <p:pic>
        <p:nvPicPr>
          <p:cNvPr id="3" name="Bild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34932" y="234070"/>
            <a:ext cx="1285796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Bildobjekt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6226162"/>
            <a:ext cx="4104712" cy="420627"/>
          </a:xfrm>
          <a:prstGeom prst="rect">
            <a:avLst/>
          </a:prstGeom>
        </p:spPr>
      </p:pic>
      <p:sp>
        <p:nvSpPr>
          <p:cNvPr id="6" name="textruta 5"/>
          <p:cNvSpPr txBox="1"/>
          <p:nvPr/>
        </p:nvSpPr>
        <p:spPr>
          <a:xfrm>
            <a:off x="107504" y="4583359"/>
            <a:ext cx="3168352" cy="22364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 err="1" smtClean="0"/>
              <a:t>MiTeam</a:t>
            </a:r>
            <a:r>
              <a:rPr lang="sv-SE" b="1" dirty="0" smtClean="0"/>
              <a:t> </a:t>
            </a:r>
            <a:r>
              <a:rPr lang="sv-SE" b="1" dirty="0" err="1" smtClean="0"/>
              <a:t>Trg</a:t>
            </a:r>
            <a:r>
              <a:rPr lang="sv-SE" b="1" dirty="0" smtClean="0"/>
              <a:t> Pant	</a:t>
            </a:r>
            <a:endParaRPr lang="sv-SE" b="1" dirty="0"/>
          </a:p>
          <a:p>
            <a:r>
              <a:rPr lang="sv-SE" b="1" dirty="0" smtClean="0"/>
              <a:t>116-176: </a:t>
            </a:r>
            <a:r>
              <a:rPr lang="sv-SE" sz="3600" b="1" dirty="0" smtClean="0">
                <a:solidFill>
                  <a:srgbClr val="FF0000"/>
                </a:solidFill>
              </a:rPr>
              <a:t>359kr</a:t>
            </a:r>
            <a:r>
              <a:rPr lang="sv-SE" sz="4400" b="1" dirty="0" smtClean="0">
                <a:solidFill>
                  <a:srgbClr val="FF0000"/>
                </a:solidFill>
              </a:rPr>
              <a:t> </a:t>
            </a:r>
            <a:endParaRPr lang="sv-SE" b="1" dirty="0">
              <a:solidFill>
                <a:srgbClr val="FF0000"/>
              </a:solidFill>
            </a:endParaRPr>
          </a:p>
          <a:p>
            <a:r>
              <a:rPr lang="sv-SE" b="1" dirty="0" smtClean="0"/>
              <a:t>XS-3XL: </a:t>
            </a:r>
            <a:r>
              <a:rPr lang="sv-SE" sz="3600" b="1" dirty="0" smtClean="0">
                <a:solidFill>
                  <a:srgbClr val="FF0000"/>
                </a:solidFill>
              </a:rPr>
              <a:t>399kr</a:t>
            </a:r>
          </a:p>
          <a:p>
            <a:r>
              <a:rPr lang="sv-SE" dirty="0" smtClean="0">
                <a:solidFill>
                  <a:srgbClr val="FF0000"/>
                </a:solidFill>
              </a:rPr>
              <a:t>OBS! Leveranstid 60dag+tryck</a:t>
            </a:r>
          </a:p>
          <a:p>
            <a:endParaRPr lang="sv-SE" dirty="0" smtClean="0"/>
          </a:p>
        </p:txBody>
      </p:sp>
      <p:sp>
        <p:nvSpPr>
          <p:cNvPr id="8" name="textruta 7"/>
          <p:cNvSpPr txBox="1"/>
          <p:nvPr/>
        </p:nvSpPr>
        <p:spPr>
          <a:xfrm>
            <a:off x="5076055" y="4583359"/>
            <a:ext cx="4052149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b="1" dirty="0" smtClean="0"/>
              <a:t>	   </a:t>
            </a:r>
            <a:r>
              <a:rPr lang="sv-SE" b="1" dirty="0" err="1" smtClean="0"/>
              <a:t>Cond</a:t>
            </a:r>
            <a:r>
              <a:rPr lang="sv-SE" b="1" dirty="0" smtClean="0"/>
              <a:t> 18 trg pant		</a:t>
            </a:r>
          </a:p>
          <a:p>
            <a:pPr algn="ctr"/>
            <a:r>
              <a:rPr lang="sv-SE" b="1" dirty="0"/>
              <a:t> </a:t>
            </a:r>
            <a:r>
              <a:rPr lang="sv-SE" b="1" dirty="0" smtClean="0"/>
              <a:t>     116-164: </a:t>
            </a:r>
            <a:r>
              <a:rPr lang="sv-SE" sz="3600" b="1" dirty="0" smtClean="0">
                <a:solidFill>
                  <a:srgbClr val="FF0000"/>
                </a:solidFill>
              </a:rPr>
              <a:t>319kr</a:t>
            </a:r>
            <a:r>
              <a:rPr lang="sv-SE" sz="4400" b="1" dirty="0" smtClean="0">
                <a:solidFill>
                  <a:srgbClr val="FF0000"/>
                </a:solidFill>
              </a:rPr>
              <a:t> </a:t>
            </a:r>
            <a:r>
              <a:rPr lang="sv-SE" b="1" dirty="0">
                <a:solidFill>
                  <a:srgbClr val="FF0000"/>
                </a:solidFill>
              </a:rPr>
              <a:t>	</a:t>
            </a:r>
          </a:p>
          <a:p>
            <a:pPr algn="ctr"/>
            <a:r>
              <a:rPr lang="sv-SE" b="1" dirty="0" smtClean="0"/>
              <a:t>XS-XXL: </a:t>
            </a:r>
            <a:r>
              <a:rPr lang="sv-SE" sz="3600" b="1" dirty="0" smtClean="0">
                <a:solidFill>
                  <a:srgbClr val="FF0000"/>
                </a:solidFill>
              </a:rPr>
              <a:t>399kr</a:t>
            </a:r>
          </a:p>
          <a:p>
            <a:endParaRPr lang="sv-SE" dirty="0" smtClean="0"/>
          </a:p>
        </p:txBody>
      </p:sp>
      <p:pic>
        <p:nvPicPr>
          <p:cNvPr id="12" name="Bildobjekt 1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87240" y="1062133"/>
            <a:ext cx="1121064" cy="3307330"/>
          </a:xfrm>
          <a:prstGeom prst="rect">
            <a:avLst/>
          </a:prstGeom>
        </p:spPr>
      </p:pic>
      <p:pic>
        <p:nvPicPr>
          <p:cNvPr id="9" name="Bildobjek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771800" y="1124744"/>
            <a:ext cx="2736304" cy="3244719"/>
          </a:xfrm>
          <a:prstGeom prst="rect">
            <a:avLst/>
          </a:prstGeom>
        </p:spPr>
      </p:pic>
      <p:pic>
        <p:nvPicPr>
          <p:cNvPr id="13" name="Bildobjekt 12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83570" y="1124745"/>
            <a:ext cx="1368150" cy="3168352"/>
          </a:xfrm>
          <a:prstGeom prst="rect">
            <a:avLst/>
          </a:prstGeom>
        </p:spPr>
      </p:pic>
      <p:sp>
        <p:nvSpPr>
          <p:cNvPr id="14" name="textruta 13"/>
          <p:cNvSpPr txBox="1"/>
          <p:nvPr/>
        </p:nvSpPr>
        <p:spPr>
          <a:xfrm>
            <a:off x="2987824" y="4583359"/>
            <a:ext cx="223224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 err="1" smtClean="0"/>
              <a:t>Regista</a:t>
            </a:r>
            <a:r>
              <a:rPr lang="sv-SE" b="1" dirty="0" smtClean="0"/>
              <a:t> </a:t>
            </a:r>
            <a:r>
              <a:rPr lang="sv-SE" b="1" dirty="0" err="1" smtClean="0"/>
              <a:t>Trg</a:t>
            </a:r>
            <a:r>
              <a:rPr lang="sv-SE" b="1" dirty="0" smtClean="0"/>
              <a:t> Pant</a:t>
            </a:r>
          </a:p>
          <a:p>
            <a:r>
              <a:rPr lang="sv-SE" b="1" dirty="0" smtClean="0"/>
              <a:t>116-164: </a:t>
            </a:r>
            <a:r>
              <a:rPr lang="sv-SE" sz="3600" b="1" dirty="0" smtClean="0">
                <a:solidFill>
                  <a:srgbClr val="FF0000"/>
                </a:solidFill>
              </a:rPr>
              <a:t>279kr</a:t>
            </a:r>
            <a:endParaRPr lang="sv-SE" b="1" dirty="0" smtClean="0"/>
          </a:p>
          <a:p>
            <a:r>
              <a:rPr lang="sv-SE" b="1" dirty="0" smtClean="0"/>
              <a:t>XS-XXXL: </a:t>
            </a:r>
            <a:r>
              <a:rPr lang="sv-SE" sz="3600" b="1" dirty="0" smtClean="0">
                <a:solidFill>
                  <a:srgbClr val="FF0000"/>
                </a:solidFill>
              </a:rPr>
              <a:t>319kr</a:t>
            </a:r>
            <a:endParaRPr lang="sv-SE" b="1" dirty="0" smtClean="0"/>
          </a:p>
        </p:txBody>
      </p:sp>
    </p:spTree>
    <p:extLst>
      <p:ext uri="{BB962C8B-B14F-4D97-AF65-F5344CB8AC3E}">
        <p14:creationId xmlns:p14="http://schemas.microsoft.com/office/powerpoint/2010/main" val="33343667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b="1" dirty="0" smtClean="0"/>
              <a:t>Träningskläder</a:t>
            </a:r>
            <a:endParaRPr lang="sv-SE" b="1" dirty="0"/>
          </a:p>
        </p:txBody>
      </p:sp>
      <p:pic>
        <p:nvPicPr>
          <p:cNvPr id="4" name="Bild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34932" y="234070"/>
            <a:ext cx="1285796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ruta 7"/>
          <p:cNvSpPr txBox="1"/>
          <p:nvPr/>
        </p:nvSpPr>
        <p:spPr>
          <a:xfrm>
            <a:off x="4541021" y="1312234"/>
            <a:ext cx="207895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sv-SE" b="1" dirty="0" smtClean="0"/>
          </a:p>
          <a:p>
            <a:pPr algn="ctr"/>
            <a:r>
              <a:rPr lang="sv-SE" b="1" dirty="0" smtClean="0"/>
              <a:t>T-shirt</a:t>
            </a:r>
            <a:r>
              <a:rPr lang="sv-SE" b="1" dirty="0"/>
              <a:t> </a:t>
            </a:r>
            <a:r>
              <a:rPr lang="sv-SE" b="1" dirty="0" smtClean="0"/>
              <a:t>Core18</a:t>
            </a:r>
          </a:p>
          <a:p>
            <a:pPr algn="ctr"/>
            <a:r>
              <a:rPr lang="sv-SE" b="1" dirty="0" smtClean="0"/>
              <a:t>116 – 164</a:t>
            </a:r>
          </a:p>
          <a:p>
            <a:pPr algn="ctr"/>
            <a:r>
              <a:rPr lang="sv-SE" b="1" dirty="0" smtClean="0"/>
              <a:t>XS - XXXL</a:t>
            </a:r>
          </a:p>
          <a:p>
            <a:pPr algn="ctr"/>
            <a:r>
              <a:rPr lang="sv-SE" dirty="0" err="1" smtClean="0"/>
              <a:t>Inkl</a:t>
            </a:r>
            <a:r>
              <a:rPr lang="sv-SE" dirty="0" smtClean="0"/>
              <a:t> klubblogga</a:t>
            </a:r>
          </a:p>
        </p:txBody>
      </p:sp>
      <p:sp>
        <p:nvSpPr>
          <p:cNvPr id="9" name="textruta 8"/>
          <p:cNvSpPr txBox="1"/>
          <p:nvPr/>
        </p:nvSpPr>
        <p:spPr>
          <a:xfrm>
            <a:off x="4541020" y="3337919"/>
            <a:ext cx="22632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sv-SE" b="1" dirty="0" smtClean="0"/>
          </a:p>
          <a:p>
            <a:pPr algn="ctr"/>
            <a:r>
              <a:rPr lang="sv-SE" b="1" dirty="0" smtClean="0"/>
              <a:t>Shorts Parma 16</a:t>
            </a:r>
          </a:p>
          <a:p>
            <a:pPr algn="ctr"/>
            <a:r>
              <a:rPr lang="sv-SE" b="1" dirty="0" smtClean="0"/>
              <a:t>116 - 164</a:t>
            </a:r>
          </a:p>
          <a:p>
            <a:pPr algn="ctr"/>
            <a:r>
              <a:rPr lang="sv-SE" b="1" dirty="0" smtClean="0"/>
              <a:t>XS - XXL</a:t>
            </a:r>
          </a:p>
        </p:txBody>
      </p:sp>
      <p:sp>
        <p:nvSpPr>
          <p:cNvPr id="10" name="textruta 9"/>
          <p:cNvSpPr txBox="1"/>
          <p:nvPr/>
        </p:nvSpPr>
        <p:spPr>
          <a:xfrm>
            <a:off x="4716015" y="5070184"/>
            <a:ext cx="17189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b="1" dirty="0" smtClean="0"/>
              <a:t>Strumpor </a:t>
            </a:r>
          </a:p>
          <a:p>
            <a:pPr algn="ctr"/>
            <a:r>
              <a:rPr lang="sv-SE" b="1" dirty="0" smtClean="0"/>
              <a:t>Milano 16</a:t>
            </a:r>
          </a:p>
          <a:p>
            <a:pPr algn="ctr"/>
            <a:r>
              <a:rPr lang="sv-SE" b="1" dirty="0" smtClean="0"/>
              <a:t>27/30 – 46/48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6226162"/>
            <a:ext cx="4104712" cy="42062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505871"/>
            <a:ext cx="1080120" cy="1410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Bildobjekt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5085185"/>
            <a:ext cx="1080120" cy="1296144"/>
          </a:xfrm>
          <a:prstGeom prst="rect">
            <a:avLst/>
          </a:prstGeom>
        </p:spPr>
      </p:pic>
      <p:sp>
        <p:nvSpPr>
          <p:cNvPr id="6" name="textruta 5"/>
          <p:cNvSpPr txBox="1"/>
          <p:nvPr/>
        </p:nvSpPr>
        <p:spPr>
          <a:xfrm>
            <a:off x="6804248" y="1988840"/>
            <a:ext cx="12241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200" b="1" dirty="0" smtClean="0">
                <a:solidFill>
                  <a:srgbClr val="FF0000"/>
                </a:solidFill>
              </a:rPr>
              <a:t>189:-</a:t>
            </a:r>
            <a:endParaRPr lang="sv-SE" sz="3200" b="1" dirty="0">
              <a:solidFill>
                <a:srgbClr val="FF0000"/>
              </a:solidFill>
            </a:endParaRPr>
          </a:p>
        </p:txBody>
      </p:sp>
      <p:sp>
        <p:nvSpPr>
          <p:cNvPr id="14" name="textruta 13"/>
          <p:cNvSpPr txBox="1"/>
          <p:nvPr/>
        </p:nvSpPr>
        <p:spPr>
          <a:xfrm>
            <a:off x="6804248" y="3717032"/>
            <a:ext cx="12241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200" b="1" dirty="0" smtClean="0">
                <a:solidFill>
                  <a:srgbClr val="FF0000"/>
                </a:solidFill>
              </a:rPr>
              <a:t>149:-</a:t>
            </a:r>
            <a:endParaRPr lang="sv-SE" sz="3200" b="1" dirty="0">
              <a:solidFill>
                <a:srgbClr val="FF0000"/>
              </a:solidFill>
            </a:endParaRPr>
          </a:p>
        </p:txBody>
      </p:sp>
      <p:sp>
        <p:nvSpPr>
          <p:cNvPr id="15" name="textruta 14"/>
          <p:cNvSpPr txBox="1"/>
          <p:nvPr/>
        </p:nvSpPr>
        <p:spPr>
          <a:xfrm>
            <a:off x="7092280" y="5300420"/>
            <a:ext cx="14084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200" b="1" dirty="0">
                <a:solidFill>
                  <a:srgbClr val="FF0000"/>
                </a:solidFill>
              </a:rPr>
              <a:t>7</a:t>
            </a:r>
            <a:r>
              <a:rPr lang="sv-SE" sz="3200" b="1" dirty="0" smtClean="0">
                <a:solidFill>
                  <a:srgbClr val="FF0000"/>
                </a:solidFill>
              </a:rPr>
              <a:t>9:-</a:t>
            </a:r>
            <a:endParaRPr lang="sv-SE" sz="3200" b="1" dirty="0">
              <a:solidFill>
                <a:srgbClr val="FF0000"/>
              </a:solidFill>
            </a:endParaRPr>
          </a:p>
        </p:txBody>
      </p:sp>
      <p:pic>
        <p:nvPicPr>
          <p:cNvPr id="12" name="Bildobjek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112557" y="1458206"/>
            <a:ext cx="1634701" cy="1538746"/>
          </a:xfrm>
          <a:prstGeom prst="rect">
            <a:avLst/>
          </a:prstGeom>
        </p:spPr>
      </p:pic>
      <p:pic>
        <p:nvPicPr>
          <p:cNvPr id="16" name="Bildobjekt 15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931526" y="1458206"/>
            <a:ext cx="1609495" cy="1538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6381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/>
        </p:nvPicPr>
        <p:blipFill rotWithShape="1">
          <a:blip r:embed="rId2" cstate="print"/>
          <a:srcRect l="23435" t="26375" r="48893" b="8657"/>
          <a:stretch/>
        </p:blipFill>
        <p:spPr>
          <a:xfrm>
            <a:off x="2771800" y="1268760"/>
            <a:ext cx="3240360" cy="4277275"/>
          </a:xfrm>
          <a:prstGeom prst="rect">
            <a:avLst/>
          </a:prstGeom>
        </p:spPr>
      </p:pic>
      <p:sp>
        <p:nvSpPr>
          <p:cNvPr id="6" name="textruta 5"/>
          <p:cNvSpPr txBox="1"/>
          <p:nvPr/>
        </p:nvSpPr>
        <p:spPr>
          <a:xfrm>
            <a:off x="1907704" y="332656"/>
            <a:ext cx="49685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4400" b="1" dirty="0" smtClean="0"/>
              <a:t>Fritidsplagg</a:t>
            </a:r>
            <a:endParaRPr lang="sv-SE" sz="4400" b="1" dirty="0"/>
          </a:p>
        </p:txBody>
      </p:sp>
      <p:sp>
        <p:nvSpPr>
          <p:cNvPr id="7" name="textruta 6"/>
          <p:cNvSpPr txBox="1"/>
          <p:nvPr/>
        </p:nvSpPr>
        <p:spPr>
          <a:xfrm>
            <a:off x="2051720" y="5589240"/>
            <a:ext cx="51845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dirty="0" err="1" smtClean="0"/>
              <a:t>Hoodtröja</a:t>
            </a:r>
            <a:endParaRPr lang="sv-SE" dirty="0"/>
          </a:p>
          <a:p>
            <a:pPr algn="ctr"/>
            <a:r>
              <a:rPr lang="sv-SE" dirty="0" err="1" smtClean="0"/>
              <a:t>Inkl.klubbmärke</a:t>
            </a:r>
            <a:endParaRPr lang="sv-SE" dirty="0" smtClean="0"/>
          </a:p>
          <a:p>
            <a:pPr algn="ctr"/>
            <a:r>
              <a:rPr lang="sv-SE" dirty="0" smtClean="0"/>
              <a:t>Juniorstorlek 120, 140, 160 </a:t>
            </a:r>
            <a:r>
              <a:rPr lang="sv-SE" b="1" dirty="0" smtClean="0">
                <a:solidFill>
                  <a:srgbClr val="FF0000"/>
                </a:solidFill>
              </a:rPr>
              <a:t>269:-</a:t>
            </a:r>
          </a:p>
          <a:p>
            <a:pPr algn="ctr"/>
            <a:r>
              <a:rPr lang="sv-SE" dirty="0" smtClean="0"/>
              <a:t>Seniorstorlek XS-XXXL </a:t>
            </a:r>
            <a:r>
              <a:rPr lang="sv-SE" b="1" dirty="0" smtClean="0">
                <a:solidFill>
                  <a:srgbClr val="FF0000"/>
                </a:solidFill>
              </a:rPr>
              <a:t>299:-</a:t>
            </a:r>
            <a:endParaRPr lang="sv-SE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4428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b="1" dirty="0" smtClean="0"/>
              <a:t>Ledare</a:t>
            </a:r>
            <a:endParaRPr lang="sv-SE" b="1" dirty="0"/>
          </a:p>
        </p:txBody>
      </p:sp>
      <p:pic>
        <p:nvPicPr>
          <p:cNvPr id="3" name="Bild 1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34932" y="234070"/>
            <a:ext cx="1285796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Bildobjekt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6226162"/>
            <a:ext cx="4104712" cy="420627"/>
          </a:xfrm>
          <a:prstGeom prst="rect">
            <a:avLst/>
          </a:prstGeom>
        </p:spPr>
      </p:pic>
      <p:sp>
        <p:nvSpPr>
          <p:cNvPr id="6" name="textruta 5"/>
          <p:cNvSpPr txBox="1"/>
          <p:nvPr/>
        </p:nvSpPr>
        <p:spPr>
          <a:xfrm>
            <a:off x="-444238" y="3861048"/>
            <a:ext cx="5160254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sv-SE" b="1" dirty="0"/>
          </a:p>
          <a:p>
            <a:pPr algn="ctr"/>
            <a:r>
              <a:rPr lang="sv-SE" b="1" dirty="0" smtClean="0"/>
              <a:t>Mi Team 18 polo</a:t>
            </a:r>
            <a:endParaRPr lang="sv-SE" b="1" dirty="0"/>
          </a:p>
          <a:p>
            <a:pPr algn="ctr"/>
            <a:r>
              <a:rPr lang="sv-SE" b="1" dirty="0" smtClean="0"/>
              <a:t>XS-4XL</a:t>
            </a:r>
          </a:p>
          <a:p>
            <a:pPr algn="ctr"/>
            <a:r>
              <a:rPr lang="sv-SE" b="1" dirty="0" err="1" smtClean="0"/>
              <a:t>Inkl.klubbmärke</a:t>
            </a:r>
            <a:endParaRPr lang="sv-SE" b="1" dirty="0" smtClean="0"/>
          </a:p>
          <a:p>
            <a:pPr algn="ctr"/>
            <a:r>
              <a:rPr lang="sv-SE" sz="4400" b="1" dirty="0" smtClean="0">
                <a:solidFill>
                  <a:srgbClr val="FF0000"/>
                </a:solidFill>
              </a:rPr>
              <a:t>389kr </a:t>
            </a:r>
          </a:p>
          <a:p>
            <a:pPr algn="ctr"/>
            <a:r>
              <a:rPr lang="sv-SE" sz="1400" b="1" dirty="0" smtClean="0">
                <a:solidFill>
                  <a:srgbClr val="FF0000"/>
                </a:solidFill>
              </a:rPr>
              <a:t>OBS LEVERANSTID 60 DAGAR + TRYCK</a:t>
            </a:r>
            <a:endParaRPr lang="sv-SE" sz="1400" b="1" dirty="0">
              <a:solidFill>
                <a:srgbClr val="FF0000"/>
              </a:solidFill>
            </a:endParaRPr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76056" y="1417638"/>
            <a:ext cx="2145401" cy="2731442"/>
          </a:xfrm>
          <a:prstGeom prst="rect">
            <a:avLst/>
          </a:prstGeom>
        </p:spPr>
      </p:pic>
      <p:sp>
        <p:nvSpPr>
          <p:cNvPr id="8" name="textruta 7"/>
          <p:cNvSpPr txBox="1"/>
          <p:nvPr/>
        </p:nvSpPr>
        <p:spPr>
          <a:xfrm>
            <a:off x="5158582" y="4437112"/>
            <a:ext cx="198034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b="1" dirty="0" err="1" smtClean="0"/>
              <a:t>Tiro</a:t>
            </a:r>
            <a:r>
              <a:rPr lang="sv-SE" b="1" dirty="0" smtClean="0"/>
              <a:t> 17 polo</a:t>
            </a:r>
          </a:p>
          <a:p>
            <a:pPr algn="ctr"/>
            <a:r>
              <a:rPr lang="sv-SE" b="1" dirty="0" err="1" smtClean="0"/>
              <a:t>Inkl.klubbmärke</a:t>
            </a:r>
            <a:endParaRPr lang="sv-SE" b="1" dirty="0" smtClean="0"/>
          </a:p>
          <a:p>
            <a:pPr algn="ctr"/>
            <a:r>
              <a:rPr lang="sv-SE" sz="4800" b="1" dirty="0" smtClean="0">
                <a:solidFill>
                  <a:srgbClr val="FF0000"/>
                </a:solidFill>
              </a:rPr>
              <a:t>309kr</a:t>
            </a:r>
            <a:endParaRPr lang="sv-SE" sz="4800" b="1" dirty="0">
              <a:solidFill>
                <a:srgbClr val="FF0000"/>
              </a:solidFill>
            </a:endParaRP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23272" y="1268760"/>
            <a:ext cx="4701382" cy="324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5405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176939"/>
            <a:ext cx="1285875" cy="122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ruta 3"/>
          <p:cNvSpPr txBox="1"/>
          <p:nvPr/>
        </p:nvSpPr>
        <p:spPr>
          <a:xfrm>
            <a:off x="3635896" y="476672"/>
            <a:ext cx="19442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400" b="1" dirty="0" smtClean="0"/>
              <a:t>Väskor</a:t>
            </a:r>
            <a:endParaRPr lang="sv-SE" sz="4400" b="1" dirty="0"/>
          </a:p>
        </p:txBody>
      </p:sp>
      <p:sp>
        <p:nvSpPr>
          <p:cNvPr id="5" name="textruta 4"/>
          <p:cNvSpPr txBox="1"/>
          <p:nvPr/>
        </p:nvSpPr>
        <p:spPr>
          <a:xfrm>
            <a:off x="827584" y="5513884"/>
            <a:ext cx="2808312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dirty="0" smtClean="0"/>
              <a:t>Ryggsäck </a:t>
            </a:r>
            <a:r>
              <a:rPr lang="sv-SE" dirty="0" err="1" smtClean="0"/>
              <a:t>inkl.klubblogga</a:t>
            </a:r>
            <a:endParaRPr lang="sv-SE" dirty="0" smtClean="0"/>
          </a:p>
          <a:p>
            <a:pPr algn="ctr"/>
            <a:r>
              <a:rPr lang="sv-SE" sz="4400" b="1" dirty="0" smtClean="0">
                <a:solidFill>
                  <a:srgbClr val="FF0000"/>
                </a:solidFill>
              </a:rPr>
              <a:t>3</a:t>
            </a:r>
            <a:r>
              <a:rPr lang="sv-SE" sz="4400" b="1" dirty="0">
                <a:solidFill>
                  <a:srgbClr val="FF0000"/>
                </a:solidFill>
              </a:rPr>
              <a:t>0</a:t>
            </a:r>
            <a:r>
              <a:rPr lang="sv-SE" sz="4400" b="1" dirty="0" smtClean="0">
                <a:solidFill>
                  <a:srgbClr val="FF0000"/>
                </a:solidFill>
              </a:rPr>
              <a:t>9:-</a:t>
            </a:r>
            <a:endParaRPr lang="sv-SE" sz="4400" b="1" dirty="0">
              <a:solidFill>
                <a:srgbClr val="FF0000"/>
              </a:solidFill>
            </a:endParaRPr>
          </a:p>
        </p:txBody>
      </p:sp>
      <p:sp>
        <p:nvSpPr>
          <p:cNvPr id="7" name="textruta 6"/>
          <p:cNvSpPr txBox="1"/>
          <p:nvPr/>
        </p:nvSpPr>
        <p:spPr>
          <a:xfrm>
            <a:off x="5531200" y="5513884"/>
            <a:ext cx="3351011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dirty="0" smtClean="0"/>
              <a:t>Väska </a:t>
            </a:r>
            <a:r>
              <a:rPr lang="sv-SE" dirty="0" err="1" smtClean="0"/>
              <a:t>inkl.klubblogga</a:t>
            </a:r>
            <a:endParaRPr lang="sv-SE" dirty="0" smtClean="0"/>
          </a:p>
          <a:p>
            <a:pPr algn="ctr"/>
            <a:r>
              <a:rPr lang="sv-SE" sz="4400" b="1" dirty="0" smtClean="0">
                <a:solidFill>
                  <a:srgbClr val="FF0000"/>
                </a:solidFill>
              </a:rPr>
              <a:t>349:-</a:t>
            </a:r>
            <a:endParaRPr lang="sv-SE" sz="4400" b="1" dirty="0">
              <a:solidFill>
                <a:srgbClr val="FF0000"/>
              </a:solidFill>
            </a:endParaRPr>
          </a:p>
        </p:txBody>
      </p:sp>
      <p:pic>
        <p:nvPicPr>
          <p:cNvPr id="2" name="Bildobjekt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4641" y="2459424"/>
            <a:ext cx="3475203" cy="2572916"/>
          </a:xfrm>
          <a:prstGeom prst="rect">
            <a:avLst/>
          </a:prstGeom>
        </p:spPr>
      </p:pic>
      <p:pic>
        <p:nvPicPr>
          <p:cNvPr id="3" name="Bildobjekt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71600" y="2177892"/>
            <a:ext cx="2232248" cy="3135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9157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34932" y="234070"/>
            <a:ext cx="1285796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Bildobjekt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6226162"/>
            <a:ext cx="4104712" cy="420627"/>
          </a:xfrm>
          <a:prstGeom prst="rect">
            <a:avLst/>
          </a:prstGeom>
        </p:spPr>
      </p:pic>
      <p:sp>
        <p:nvSpPr>
          <p:cNvPr id="5" name="textruta 4"/>
          <p:cNvSpPr txBox="1"/>
          <p:nvPr/>
        </p:nvSpPr>
        <p:spPr>
          <a:xfrm>
            <a:off x="1907704" y="522972"/>
            <a:ext cx="5328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600" b="1" dirty="0" smtClean="0"/>
              <a:t>TRYCKPRISLISTA</a:t>
            </a:r>
            <a:endParaRPr lang="sv-SE" sz="3600" b="1" dirty="0"/>
          </a:p>
        </p:txBody>
      </p:sp>
      <p:sp>
        <p:nvSpPr>
          <p:cNvPr id="6" name="textruta 5"/>
          <p:cNvSpPr txBox="1"/>
          <p:nvPr/>
        </p:nvSpPr>
        <p:spPr>
          <a:xfrm>
            <a:off x="1709682" y="2348880"/>
            <a:ext cx="601266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dirty="0"/>
              <a:t>Tryck av litet namn på framsida av plagg 50:-/namn </a:t>
            </a:r>
          </a:p>
          <a:p>
            <a:pPr algn="ctr"/>
            <a:r>
              <a:rPr lang="sv-SE" dirty="0"/>
              <a:t>Liten siffra 5cm 25:-/siffra</a:t>
            </a:r>
          </a:p>
          <a:p>
            <a:pPr algn="ctr"/>
            <a:r>
              <a:rPr lang="sv-SE" dirty="0"/>
              <a:t>Initialer 40:-/plagg</a:t>
            </a:r>
          </a:p>
          <a:p>
            <a:pPr algn="ctr"/>
            <a:r>
              <a:rPr lang="sv-SE" dirty="0"/>
              <a:t>Tryck av stor siffra på rygg 30:-/siffra</a:t>
            </a:r>
          </a:p>
          <a:p>
            <a:pPr algn="ctr"/>
            <a:r>
              <a:rPr lang="sv-SE" dirty="0"/>
              <a:t>Tryck av stort namn rygg 80:-/namn</a:t>
            </a:r>
          </a:p>
          <a:p>
            <a:pPr algn="ctr"/>
            <a:endParaRPr lang="sv-SE" dirty="0"/>
          </a:p>
          <a:p>
            <a:pPr algn="ctr"/>
            <a:r>
              <a:rPr lang="sv-SE" dirty="0"/>
              <a:t>För sponsortryck kontakta Intersport för offert</a:t>
            </a:r>
          </a:p>
        </p:txBody>
      </p:sp>
    </p:spTree>
    <p:extLst>
      <p:ext uri="{BB962C8B-B14F-4D97-AF65-F5344CB8AC3E}">
        <p14:creationId xmlns:p14="http://schemas.microsoft.com/office/powerpoint/2010/main" val="2587325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321</TotalTime>
  <Words>215</Words>
  <Application>Microsoft Office PowerPoint</Application>
  <PresentationFormat>Bildspel på skärmen (4:3)</PresentationFormat>
  <Paragraphs>91</Paragraphs>
  <Slides>9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0" baseType="lpstr">
      <vt:lpstr>Office-tema</vt:lpstr>
      <vt:lpstr>Björklinge BK 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Björklinge BK</dc:title>
  <dc:creator>Fredrik Lygnegård</dc:creator>
  <cp:lastModifiedBy>Malin AnSe 1</cp:lastModifiedBy>
  <cp:revision>36</cp:revision>
  <cp:lastPrinted>2018-08-20T11:21:30Z</cp:lastPrinted>
  <dcterms:created xsi:type="dcterms:W3CDTF">2015-09-07T16:50:08Z</dcterms:created>
  <dcterms:modified xsi:type="dcterms:W3CDTF">2018-09-29T18:32:25Z</dcterms:modified>
</cp:coreProperties>
</file>