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5" r:id="rId2"/>
    <p:sldId id="257" r:id="rId3"/>
    <p:sldId id="258" r:id="rId4"/>
    <p:sldId id="263" r:id="rId5"/>
    <p:sldId id="259" r:id="rId6"/>
    <p:sldId id="261" r:id="rId7"/>
    <p:sldId id="264" r:id="rId8"/>
    <p:sldId id="260" r:id="rId9"/>
    <p:sldId id="262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B59204-28CA-46B1-B02C-DEDB5BC07BD2}" v="10" dt="2025-05-05T15:50:06.7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a Tjärnström" userId="ca2d5d25-6b65-4052-bc2c-aab7c09340da" providerId="ADAL" clId="{52B59204-28CA-46B1-B02C-DEDB5BC07BD2}"/>
    <pc:docChg chg="undo custSel addSld delSld modSld sldOrd">
      <pc:chgData name="Lina Tjärnström" userId="ca2d5d25-6b65-4052-bc2c-aab7c09340da" providerId="ADAL" clId="{52B59204-28CA-46B1-B02C-DEDB5BC07BD2}" dt="2025-05-05T16:35:52.279" v="334" actId="400"/>
      <pc:docMkLst>
        <pc:docMk/>
      </pc:docMkLst>
      <pc:sldChg chg="addSp delSp modSp del mod">
        <pc:chgData name="Lina Tjärnström" userId="ca2d5d25-6b65-4052-bc2c-aab7c09340da" providerId="ADAL" clId="{52B59204-28CA-46B1-B02C-DEDB5BC07BD2}" dt="2025-05-04T11:50:59.380" v="268" actId="47"/>
        <pc:sldMkLst>
          <pc:docMk/>
          <pc:sldMk cId="334553729" sldId="256"/>
        </pc:sldMkLst>
        <pc:spChg chg="add del mod">
          <ac:chgData name="Lina Tjärnström" userId="ca2d5d25-6b65-4052-bc2c-aab7c09340da" providerId="ADAL" clId="{52B59204-28CA-46B1-B02C-DEDB5BC07BD2}" dt="2025-05-04T11:50:30.924" v="263" actId="21"/>
          <ac:spMkLst>
            <pc:docMk/>
            <pc:sldMk cId="334553729" sldId="256"/>
            <ac:spMk id="2" creationId="{37C3A6FA-F13A-1FDD-5A32-FDFD92034B08}"/>
          </ac:spMkLst>
        </pc:spChg>
        <pc:spChg chg="add del mod">
          <ac:chgData name="Lina Tjärnström" userId="ca2d5d25-6b65-4052-bc2c-aab7c09340da" providerId="ADAL" clId="{52B59204-28CA-46B1-B02C-DEDB5BC07BD2}" dt="2025-05-04T11:50:28.105" v="262" actId="21"/>
          <ac:spMkLst>
            <pc:docMk/>
            <pc:sldMk cId="334553729" sldId="256"/>
            <ac:spMk id="5" creationId="{18B01091-96AF-FA58-F34F-B4BA9937E371}"/>
          </ac:spMkLst>
        </pc:spChg>
        <pc:spChg chg="add mod">
          <ac:chgData name="Lina Tjärnström" userId="ca2d5d25-6b65-4052-bc2c-aab7c09340da" providerId="ADAL" clId="{52B59204-28CA-46B1-B02C-DEDB5BC07BD2}" dt="2025-05-04T11:50:30.924" v="263" actId="21"/>
          <ac:spMkLst>
            <pc:docMk/>
            <pc:sldMk cId="334553729" sldId="256"/>
            <ac:spMk id="7" creationId="{91413147-3F5C-4275-B754-1D81B694AB87}"/>
          </ac:spMkLst>
        </pc:spChg>
      </pc:sldChg>
      <pc:sldChg chg="modSp mod">
        <pc:chgData name="Lina Tjärnström" userId="ca2d5d25-6b65-4052-bc2c-aab7c09340da" providerId="ADAL" clId="{52B59204-28CA-46B1-B02C-DEDB5BC07BD2}" dt="2025-05-05T16:07:38.155" v="317" actId="20577"/>
        <pc:sldMkLst>
          <pc:docMk/>
          <pc:sldMk cId="2265095975" sldId="257"/>
        </pc:sldMkLst>
        <pc:spChg chg="mod">
          <ac:chgData name="Lina Tjärnström" userId="ca2d5d25-6b65-4052-bc2c-aab7c09340da" providerId="ADAL" clId="{52B59204-28CA-46B1-B02C-DEDB5BC07BD2}" dt="2025-05-05T16:07:12.374" v="304" actId="20577"/>
          <ac:spMkLst>
            <pc:docMk/>
            <pc:sldMk cId="2265095975" sldId="257"/>
            <ac:spMk id="3" creationId="{686720FD-8F58-D8C7-EBBD-879CFDD5F27D}"/>
          </ac:spMkLst>
        </pc:spChg>
        <pc:spChg chg="mod">
          <ac:chgData name="Lina Tjärnström" userId="ca2d5d25-6b65-4052-bc2c-aab7c09340da" providerId="ADAL" clId="{52B59204-28CA-46B1-B02C-DEDB5BC07BD2}" dt="2025-05-05T15:57:13.292" v="284" actId="20577"/>
          <ac:spMkLst>
            <pc:docMk/>
            <pc:sldMk cId="2265095975" sldId="257"/>
            <ac:spMk id="5" creationId="{F483CB9E-9505-899E-EE29-95419CC6A98D}"/>
          </ac:spMkLst>
        </pc:spChg>
        <pc:spChg chg="mod">
          <ac:chgData name="Lina Tjärnström" userId="ca2d5d25-6b65-4052-bc2c-aab7c09340da" providerId="ADAL" clId="{52B59204-28CA-46B1-B02C-DEDB5BC07BD2}" dt="2025-05-05T16:07:38.155" v="317" actId="20577"/>
          <ac:spMkLst>
            <pc:docMk/>
            <pc:sldMk cId="2265095975" sldId="257"/>
            <ac:spMk id="7" creationId="{9D3CE3D0-E956-D193-4ED1-DF5A252FF9F7}"/>
          </ac:spMkLst>
        </pc:spChg>
        <pc:spChg chg="mod">
          <ac:chgData name="Lina Tjärnström" userId="ca2d5d25-6b65-4052-bc2c-aab7c09340da" providerId="ADAL" clId="{52B59204-28CA-46B1-B02C-DEDB5BC07BD2}" dt="2025-05-04T11:51:23.361" v="275" actId="1035"/>
          <ac:spMkLst>
            <pc:docMk/>
            <pc:sldMk cId="2265095975" sldId="257"/>
            <ac:spMk id="8" creationId="{537D0B8B-62EF-428C-E4E3-902E1FD58275}"/>
          </ac:spMkLst>
        </pc:spChg>
      </pc:sldChg>
      <pc:sldChg chg="modSp mod">
        <pc:chgData name="Lina Tjärnström" userId="ca2d5d25-6b65-4052-bc2c-aab7c09340da" providerId="ADAL" clId="{52B59204-28CA-46B1-B02C-DEDB5BC07BD2}" dt="2025-05-04T11:33:15.551" v="42" actId="20577"/>
        <pc:sldMkLst>
          <pc:docMk/>
          <pc:sldMk cId="773792206" sldId="261"/>
        </pc:sldMkLst>
        <pc:spChg chg="mod">
          <ac:chgData name="Lina Tjärnström" userId="ca2d5d25-6b65-4052-bc2c-aab7c09340da" providerId="ADAL" clId="{52B59204-28CA-46B1-B02C-DEDB5BC07BD2}" dt="2025-05-04T11:33:15.551" v="42" actId="20577"/>
          <ac:spMkLst>
            <pc:docMk/>
            <pc:sldMk cId="773792206" sldId="261"/>
            <ac:spMk id="3" creationId="{3AD690B6-15A1-D60A-9D86-1C27FBFB5B88}"/>
          </ac:spMkLst>
        </pc:spChg>
      </pc:sldChg>
      <pc:sldChg chg="addSp delSp modSp new mod setBg">
        <pc:chgData name="Lina Tjärnström" userId="ca2d5d25-6b65-4052-bc2c-aab7c09340da" providerId="ADAL" clId="{52B59204-28CA-46B1-B02C-DEDB5BC07BD2}" dt="2025-05-05T15:50:12.150" v="280" actId="26606"/>
        <pc:sldMkLst>
          <pc:docMk/>
          <pc:sldMk cId="1591396680" sldId="263"/>
        </pc:sldMkLst>
        <pc:spChg chg="del">
          <ac:chgData name="Lina Tjärnström" userId="ca2d5d25-6b65-4052-bc2c-aab7c09340da" providerId="ADAL" clId="{52B59204-28CA-46B1-B02C-DEDB5BC07BD2}" dt="2025-05-04T11:44:00.273" v="245" actId="478"/>
          <ac:spMkLst>
            <pc:docMk/>
            <pc:sldMk cId="1591396680" sldId="263"/>
            <ac:spMk id="2" creationId="{444EDFB5-9CC4-A62A-845D-656ACAD62103}"/>
          </ac:spMkLst>
        </pc:spChg>
        <pc:spChg chg="add del">
          <ac:chgData name="Lina Tjärnström" userId="ca2d5d25-6b65-4052-bc2c-aab7c09340da" providerId="ADAL" clId="{52B59204-28CA-46B1-B02C-DEDB5BC07BD2}" dt="2025-05-04T11:44:04.299" v="246" actId="478"/>
          <ac:spMkLst>
            <pc:docMk/>
            <pc:sldMk cId="1591396680" sldId="263"/>
            <ac:spMk id="3" creationId="{E6B50B2C-578E-845A-3AD9-C1370FC88D0E}"/>
          </ac:spMkLst>
        </pc:spChg>
        <pc:graphicFrameChg chg="add mod">
          <ac:chgData name="Lina Tjärnström" userId="ca2d5d25-6b65-4052-bc2c-aab7c09340da" providerId="ADAL" clId="{52B59204-28CA-46B1-B02C-DEDB5BC07BD2}" dt="2025-05-04T11:43:55.597" v="244"/>
          <ac:graphicFrameMkLst>
            <pc:docMk/>
            <pc:sldMk cId="1591396680" sldId="263"/>
            <ac:graphicFrameMk id="4" creationId="{7DEA7FCE-178C-F636-B657-BEB2485F50F2}"/>
          </ac:graphicFrameMkLst>
        </pc:graphicFrameChg>
        <pc:graphicFrameChg chg="add del mod modGraphic">
          <ac:chgData name="Lina Tjärnström" userId="ca2d5d25-6b65-4052-bc2c-aab7c09340da" providerId="ADAL" clId="{52B59204-28CA-46B1-B02C-DEDB5BC07BD2}" dt="2025-05-05T15:50:05.396" v="278" actId="478"/>
          <ac:graphicFrameMkLst>
            <pc:docMk/>
            <pc:sldMk cId="1591396680" sldId="263"/>
            <ac:graphicFrameMk id="5" creationId="{29C7AE21-22AF-24AE-D59C-E8C0AC6B5257}"/>
          </ac:graphicFrameMkLst>
        </pc:graphicFrameChg>
        <pc:graphicFrameChg chg="add mod modGraphic">
          <ac:chgData name="Lina Tjärnström" userId="ca2d5d25-6b65-4052-bc2c-aab7c09340da" providerId="ADAL" clId="{52B59204-28CA-46B1-B02C-DEDB5BC07BD2}" dt="2025-05-05T15:50:12.150" v="280" actId="26606"/>
          <ac:graphicFrameMkLst>
            <pc:docMk/>
            <pc:sldMk cId="1591396680" sldId="263"/>
            <ac:graphicFrameMk id="6" creationId="{53C2BEFF-29C6-9A97-EE42-4A819135BA06}"/>
          </ac:graphicFrameMkLst>
        </pc:graphicFrameChg>
      </pc:sldChg>
      <pc:sldChg chg="addSp modSp new mod">
        <pc:chgData name="Lina Tjärnström" userId="ca2d5d25-6b65-4052-bc2c-aab7c09340da" providerId="ADAL" clId="{52B59204-28CA-46B1-B02C-DEDB5BC07BD2}" dt="2025-05-05T16:35:52.279" v="334" actId="400"/>
        <pc:sldMkLst>
          <pc:docMk/>
          <pc:sldMk cId="2723623445" sldId="264"/>
        </pc:sldMkLst>
        <pc:spChg chg="mod">
          <ac:chgData name="Lina Tjärnström" userId="ca2d5d25-6b65-4052-bc2c-aab7c09340da" providerId="ADAL" clId="{52B59204-28CA-46B1-B02C-DEDB5BC07BD2}" dt="2025-05-04T11:35:24.542" v="60" actId="20577"/>
          <ac:spMkLst>
            <pc:docMk/>
            <pc:sldMk cId="2723623445" sldId="264"/>
            <ac:spMk id="2" creationId="{A2E14FAD-EEAC-2D5A-A20F-33A26DC43039}"/>
          </ac:spMkLst>
        </pc:spChg>
        <pc:spChg chg="mod">
          <ac:chgData name="Lina Tjärnström" userId="ca2d5d25-6b65-4052-bc2c-aab7c09340da" providerId="ADAL" clId="{52B59204-28CA-46B1-B02C-DEDB5BC07BD2}" dt="2025-05-04T11:40:40.856" v="241" actId="113"/>
          <ac:spMkLst>
            <pc:docMk/>
            <pc:sldMk cId="2723623445" sldId="264"/>
            <ac:spMk id="3" creationId="{65CC59A8-6582-F643-8E0D-81B5FEEFB2B1}"/>
          </ac:spMkLst>
        </pc:spChg>
        <pc:spChg chg="add mod">
          <ac:chgData name="Lina Tjärnström" userId="ca2d5d25-6b65-4052-bc2c-aab7c09340da" providerId="ADAL" clId="{52B59204-28CA-46B1-B02C-DEDB5BC07BD2}" dt="2025-05-05T16:35:52.279" v="334" actId="400"/>
          <ac:spMkLst>
            <pc:docMk/>
            <pc:sldMk cId="2723623445" sldId="264"/>
            <ac:spMk id="4" creationId="{74B4DA9C-6A9C-69C1-630A-A04C886C0D66}"/>
          </ac:spMkLst>
        </pc:spChg>
      </pc:sldChg>
      <pc:sldChg chg="new del">
        <pc:chgData name="Lina Tjärnström" userId="ca2d5d25-6b65-4052-bc2c-aab7c09340da" providerId="ADAL" clId="{52B59204-28CA-46B1-B02C-DEDB5BC07BD2}" dt="2025-05-04T11:51:00.150" v="269" actId="47"/>
        <pc:sldMkLst>
          <pc:docMk/>
          <pc:sldMk cId="474273550" sldId="265"/>
        </pc:sldMkLst>
      </pc:sldChg>
      <pc:sldChg chg="addSp modSp add del mod ord setBg">
        <pc:chgData name="Lina Tjärnström" userId="ca2d5d25-6b65-4052-bc2c-aab7c09340da" providerId="ADAL" clId="{52B59204-28CA-46B1-B02C-DEDB5BC07BD2}" dt="2025-05-04T11:50:53.944" v="267" actId="14100"/>
        <pc:sldMkLst>
          <pc:docMk/>
          <pc:sldMk cId="3583234086" sldId="355"/>
        </pc:sldMkLst>
        <pc:spChg chg="add mod">
          <ac:chgData name="Lina Tjärnström" userId="ca2d5d25-6b65-4052-bc2c-aab7c09340da" providerId="ADAL" clId="{52B59204-28CA-46B1-B02C-DEDB5BC07BD2}" dt="2025-05-04T11:50:53.944" v="267" actId="14100"/>
          <ac:spMkLst>
            <pc:docMk/>
            <pc:sldMk cId="3583234086" sldId="355"/>
            <ac:spMk id="3" creationId="{37C3A6FA-F13A-1FDD-5A32-FDFD92034B0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8AA778-97D2-937D-0CE5-9DFC99083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21B474-5068-E7FA-B6CC-C8FFD5C72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4B8157-2941-83C3-029D-B699E0820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6EEC34-400F-981C-DDAC-F0F76CF8A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05D28B-CD3F-65A6-D73B-AC026FACD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154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0FBC36-3B04-E0E2-E2EC-98633FAB2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7B8F21-AA7A-21C1-9482-B08703DA1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35F2EB-EF25-D1EE-B696-810438A07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20C5FCA-C754-502E-2DAA-C9E34DDE2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A68243-93F0-6A2A-75FA-A29BDEE8D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320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E8E1EC9-EE1C-66ED-0CEF-F98EE57BD1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F5D64C4-7E19-6492-4FD6-A3BE64C95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011E48-2401-54DF-2A11-1E255424E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BA5AA5-34B0-0C68-26C3-450DA46E0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CD8F3D-E05C-BBAA-C79B-0462C25C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813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C520F4-CB21-E10B-A953-4198610DF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9106C3-562C-8F19-A216-9BA297EB1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64B970-977C-FBC0-B835-B3E50B3C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D4AC56-B7AB-A1C6-26F4-52EDFB99E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CA0979-F03E-FD15-D9FC-FF3CC518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830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6FCECD-DF04-A638-95F2-0D1DEE00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809A6B6-289D-012F-0980-D57463CE0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878125-FCC9-6EBD-BA28-297C4407E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ED4C2DD-711B-C995-1BB6-4BCF1F91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752A505-1CFF-BE11-4129-76825A76F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749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3F328B-FDE1-F242-EB58-9C5B2A992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F17FD7-7F92-DD4B-FE57-017FAB4AF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2BF3EE-C743-4B9E-D1FC-1B2C2CCBA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15BED16-C393-0496-6930-36683CD69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F208C94-DACA-B062-303B-B4615B62D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0BDCC53-D52C-0AF3-F649-36ADDCFD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30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0B97CD-A2F6-696C-C23B-FD538AF0C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DFB1A3-B061-6338-52EA-6679028BD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AC393C-1231-8F9D-EDBB-EBC630852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A4C0849-8F2A-96DD-3D2C-4E62E8E7CD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C28C5B4-E65A-9661-CEB7-388B71212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28FC72F-8FD1-8C43-B5EE-BCE181B84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B7557D5-2D63-C9B0-02C1-C0F157AE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009E25E-29BF-D0C2-6C42-A420EDCAA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816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8D8D9F-F408-5FBA-8090-BBF9DC775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7FD2B50-6A6E-C9AC-A651-DAD991C7C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4305E46-9A80-0E07-CE80-2C0E230B8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78E32C5-786E-D530-C7B8-813EA48F9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52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067129A-BDAA-2227-B3FB-0AFA5225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2BFF232-E77B-9EE8-4074-3142DA441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C2E6CCC-EA6D-95AE-775A-29D85676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907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9B398F-3876-D574-A9E0-7BA00A587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5E0899-32DF-090C-C198-0F2352530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78B6F74-050C-318F-4314-0AB60BAA3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601660-D272-0D46-7C15-75E92E850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D3C4E0-78F9-90F2-5718-2C1AF7D53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38C4D47-F17B-B0BF-F44A-883F5963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478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B59F06-D054-8CBA-BD61-D91605D6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26CEB7F-D43B-763A-0C13-28206975D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3634E82-2E4B-F679-A11A-2522E50AA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648DE0-9383-801A-3E48-14CEEF5FE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5949C7F-86B1-B7FC-478E-D32B1045A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101CF87-A624-C510-1A78-D0140119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777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86AD6AE-07C4-E830-0C40-28100D849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727DB6-D311-66DF-B6A3-1B12C0634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1BA34A-EC6D-0297-699A-9FE34247D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2CB62E-A477-4487-B772-D76ABCBB7871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E6551E-FF4A-001C-0DDF-0EC59CD7C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27E924-52D0-384B-BEC4-0ABDA60AFE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804239-AAB6-43F3-AFE4-BE4C9E057D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69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2">
            <a:extLst>
              <a:ext uri="{FF2B5EF4-FFF2-40B4-BE49-F238E27FC236}">
                <a16:creationId xmlns:a16="http://schemas.microsoft.com/office/drawing/2014/main" id="{304A56BE-ECC1-482F-BEF9-1B4854889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9489" y="1034969"/>
            <a:ext cx="4469756" cy="4469756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37C3A6FA-F13A-1FDD-5A32-FDFD92034B08}"/>
              </a:ext>
            </a:extLst>
          </p:cNvPr>
          <p:cNvSpPr txBox="1">
            <a:spLocks/>
          </p:cNvSpPr>
          <p:nvPr/>
        </p:nvSpPr>
        <p:spPr>
          <a:xfrm>
            <a:off x="4615543" y="5823031"/>
            <a:ext cx="3078798" cy="8900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>
                <a:solidFill>
                  <a:srgbClr val="FF0000"/>
                </a:solidFill>
              </a:rPr>
              <a:t>P 15, 16, 17</a:t>
            </a:r>
            <a:endParaRPr lang="sv-S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23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98322-B68F-F823-0D2C-90CA5F6AE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Spelare, tränare och lagledare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6720FD-8F58-D8C7-EBBD-879CFDD5F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5896" y="1694090"/>
            <a:ext cx="4422321" cy="4707392"/>
          </a:xfrm>
        </p:spPr>
        <p:txBody>
          <a:bodyPr numCol="2"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/>
              <a:t>P16</a:t>
            </a:r>
          </a:p>
          <a:p>
            <a:pPr marL="0" indent="0">
              <a:buNone/>
            </a:pPr>
            <a:r>
              <a:rPr lang="sv-SE" dirty="0"/>
              <a:t>Theo B</a:t>
            </a:r>
          </a:p>
          <a:p>
            <a:pPr marL="0" indent="0">
              <a:buNone/>
            </a:pPr>
            <a:r>
              <a:rPr lang="sv-SE" dirty="0"/>
              <a:t>Theo L</a:t>
            </a:r>
          </a:p>
          <a:p>
            <a:pPr marL="0" indent="0">
              <a:buNone/>
            </a:pPr>
            <a:r>
              <a:rPr lang="sv-SE" dirty="0"/>
              <a:t>Hjalmar</a:t>
            </a:r>
          </a:p>
          <a:p>
            <a:pPr marL="0" indent="0">
              <a:buNone/>
            </a:pPr>
            <a:r>
              <a:rPr lang="sv-SE" dirty="0"/>
              <a:t>Grim</a:t>
            </a:r>
          </a:p>
          <a:p>
            <a:pPr marL="0" indent="0">
              <a:buNone/>
            </a:pPr>
            <a:r>
              <a:rPr lang="sv-SE" dirty="0"/>
              <a:t>Ebbe</a:t>
            </a:r>
          </a:p>
          <a:p>
            <a:pPr marL="0" indent="0">
              <a:buNone/>
            </a:pPr>
            <a:r>
              <a:rPr lang="sv-SE" dirty="0"/>
              <a:t>Loke</a:t>
            </a:r>
          </a:p>
          <a:p>
            <a:pPr marL="0" indent="0">
              <a:buNone/>
            </a:pPr>
            <a:r>
              <a:rPr lang="sv-SE" dirty="0"/>
              <a:t>William</a:t>
            </a:r>
          </a:p>
          <a:p>
            <a:pPr marL="0" indent="0">
              <a:buNone/>
            </a:pPr>
            <a:r>
              <a:rPr lang="sv-SE" dirty="0"/>
              <a:t>Melker K</a:t>
            </a:r>
          </a:p>
          <a:p>
            <a:pPr marL="0" indent="0">
              <a:buNone/>
            </a:pPr>
            <a:r>
              <a:rPr lang="sv-SE" dirty="0"/>
              <a:t>Melker S</a:t>
            </a:r>
          </a:p>
          <a:p>
            <a:pPr marL="0" indent="0">
              <a:buNone/>
            </a:pPr>
            <a:r>
              <a:rPr lang="sv-SE" dirty="0" err="1"/>
              <a:t>Yosyas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Helmer</a:t>
            </a:r>
          </a:p>
          <a:p>
            <a:pPr marL="0" indent="0">
              <a:buNone/>
            </a:pPr>
            <a:r>
              <a:rPr lang="sv-SE" dirty="0"/>
              <a:t>Axel W</a:t>
            </a:r>
          </a:p>
          <a:p>
            <a:pPr marL="0" indent="0">
              <a:buNone/>
            </a:pPr>
            <a:r>
              <a:rPr lang="sv-SE" dirty="0"/>
              <a:t>Axel Å</a:t>
            </a:r>
          </a:p>
          <a:p>
            <a:pPr marL="0" indent="0">
              <a:buNone/>
            </a:pPr>
            <a:r>
              <a:rPr lang="sv-SE" dirty="0"/>
              <a:t>Isak</a:t>
            </a:r>
          </a:p>
          <a:p>
            <a:pPr marL="0" indent="0">
              <a:buNone/>
            </a:pPr>
            <a:r>
              <a:rPr lang="sv-SE" dirty="0"/>
              <a:t>Olle</a:t>
            </a:r>
          </a:p>
          <a:p>
            <a:pPr marL="0" indent="0">
              <a:buNone/>
            </a:pPr>
            <a:r>
              <a:rPr lang="sv-SE" dirty="0"/>
              <a:t>Allan</a:t>
            </a:r>
          </a:p>
          <a:p>
            <a:pPr marL="0" indent="0">
              <a:buNone/>
            </a:pPr>
            <a:r>
              <a:rPr lang="sv-SE" dirty="0"/>
              <a:t>Max</a:t>
            </a:r>
          </a:p>
          <a:p>
            <a:pPr marL="0" indent="0">
              <a:buNone/>
            </a:pPr>
            <a:r>
              <a:rPr lang="sv-SE" dirty="0"/>
              <a:t>Troy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483CB9E-9505-899E-EE29-95419CC6A98D}"/>
              </a:ext>
            </a:extLst>
          </p:cNvPr>
          <p:cNvSpPr txBox="1"/>
          <p:nvPr/>
        </p:nvSpPr>
        <p:spPr>
          <a:xfrm>
            <a:off x="838200" y="1656172"/>
            <a:ext cx="1992085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2600" b="1" dirty="0"/>
              <a:t>P 15</a:t>
            </a:r>
          </a:p>
          <a:p>
            <a:pPr marL="0" indent="0">
              <a:buNone/>
            </a:pPr>
            <a:r>
              <a:rPr lang="sv-SE" sz="2600" dirty="0"/>
              <a:t>Matteus</a:t>
            </a:r>
          </a:p>
          <a:p>
            <a:pPr marL="0" indent="0">
              <a:buNone/>
            </a:pPr>
            <a:r>
              <a:rPr lang="sv-SE" sz="2600" dirty="0"/>
              <a:t>Noel</a:t>
            </a:r>
          </a:p>
          <a:p>
            <a:pPr marL="0" indent="0">
              <a:buNone/>
            </a:pPr>
            <a:r>
              <a:rPr lang="sv-SE" sz="2600" dirty="0"/>
              <a:t>Atlas</a:t>
            </a:r>
          </a:p>
          <a:p>
            <a:pPr marL="0" indent="0">
              <a:buNone/>
            </a:pPr>
            <a:r>
              <a:rPr lang="sv-SE" sz="2600" dirty="0"/>
              <a:t>Hampus</a:t>
            </a:r>
          </a:p>
          <a:p>
            <a:pPr marL="0" indent="0">
              <a:buNone/>
            </a:pPr>
            <a:r>
              <a:rPr lang="sv-SE" sz="2600" dirty="0"/>
              <a:t>Hugo</a:t>
            </a:r>
          </a:p>
          <a:p>
            <a:pPr marL="0" indent="0">
              <a:buNone/>
            </a:pPr>
            <a:r>
              <a:rPr lang="sv-SE" sz="2600" dirty="0"/>
              <a:t>Mio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D3CE3D0-E956-D193-4ED1-DF5A252FF9F7}"/>
              </a:ext>
            </a:extLst>
          </p:cNvPr>
          <p:cNvSpPr txBox="1"/>
          <p:nvPr/>
        </p:nvSpPr>
        <p:spPr>
          <a:xfrm>
            <a:off x="6379027" y="1690688"/>
            <a:ext cx="2296886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2600" b="1" dirty="0"/>
              <a:t>P17</a:t>
            </a:r>
          </a:p>
          <a:p>
            <a:pPr marL="0" indent="0">
              <a:buNone/>
            </a:pPr>
            <a:r>
              <a:rPr lang="sv-SE" sz="2600" dirty="0"/>
              <a:t>Leon</a:t>
            </a:r>
          </a:p>
          <a:p>
            <a:pPr marL="0" indent="0">
              <a:buNone/>
            </a:pPr>
            <a:r>
              <a:rPr lang="sv-SE" sz="2600" dirty="0"/>
              <a:t>Felix</a:t>
            </a:r>
          </a:p>
          <a:p>
            <a:pPr marL="0" indent="0">
              <a:buNone/>
            </a:pPr>
            <a:r>
              <a:rPr lang="sv-SE" sz="2600" dirty="0"/>
              <a:t>Oskar K</a:t>
            </a:r>
          </a:p>
          <a:p>
            <a:pPr marL="0" indent="0">
              <a:buNone/>
            </a:pPr>
            <a:r>
              <a:rPr lang="sv-SE" sz="2600" dirty="0"/>
              <a:t>Svante</a:t>
            </a:r>
          </a:p>
          <a:p>
            <a:pPr marL="0" indent="0">
              <a:buNone/>
            </a:pPr>
            <a:r>
              <a:rPr lang="sv-SE" sz="2600" dirty="0"/>
              <a:t>Oscar O</a:t>
            </a:r>
          </a:p>
          <a:p>
            <a:pPr marL="0" indent="0">
              <a:buNone/>
            </a:pPr>
            <a:r>
              <a:rPr lang="sv-SE" sz="2600" dirty="0"/>
              <a:t>Melker S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37D0B8B-62EF-428C-E4E3-902E1FD58275}"/>
              </a:ext>
            </a:extLst>
          </p:cNvPr>
          <p:cNvSpPr txBox="1"/>
          <p:nvPr/>
        </p:nvSpPr>
        <p:spPr>
          <a:xfrm>
            <a:off x="8131627" y="1625372"/>
            <a:ext cx="2296886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2600" b="1" dirty="0"/>
              <a:t>Tränare</a:t>
            </a:r>
          </a:p>
          <a:p>
            <a:pPr marL="0" indent="0">
              <a:buNone/>
            </a:pPr>
            <a:r>
              <a:rPr lang="sv-SE" sz="2600" dirty="0"/>
              <a:t>Johanna</a:t>
            </a:r>
          </a:p>
          <a:p>
            <a:pPr marL="0" indent="0">
              <a:buNone/>
            </a:pPr>
            <a:r>
              <a:rPr lang="sv-SE" sz="2600" dirty="0"/>
              <a:t>Sisay</a:t>
            </a:r>
          </a:p>
          <a:p>
            <a:pPr marL="0" indent="0">
              <a:buNone/>
            </a:pPr>
            <a:r>
              <a:rPr lang="sv-SE" sz="2600" dirty="0"/>
              <a:t>Rickard</a:t>
            </a:r>
          </a:p>
          <a:p>
            <a:pPr marL="0" indent="0">
              <a:buNone/>
            </a:pPr>
            <a:r>
              <a:rPr lang="sv-SE" sz="2600" dirty="0"/>
              <a:t>Oscar</a:t>
            </a:r>
          </a:p>
          <a:p>
            <a:pPr marL="0" indent="0">
              <a:buNone/>
            </a:pPr>
            <a:r>
              <a:rPr lang="sv-SE" sz="2600" dirty="0"/>
              <a:t>Anna</a:t>
            </a:r>
          </a:p>
          <a:p>
            <a:pPr marL="0" indent="0">
              <a:buNone/>
            </a:pPr>
            <a:r>
              <a:rPr lang="sv-SE" sz="2600" dirty="0"/>
              <a:t>Daniel</a:t>
            </a:r>
          </a:p>
          <a:p>
            <a:pPr marL="0" indent="0">
              <a:buNone/>
            </a:pPr>
            <a:endParaRPr lang="sv-SE" sz="2600" dirty="0"/>
          </a:p>
          <a:p>
            <a:pPr marL="0" indent="0">
              <a:buNone/>
            </a:pPr>
            <a:r>
              <a:rPr lang="sv-SE" sz="2600" b="1" dirty="0"/>
              <a:t>Lagledare</a:t>
            </a:r>
          </a:p>
          <a:p>
            <a:pPr marL="0" indent="0">
              <a:buNone/>
            </a:pPr>
            <a:r>
              <a:rPr lang="sv-SE" sz="2600" dirty="0"/>
              <a:t>Sofie</a:t>
            </a:r>
          </a:p>
          <a:p>
            <a:pPr marL="0" indent="0">
              <a:buNone/>
            </a:pPr>
            <a:r>
              <a:rPr lang="sv-SE" sz="2600" dirty="0"/>
              <a:t>Lina</a:t>
            </a:r>
          </a:p>
        </p:txBody>
      </p:sp>
    </p:spTree>
    <p:extLst>
      <p:ext uri="{BB962C8B-B14F-4D97-AF65-F5344CB8AC3E}">
        <p14:creationId xmlns:p14="http://schemas.microsoft.com/office/powerpoint/2010/main" val="226509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ADBFC0-29D9-8656-D9A6-28ED436F7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D359D4-6CA2-A864-0253-C21F44D6C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7- manna – P15 och i tur och ordning P16</a:t>
            </a:r>
          </a:p>
          <a:p>
            <a:pPr marL="0" indent="0">
              <a:buNone/>
            </a:pPr>
            <a:r>
              <a:rPr lang="sv-SE" dirty="0"/>
              <a:t>5-manna – P16 och P17</a:t>
            </a:r>
          </a:p>
          <a:p>
            <a:pPr marL="0" indent="0">
              <a:buNone/>
            </a:pPr>
            <a:r>
              <a:rPr lang="sv-SE" dirty="0"/>
              <a:t>5-manna sammandrag – P16 och P17</a:t>
            </a:r>
          </a:p>
        </p:txBody>
      </p:sp>
    </p:spTree>
    <p:extLst>
      <p:ext uri="{BB962C8B-B14F-4D97-AF65-F5344CB8AC3E}">
        <p14:creationId xmlns:p14="http://schemas.microsoft.com/office/powerpoint/2010/main" val="982263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53C2BEFF-29C6-9A97-EE42-4A819135BA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6451"/>
              </p:ext>
            </p:extLst>
          </p:nvPr>
        </p:nvGraphicFramePr>
        <p:xfrm>
          <a:off x="643467" y="1114283"/>
          <a:ext cx="10905069" cy="4629437"/>
        </p:xfrm>
        <a:graphic>
          <a:graphicData uri="http://schemas.openxmlformats.org/drawingml/2006/table">
            <a:tbl>
              <a:tblPr firstRow="1" firstCol="1" bandRow="1"/>
              <a:tblGrid>
                <a:gridCol w="1075844">
                  <a:extLst>
                    <a:ext uri="{9D8B030D-6E8A-4147-A177-3AD203B41FA5}">
                      <a16:colId xmlns:a16="http://schemas.microsoft.com/office/drawing/2014/main" val="3146847676"/>
                    </a:ext>
                  </a:extLst>
                </a:gridCol>
                <a:gridCol w="2926208">
                  <a:extLst>
                    <a:ext uri="{9D8B030D-6E8A-4147-A177-3AD203B41FA5}">
                      <a16:colId xmlns:a16="http://schemas.microsoft.com/office/drawing/2014/main" val="2815502593"/>
                    </a:ext>
                  </a:extLst>
                </a:gridCol>
                <a:gridCol w="2941310">
                  <a:extLst>
                    <a:ext uri="{9D8B030D-6E8A-4147-A177-3AD203B41FA5}">
                      <a16:colId xmlns:a16="http://schemas.microsoft.com/office/drawing/2014/main" val="2167245168"/>
                    </a:ext>
                  </a:extLst>
                </a:gridCol>
                <a:gridCol w="3961707">
                  <a:extLst>
                    <a:ext uri="{9D8B030D-6E8A-4147-A177-3AD203B41FA5}">
                      <a16:colId xmlns:a16="http://schemas.microsoft.com/office/drawing/2014/main" val="730349989"/>
                    </a:ext>
                  </a:extLst>
                </a:gridCol>
              </a:tblGrid>
              <a:tr h="3283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DATUM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 v 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v 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Sammandrag P16/17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986833"/>
                  </a:ext>
                </a:extLst>
              </a:tr>
              <a:tr h="673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11/5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13:50 Norsjö IF – </a:t>
                      </a: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Bergsbyns SK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14:40 Bureå IF – </a:t>
                      </a: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Bergsbyns SK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BURTRÄSK, Tjärnbacka IP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61146"/>
                  </a:ext>
                </a:extLst>
              </a:tr>
              <a:tr h="673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18/5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- Skellefteå FF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Guldvallen 18:00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Sunnanå- Bergsbyn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O´Learys Arena 13:15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– Norsjö IF Vit   10:00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 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– Burträsk IK     12:15    BERGSBYN, Hockeyrinken         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234034"/>
                  </a:ext>
                </a:extLst>
              </a:tr>
              <a:tr h="4491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25/5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– Morön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Nyborg 14:00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– Morön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Nyborg 12:00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183020"/>
                  </a:ext>
                </a:extLst>
              </a:tr>
              <a:tr h="673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1/6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Clemensnäs - Bergsbyn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-Myckle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Bergsvallen 18:00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Bergsbyns SK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– Norsjö IF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Malå IF– </a:t>
                      </a: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Bergsbyns SK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                                    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MALÅ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524207"/>
                  </a:ext>
                </a:extLst>
              </a:tr>
              <a:tr h="4491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8/6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</a:t>
                      </a: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– Sunnanå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Bergsvallen 18:00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Skellefteå FF – Bergsbyn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Bollhallen A 14:00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708830"/>
                  </a:ext>
                </a:extLst>
              </a:tr>
              <a:tr h="4491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Sunnanå – Bergsbyn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Sörvalla IP B 16:30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765068"/>
                  </a:ext>
                </a:extLst>
              </a:tr>
              <a:tr h="673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22/6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Rönnskär – Bergsbyn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Örjan 17:00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Clemensnäs – Bergsbyn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200" b="0" i="1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Nyborg  18:00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  Norsjö IF – </a:t>
                      </a:r>
                      <a:r>
                        <a:rPr lang="en-US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Bergsbyns</a:t>
                      </a: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SK                                    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13:00</a:t>
                      </a:r>
                      <a:r>
                        <a:rPr lang="en-US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Bergsbyns SK</a:t>
                      </a: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– Bureå IF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BUREÅ, Myggvalla 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743234"/>
                  </a:ext>
                </a:extLst>
              </a:tr>
              <a:tr h="2593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668" marR="77668" marT="1078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83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1396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606355-DEA4-A60D-8E59-0BBAB0AA7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Föräldraansvar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057F9E1-F615-25FF-A9C1-E7453B41A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Svara på kallelser så snart ni kan</a:t>
            </a:r>
          </a:p>
          <a:p>
            <a:pPr lvl="1"/>
            <a:r>
              <a:rPr lang="sv-SE" dirty="0"/>
              <a:t>Bättre att avboka om det dyker upp något</a:t>
            </a:r>
          </a:p>
          <a:p>
            <a:r>
              <a:rPr lang="sv-SE" dirty="0"/>
              <a:t>Fika</a:t>
            </a:r>
          </a:p>
          <a:p>
            <a:pPr lvl="1"/>
            <a:r>
              <a:rPr lang="sv-SE" dirty="0"/>
              <a:t>Alla får baka så förvarar vi i frysen. Kommer att delas upp till tre tillfällen. En långpanna eller 30 kakor.</a:t>
            </a:r>
          </a:p>
          <a:p>
            <a:pPr lvl="1"/>
            <a:r>
              <a:rPr lang="sv-SE" dirty="0"/>
              <a:t>Ni tilldelas fikaansvar, kan ni inte byt med någon annan förälder.</a:t>
            </a:r>
          </a:p>
          <a:p>
            <a:pPr lvl="1"/>
            <a:r>
              <a:rPr lang="sv-SE" dirty="0"/>
              <a:t>Den som är fikaansvarig ser till att det finns kaffe, saft och muggar, tar fika ur frysen och meddelar lagledare om något håller på att ta slut.</a:t>
            </a:r>
          </a:p>
          <a:p>
            <a:r>
              <a:rPr lang="sv-SE" dirty="0"/>
              <a:t>Lagkassa</a:t>
            </a:r>
          </a:p>
          <a:p>
            <a:pPr lvl="1"/>
            <a:r>
              <a:rPr lang="sv-SE" dirty="0"/>
              <a:t>stabil</a:t>
            </a:r>
          </a:p>
          <a:p>
            <a:r>
              <a:rPr lang="sv-SE" dirty="0"/>
              <a:t>Kraftloppet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652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230584-2D8D-F00F-39C0-7BB68EBE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 - förslag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D690B6-15A1-D60A-9D86-1C27FBFB5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v-SE" dirty="0"/>
              <a:t>Mycklecupen 16-17/8</a:t>
            </a:r>
          </a:p>
          <a:p>
            <a:pPr lvl="1"/>
            <a:r>
              <a:rPr lang="sv-SE" dirty="0"/>
              <a:t>Clemensnäs 23/8 (samma dag som BSK 40 år)</a:t>
            </a:r>
          </a:p>
          <a:p>
            <a:pPr lvl="1"/>
            <a:r>
              <a:rPr lang="sv-SE" dirty="0"/>
              <a:t>Mjödvattnet cup 9/8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3792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E14FAD-EEAC-2D5A-A20F-33A26DC43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Kraftloppet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CC59A8-6582-F643-8E0D-81B5FEEFB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89421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b="1" dirty="0"/>
              <a:t>7 juni-  Cykel MTB</a:t>
            </a:r>
          </a:p>
          <a:p>
            <a:pPr marL="0" indent="0">
              <a:buNone/>
            </a:pPr>
            <a:r>
              <a:rPr lang="sv-SE" dirty="0"/>
              <a:t>Noel</a:t>
            </a:r>
          </a:p>
          <a:p>
            <a:pPr marL="0" indent="0">
              <a:buNone/>
            </a:pPr>
            <a:r>
              <a:rPr lang="sv-SE" dirty="0"/>
              <a:t>Atlas</a:t>
            </a:r>
          </a:p>
          <a:p>
            <a:pPr marL="0" indent="0">
              <a:buNone/>
            </a:pPr>
            <a:r>
              <a:rPr lang="sv-SE" dirty="0"/>
              <a:t>Hampus</a:t>
            </a:r>
          </a:p>
          <a:p>
            <a:pPr marL="0" indent="0">
              <a:buNone/>
            </a:pPr>
            <a:r>
              <a:rPr lang="sv-SE" dirty="0"/>
              <a:t>Theo B</a:t>
            </a:r>
          </a:p>
          <a:p>
            <a:pPr marL="0" indent="0">
              <a:buNone/>
            </a:pPr>
            <a:r>
              <a:rPr lang="sv-SE" dirty="0"/>
              <a:t>Theo L</a:t>
            </a:r>
          </a:p>
          <a:p>
            <a:pPr marL="0" indent="0">
              <a:buNone/>
            </a:pPr>
            <a:r>
              <a:rPr lang="sv-SE" dirty="0"/>
              <a:t>Hjalmar</a:t>
            </a:r>
          </a:p>
          <a:p>
            <a:pPr marL="0" indent="0">
              <a:buNone/>
            </a:pPr>
            <a:r>
              <a:rPr lang="sv-SE" dirty="0"/>
              <a:t>Grim</a:t>
            </a:r>
          </a:p>
          <a:p>
            <a:pPr marL="0" indent="0">
              <a:buNone/>
            </a:pPr>
            <a:r>
              <a:rPr lang="sv-SE" dirty="0"/>
              <a:t>Ebbe</a:t>
            </a:r>
          </a:p>
          <a:p>
            <a:pPr marL="0" indent="0">
              <a:buNone/>
            </a:pPr>
            <a:r>
              <a:rPr lang="sv-SE" dirty="0"/>
              <a:t>Felix</a:t>
            </a:r>
          </a:p>
          <a:p>
            <a:pPr marL="0" indent="0">
              <a:buNone/>
            </a:pPr>
            <a:r>
              <a:rPr lang="sv-SE" dirty="0"/>
              <a:t>Svante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74B4DA9C-6A9C-69C1-630A-A04C886C0D66}"/>
              </a:ext>
            </a:extLst>
          </p:cNvPr>
          <p:cNvSpPr txBox="1">
            <a:spLocks/>
          </p:cNvSpPr>
          <p:nvPr/>
        </p:nvSpPr>
        <p:spPr>
          <a:xfrm>
            <a:off x="6977743" y="1690688"/>
            <a:ext cx="3589421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/>
              <a:t>30 augusti - Löpning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Melker 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 err="1"/>
              <a:t>Yosyas</a:t>
            </a:r>
            <a:endParaRPr lang="sv-SE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Helmer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Isak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Allan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trike="sngStrike" dirty="0"/>
              <a:t>Max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Leon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Mio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Oskar 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Troy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Melker S</a:t>
            </a:r>
          </a:p>
        </p:txBody>
      </p:sp>
    </p:spTree>
    <p:extLst>
      <p:ext uri="{BB962C8B-B14F-4D97-AF65-F5344CB8AC3E}">
        <p14:creationId xmlns:p14="http://schemas.microsoft.com/office/powerpoint/2010/main" val="2723623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8ACA65-FFA1-30B0-335D-A88959B5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Pizzakvällen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42E3396-9FAF-3288-5B43-E656D7FC8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Allergier</a:t>
            </a:r>
          </a:p>
          <a:p>
            <a:r>
              <a:rPr lang="sv-SE" dirty="0"/>
              <a:t>Middag</a:t>
            </a:r>
          </a:p>
          <a:p>
            <a:r>
              <a:rPr lang="sv-SE" dirty="0"/>
              <a:t>Lekar utomhus</a:t>
            </a:r>
          </a:p>
          <a:p>
            <a:r>
              <a:rPr lang="sv-SE" dirty="0"/>
              <a:t>Slutar kl. 19.30 efter det är det föräldraansvar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2871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2CF11C-DCE6-BD1D-33E1-8C0B1B7A5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Framtid?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06E093-BE55-5676-1D3C-F7DA79E84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Vinterträning/</a:t>
            </a:r>
            <a:r>
              <a:rPr lang="sv-SE" dirty="0" err="1"/>
              <a:t>futsal</a:t>
            </a:r>
            <a:endParaRPr lang="sv-SE" dirty="0"/>
          </a:p>
          <a:p>
            <a:r>
              <a:rPr lang="sv-SE" dirty="0"/>
              <a:t>Piteå summergames</a:t>
            </a:r>
          </a:p>
        </p:txBody>
      </p:sp>
    </p:spTree>
    <p:extLst>
      <p:ext uri="{BB962C8B-B14F-4D97-AF65-F5344CB8AC3E}">
        <p14:creationId xmlns:p14="http://schemas.microsoft.com/office/powerpoint/2010/main" val="436381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2733</TotalTime>
  <Words>391</Words>
  <Application>Microsoft Office PowerPoint</Application>
  <PresentationFormat>Bredbild</PresentationFormat>
  <Paragraphs>149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Wingdings</vt:lpstr>
      <vt:lpstr>Office-tema</vt:lpstr>
      <vt:lpstr>PowerPoint-presentation</vt:lpstr>
      <vt:lpstr>Spelare, tränare och lagledare</vt:lpstr>
      <vt:lpstr>Matcher</vt:lpstr>
      <vt:lpstr>PowerPoint-presentation</vt:lpstr>
      <vt:lpstr>Föräldraansvar</vt:lpstr>
      <vt:lpstr>Cuper - förslag</vt:lpstr>
      <vt:lpstr>Kraftloppet 2025</vt:lpstr>
      <vt:lpstr>Pizzakvällen</vt:lpstr>
      <vt:lpstr>Framtid?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Lina Tjärnström</dc:creator>
  <cp:lastModifiedBy>Lina Tjärnström</cp:lastModifiedBy>
  <cp:revision>1</cp:revision>
  <dcterms:created xsi:type="dcterms:W3CDTF">2025-05-01T16:26:31Z</dcterms:created>
  <dcterms:modified xsi:type="dcterms:W3CDTF">2025-05-05T16:36:01Z</dcterms:modified>
</cp:coreProperties>
</file>