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9" r:id="rId4"/>
    <p:sldId id="272" r:id="rId5"/>
    <p:sldId id="270" r:id="rId6"/>
    <p:sldId id="262" r:id="rId7"/>
    <p:sldId id="271" r:id="rId8"/>
    <p:sldId id="267" r:id="rId9"/>
    <p:sldId id="263" r:id="rId10"/>
    <p:sldId id="265"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A6FAD3-0CF9-CE5D-9F2D-1461E9E07D1A}" name="Fred Edström - Nordkonsult" initials="FE" userId="S::fred.edstrom@nordkonsult.nu::4c68e2c8-702f-4f74-924d-9156ec21f3b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37"/>
    <a:srgbClr val="0086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2B2708-3A3D-451F-8D70-F83A69CB92FB}" type="datetimeFigureOut">
              <a:rPr lang="sv-SE" smtClean="0"/>
              <a:t>2026-05-14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7A643A-D2B3-4011-9BA4-FDA4CEFFF8F4}" type="slidenum">
              <a:rPr lang="sv-SE" smtClean="0"/>
              <a:t>‹#›</a:t>
            </a:fld>
            <a:endParaRPr lang="sv-SE"/>
          </a:p>
        </p:txBody>
      </p:sp>
    </p:spTree>
    <p:extLst>
      <p:ext uri="{BB962C8B-B14F-4D97-AF65-F5344CB8AC3E}">
        <p14:creationId xmlns:p14="http://schemas.microsoft.com/office/powerpoint/2010/main" val="3187845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txBody>
          <a:bodyPr/>
          <a:lstStyle/>
          <a:p>
            <a:endParaRPr lang="sv-SE"/>
          </a:p>
        </p:txBody>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B7A643A-D2B3-4011-9BA4-FDA4CEFFF8F4}" type="slidenum">
              <a:rPr lang="sv-SE" smtClean="0"/>
              <a:t>5</a:t>
            </a:fld>
            <a:endParaRPr lang="sv-SE"/>
          </a:p>
        </p:txBody>
      </p:sp>
    </p:spTree>
    <p:extLst>
      <p:ext uri="{BB962C8B-B14F-4D97-AF65-F5344CB8AC3E}">
        <p14:creationId xmlns:p14="http://schemas.microsoft.com/office/powerpoint/2010/main" val="1046000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txBody>
          <a:bodyPr/>
          <a:lstStyle/>
          <a:p>
            <a:endParaRPr lang="sv-SE"/>
          </a:p>
        </p:txBody>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B7A643A-D2B3-4011-9BA4-FDA4CEFFF8F4}" type="slidenum">
              <a:rPr lang="sv-SE" smtClean="0"/>
              <a:t>8</a:t>
            </a:fld>
            <a:endParaRPr lang="sv-SE"/>
          </a:p>
        </p:txBody>
      </p:sp>
    </p:spTree>
    <p:extLst>
      <p:ext uri="{BB962C8B-B14F-4D97-AF65-F5344CB8AC3E}">
        <p14:creationId xmlns:p14="http://schemas.microsoft.com/office/powerpoint/2010/main" val="536857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6E051B-1D44-0458-E269-01DDF872A04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AD3E38E2-E4FA-ADDA-FBF6-04E2DE67B1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742B84B-C400-4E36-5AB5-25BAF5C0317B}"/>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5" name="Platshållare för sidfot 4">
            <a:extLst>
              <a:ext uri="{FF2B5EF4-FFF2-40B4-BE49-F238E27FC236}">
                <a16:creationId xmlns:a16="http://schemas.microsoft.com/office/drawing/2014/main" id="{F222593D-4CC6-D4FB-E82D-8C23D3CBF06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29AFD7-7639-3164-C25B-3365410E64D5}"/>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4242721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5C2517A-A075-C756-BD9D-695483CF95EC}"/>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B4B2F5A-3A0B-396D-2857-B2218CFFB93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6989A53-A127-37E5-D8E3-AAE077B4179F}"/>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5" name="Platshållare för sidfot 4">
            <a:extLst>
              <a:ext uri="{FF2B5EF4-FFF2-40B4-BE49-F238E27FC236}">
                <a16:creationId xmlns:a16="http://schemas.microsoft.com/office/drawing/2014/main" id="{31B7091C-24BC-5BC4-3D3C-507E024A69D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7B5464C-F280-897B-9F0D-C1298ACAD738}"/>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1311032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A6B6DCBC-6A2A-87AF-CBB1-0EF0DABC5166}"/>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986386D-0857-DE5D-74ED-EC040607F5B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0E3CB92-520C-33D6-25AC-9142DC82A57B}"/>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5" name="Platshållare för sidfot 4">
            <a:extLst>
              <a:ext uri="{FF2B5EF4-FFF2-40B4-BE49-F238E27FC236}">
                <a16:creationId xmlns:a16="http://schemas.microsoft.com/office/drawing/2014/main" id="{CE5A64DA-8FAE-2538-5601-6774E4CF7C9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5FABF73-D79E-C10B-AC6A-2C3BA6EB74CA}"/>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735115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8A0B19-4897-A9E3-C505-BE5A40EDD28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BE81705-8FC9-6215-E951-932D99A6A81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6A4BE9B-B7D5-AF1E-1E9E-D93B54C5C063}"/>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5" name="Platshållare för sidfot 4">
            <a:extLst>
              <a:ext uri="{FF2B5EF4-FFF2-40B4-BE49-F238E27FC236}">
                <a16:creationId xmlns:a16="http://schemas.microsoft.com/office/drawing/2014/main" id="{5D625953-403F-E380-679A-52300F3389C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099830B-83DE-CF0F-43B1-C53CD9DE0EAB}"/>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865546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1A98D1-FF97-9D7F-675F-20C6A3223754}"/>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6A8186C1-F847-2583-3229-BF931CCB94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39F61A5-7FAB-3B41-466B-683C1D317DBD}"/>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5" name="Platshållare för sidfot 4">
            <a:extLst>
              <a:ext uri="{FF2B5EF4-FFF2-40B4-BE49-F238E27FC236}">
                <a16:creationId xmlns:a16="http://schemas.microsoft.com/office/drawing/2014/main" id="{A1CF5D18-5D34-6264-6267-FEA275D6B3D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9C35D33-37E7-0C6B-6E34-4FC0F56B436E}"/>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1816279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2AE011A-C981-C802-E540-A4878CF91C8B}"/>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96240D-E3F0-B315-69BF-D916E79A4237}"/>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3E05E29-5A12-FC50-2180-2796BCE6812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BD42856E-A9E9-37BC-9C0F-86E181EEBD92}"/>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6" name="Platshållare för sidfot 5">
            <a:extLst>
              <a:ext uri="{FF2B5EF4-FFF2-40B4-BE49-F238E27FC236}">
                <a16:creationId xmlns:a16="http://schemas.microsoft.com/office/drawing/2014/main" id="{8B606A0F-C651-B10E-2A7C-47BEF8FA4BA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13F7E56-B94C-3F9B-7FB6-A35B1DABE648}"/>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676491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20143FB-0890-3D81-59BE-2512E112543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43DB423-07D7-A3E0-EB38-D641C4D811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14B22EE-3D55-1A82-CB52-7F9744D46AB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B494D162-910C-D8BC-54F4-1F9C2F750A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3C61BBE7-FBC6-7642-0388-262769EB61D1}"/>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4CC5F686-22CC-E0FD-DE99-092DFC4A0116}"/>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8" name="Platshållare för sidfot 7">
            <a:extLst>
              <a:ext uri="{FF2B5EF4-FFF2-40B4-BE49-F238E27FC236}">
                <a16:creationId xmlns:a16="http://schemas.microsoft.com/office/drawing/2014/main" id="{B45C6079-A6A6-F204-682F-195B4A253AC2}"/>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CE8B8994-3177-4F41-362F-D4E631A4AB04}"/>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659375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511050-736D-4A21-8E95-8103E8B71281}"/>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B29E1CF-C5EE-3D8B-6D83-BD49D32772B9}"/>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4" name="Platshållare för sidfot 3">
            <a:extLst>
              <a:ext uri="{FF2B5EF4-FFF2-40B4-BE49-F238E27FC236}">
                <a16:creationId xmlns:a16="http://schemas.microsoft.com/office/drawing/2014/main" id="{902C19F0-1172-6BAE-E126-43BC8E295BC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402B8B81-A0CB-6716-40B4-4C69BE3464A7}"/>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3757478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0AA5AC2-AE79-33E8-7109-0FB94BA29913}"/>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3" name="Platshållare för sidfot 2">
            <a:extLst>
              <a:ext uri="{FF2B5EF4-FFF2-40B4-BE49-F238E27FC236}">
                <a16:creationId xmlns:a16="http://schemas.microsoft.com/office/drawing/2014/main" id="{A600644B-343C-1FC3-593E-CAE2886DB758}"/>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14A20C4A-EA0D-E7C3-B4AD-C112565973CA}"/>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1889531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676F02-BBF5-9C68-8471-0A04ABBA7E9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430AF33-E655-E7BA-52CD-8602CB6634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D594C16-1382-2944-9763-97C2ABC646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9146EB7-17C6-B949-F5C1-95260F355505}"/>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6" name="Platshållare för sidfot 5">
            <a:extLst>
              <a:ext uri="{FF2B5EF4-FFF2-40B4-BE49-F238E27FC236}">
                <a16:creationId xmlns:a16="http://schemas.microsoft.com/office/drawing/2014/main" id="{9FC33B4F-737D-DB95-D54A-FB61CA00EC5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A492C1F-0D9C-B385-DE5E-16A13F3A787F}"/>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954709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5B344A-5EAC-9EBF-38AC-437BA4B8D52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65DD906-869E-BF9C-96B7-9AE89699A9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6920E17-6B35-B028-2037-86EC017DF7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B5AA48F-4F49-56E5-DD7D-4BD6208083F4}"/>
              </a:ext>
            </a:extLst>
          </p:cNvPr>
          <p:cNvSpPr>
            <a:spLocks noGrp="1"/>
          </p:cNvSpPr>
          <p:nvPr>
            <p:ph type="dt" sz="half" idx="10"/>
          </p:nvPr>
        </p:nvSpPr>
        <p:spPr/>
        <p:txBody>
          <a:bodyPr/>
          <a:lstStyle/>
          <a:p>
            <a:fld id="{0C23A0A8-883F-4E3E-BA1D-5481C62ECDD6}" type="datetimeFigureOut">
              <a:rPr lang="sv-SE" smtClean="0"/>
              <a:t>2026-05-14</a:t>
            </a:fld>
            <a:endParaRPr lang="sv-SE"/>
          </a:p>
        </p:txBody>
      </p:sp>
      <p:sp>
        <p:nvSpPr>
          <p:cNvPr id="6" name="Platshållare för sidfot 5">
            <a:extLst>
              <a:ext uri="{FF2B5EF4-FFF2-40B4-BE49-F238E27FC236}">
                <a16:creationId xmlns:a16="http://schemas.microsoft.com/office/drawing/2014/main" id="{9E5EA7F2-D8E0-CF22-7BCC-3B903EC7360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744798-6A8F-C91C-523B-05006F8DAC6F}"/>
              </a:ext>
            </a:extLst>
          </p:cNvPr>
          <p:cNvSpPr>
            <a:spLocks noGrp="1"/>
          </p:cNvSpPr>
          <p:nvPr>
            <p:ph type="sldNum" sz="quarter" idx="12"/>
          </p:nvPr>
        </p:nvSpPr>
        <p:spPr/>
        <p:txBody>
          <a:bodyPr/>
          <a:lstStyle/>
          <a:p>
            <a:fld id="{E3EECE96-316F-4253-90DA-164C73F68F65}" type="slidenum">
              <a:rPr lang="sv-SE" smtClean="0"/>
              <a:t>‹#›</a:t>
            </a:fld>
            <a:endParaRPr lang="sv-SE"/>
          </a:p>
        </p:txBody>
      </p:sp>
    </p:spTree>
    <p:extLst>
      <p:ext uri="{BB962C8B-B14F-4D97-AF65-F5344CB8AC3E}">
        <p14:creationId xmlns:p14="http://schemas.microsoft.com/office/powerpoint/2010/main" val="277393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E21160F-F3D6-B3E1-D195-C26230B83B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3233BFE-62D7-C936-31B4-DCE3AB027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9A2F7F8-D32B-DACD-B26A-7894D6A548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C23A0A8-883F-4E3E-BA1D-5481C62ECDD6}" type="datetimeFigureOut">
              <a:rPr lang="sv-SE" smtClean="0"/>
              <a:t>2026-05-14</a:t>
            </a:fld>
            <a:endParaRPr lang="sv-SE"/>
          </a:p>
        </p:txBody>
      </p:sp>
      <p:sp>
        <p:nvSpPr>
          <p:cNvPr id="5" name="Platshållare för sidfot 4">
            <a:extLst>
              <a:ext uri="{FF2B5EF4-FFF2-40B4-BE49-F238E27FC236}">
                <a16:creationId xmlns:a16="http://schemas.microsoft.com/office/drawing/2014/main" id="{C9994404-7229-88AB-5AFC-1486F49CED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9E3822EB-274C-DC5A-28FA-D5C7CD7A55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3EECE96-316F-4253-90DA-164C73F68F65}" type="slidenum">
              <a:rPr lang="sv-SE" smtClean="0"/>
              <a:t>‹#›</a:t>
            </a:fld>
            <a:endParaRPr lang="sv-SE"/>
          </a:p>
        </p:txBody>
      </p:sp>
    </p:spTree>
    <p:extLst>
      <p:ext uri="{BB962C8B-B14F-4D97-AF65-F5344CB8AC3E}">
        <p14:creationId xmlns:p14="http://schemas.microsoft.com/office/powerpoint/2010/main" val="1424983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kiosk.baik.nu/kiosk"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0C0CCF94-9536-4A63-8FF2-E37827C927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C970655A-F4C2-4D7E-BAB6-D3BFC5CAE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18174"/>
            <a:ext cx="12192000" cy="4939827"/>
          </a:xfrm>
          <a:custGeom>
            <a:avLst/>
            <a:gdLst>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435843 w 12192000"/>
              <a:gd name="connsiteY143" fmla="*/ 234325 h 4939827"/>
              <a:gd name="connsiteX144" fmla="*/ 4499101 w 12192000"/>
              <a:gd name="connsiteY144" fmla="*/ 232983 h 4939827"/>
              <a:gd name="connsiteX145" fmla="*/ 4558432 w 12192000"/>
              <a:gd name="connsiteY145" fmla="*/ 269194 h 4939827"/>
              <a:gd name="connsiteX146" fmla="*/ 4635061 w 12192000"/>
              <a:gd name="connsiteY146" fmla="*/ 280682 h 4939827"/>
              <a:gd name="connsiteX147" fmla="*/ 4680829 w 12192000"/>
              <a:gd name="connsiteY147" fmla="*/ 287953 h 4939827"/>
              <a:gd name="connsiteX148" fmla="*/ 4807427 w 12192000"/>
              <a:gd name="connsiteY148" fmla="*/ 276835 h 4939827"/>
              <a:gd name="connsiteX149" fmla="*/ 5028933 w 12192000"/>
              <a:gd name="connsiteY149" fmla="*/ 183887 h 4939827"/>
              <a:gd name="connsiteX150" fmla="*/ 5093642 w 12192000"/>
              <a:gd name="connsiteY150" fmla="*/ 177214 h 4939827"/>
              <a:gd name="connsiteX151" fmla="*/ 5102642 w 12192000"/>
              <a:gd name="connsiteY151" fmla="*/ 186816 h 4939827"/>
              <a:gd name="connsiteX152" fmla="*/ 5193590 w 12192000"/>
              <a:gd name="connsiteY152" fmla="*/ 136361 h 4939827"/>
              <a:gd name="connsiteX153" fmla="*/ 5323922 w 12192000"/>
              <a:gd name="connsiteY153" fmla="*/ 146332 h 4939827"/>
              <a:gd name="connsiteX154" fmla="*/ 5421860 w 12192000"/>
              <a:gd name="connsiteY154" fmla="*/ 167298 h 4939827"/>
              <a:gd name="connsiteX155" fmla="*/ 5476948 w 12192000"/>
              <a:gd name="connsiteY155" fmla="*/ 173249 h 4939827"/>
              <a:gd name="connsiteX156" fmla="*/ 5516842 w 12192000"/>
              <a:gd name="connsiteY156" fmla="*/ 184018 h 4939827"/>
              <a:gd name="connsiteX157" fmla="*/ 5619415 w 12192000"/>
              <a:gd name="connsiteY157" fmla="*/ 176781 h 4939827"/>
              <a:gd name="connsiteX158" fmla="*/ 5789867 w 12192000"/>
              <a:gd name="connsiteY158" fmla="*/ 150304 h 4939827"/>
              <a:gd name="connsiteX159" fmla="*/ 5825953 w 12192000"/>
              <a:gd name="connsiteY159" fmla="*/ 147907 h 4939827"/>
              <a:gd name="connsiteX160" fmla="*/ 5856168 w 12192000"/>
              <a:gd name="connsiteY160" fmla="*/ 158719 h 4939827"/>
              <a:gd name="connsiteX161" fmla="*/ 5862476 w 12192000"/>
              <a:gd name="connsiteY161" fmla="*/ 172447 h 4939827"/>
              <a:gd name="connsiteX162" fmla="*/ 5882195 w 12192000"/>
              <a:gd name="connsiteY162" fmla="*/ 173195 h 4939827"/>
              <a:gd name="connsiteX163" fmla="*/ 5887271 w 12192000"/>
              <a:gd name="connsiteY163" fmla="*/ 176084 h 4939827"/>
              <a:gd name="connsiteX164" fmla="*/ 5916552 w 12192000"/>
              <a:gd name="connsiteY164" fmla="*/ 189955 h 4939827"/>
              <a:gd name="connsiteX165" fmla="*/ 5983240 w 12192000"/>
              <a:gd name="connsiteY165" fmla="*/ 152755 h 4939827"/>
              <a:gd name="connsiteX166" fmla="*/ 6061852 w 12192000"/>
              <a:gd name="connsiteY166" fmla="*/ 161953 h 4939827"/>
              <a:gd name="connsiteX167" fmla="*/ 6408386 w 12192000"/>
              <a:gd name="connsiteY167" fmla="*/ 157590 h 4939827"/>
              <a:gd name="connsiteX168" fmla="*/ 6531386 w 12192000"/>
              <a:gd name="connsiteY168" fmla="*/ 156103 h 4939827"/>
              <a:gd name="connsiteX169" fmla="*/ 6721509 w 12192000"/>
              <a:gd name="connsiteY169" fmla="*/ 54829 h 4939827"/>
              <a:gd name="connsiteX170" fmla="*/ 6947884 w 12192000"/>
              <a:gd name="connsiteY170" fmla="*/ 47587 h 4939827"/>
              <a:gd name="connsiteX171" fmla="*/ 6965101 w 12192000"/>
              <a:gd name="connsiteY171" fmla="*/ 25718 h 4939827"/>
              <a:gd name="connsiteX172" fmla="*/ 6986370 w 12192000"/>
              <a:gd name="connsiteY172" fmla="*/ 12659 h 4939827"/>
              <a:gd name="connsiteX173" fmla="*/ 6989536 w 12192000"/>
              <a:gd name="connsiteY173" fmla="*/ 14528 h 4939827"/>
              <a:gd name="connsiteX174" fmla="*/ 7015933 w 12192000"/>
              <a:gd name="connsiteY174" fmla="*/ 9653 h 4939827"/>
              <a:gd name="connsiteX175" fmla="*/ 7020592 w 12192000"/>
              <a:gd name="connsiteY175" fmla="*/ 1651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435843 w 12192000"/>
              <a:gd name="connsiteY143" fmla="*/ 234325 h 4939827"/>
              <a:gd name="connsiteX144" fmla="*/ 4558432 w 12192000"/>
              <a:gd name="connsiteY144" fmla="*/ 269194 h 4939827"/>
              <a:gd name="connsiteX145" fmla="*/ 4635061 w 12192000"/>
              <a:gd name="connsiteY145" fmla="*/ 280682 h 4939827"/>
              <a:gd name="connsiteX146" fmla="*/ 4680829 w 12192000"/>
              <a:gd name="connsiteY146" fmla="*/ 287953 h 4939827"/>
              <a:gd name="connsiteX147" fmla="*/ 4807427 w 12192000"/>
              <a:gd name="connsiteY147" fmla="*/ 276835 h 4939827"/>
              <a:gd name="connsiteX148" fmla="*/ 5028933 w 12192000"/>
              <a:gd name="connsiteY148" fmla="*/ 183887 h 4939827"/>
              <a:gd name="connsiteX149" fmla="*/ 5093642 w 12192000"/>
              <a:gd name="connsiteY149" fmla="*/ 177214 h 4939827"/>
              <a:gd name="connsiteX150" fmla="*/ 5102642 w 12192000"/>
              <a:gd name="connsiteY150" fmla="*/ 186816 h 4939827"/>
              <a:gd name="connsiteX151" fmla="*/ 5193590 w 12192000"/>
              <a:gd name="connsiteY151" fmla="*/ 136361 h 4939827"/>
              <a:gd name="connsiteX152" fmla="*/ 5323922 w 12192000"/>
              <a:gd name="connsiteY152" fmla="*/ 146332 h 4939827"/>
              <a:gd name="connsiteX153" fmla="*/ 5421860 w 12192000"/>
              <a:gd name="connsiteY153" fmla="*/ 167298 h 4939827"/>
              <a:gd name="connsiteX154" fmla="*/ 5476948 w 12192000"/>
              <a:gd name="connsiteY154" fmla="*/ 173249 h 4939827"/>
              <a:gd name="connsiteX155" fmla="*/ 5516842 w 12192000"/>
              <a:gd name="connsiteY155" fmla="*/ 184018 h 4939827"/>
              <a:gd name="connsiteX156" fmla="*/ 5619415 w 12192000"/>
              <a:gd name="connsiteY156" fmla="*/ 176781 h 4939827"/>
              <a:gd name="connsiteX157" fmla="*/ 5789867 w 12192000"/>
              <a:gd name="connsiteY157" fmla="*/ 150304 h 4939827"/>
              <a:gd name="connsiteX158" fmla="*/ 5825953 w 12192000"/>
              <a:gd name="connsiteY158" fmla="*/ 147907 h 4939827"/>
              <a:gd name="connsiteX159" fmla="*/ 5856168 w 12192000"/>
              <a:gd name="connsiteY159" fmla="*/ 158719 h 4939827"/>
              <a:gd name="connsiteX160" fmla="*/ 5862476 w 12192000"/>
              <a:gd name="connsiteY160" fmla="*/ 172447 h 4939827"/>
              <a:gd name="connsiteX161" fmla="*/ 5882195 w 12192000"/>
              <a:gd name="connsiteY161" fmla="*/ 173195 h 4939827"/>
              <a:gd name="connsiteX162" fmla="*/ 5887271 w 12192000"/>
              <a:gd name="connsiteY162" fmla="*/ 176084 h 4939827"/>
              <a:gd name="connsiteX163" fmla="*/ 5916552 w 12192000"/>
              <a:gd name="connsiteY163" fmla="*/ 189955 h 4939827"/>
              <a:gd name="connsiteX164" fmla="*/ 5983240 w 12192000"/>
              <a:gd name="connsiteY164" fmla="*/ 152755 h 4939827"/>
              <a:gd name="connsiteX165" fmla="*/ 6061852 w 12192000"/>
              <a:gd name="connsiteY165" fmla="*/ 161953 h 4939827"/>
              <a:gd name="connsiteX166" fmla="*/ 6408386 w 12192000"/>
              <a:gd name="connsiteY166" fmla="*/ 157590 h 4939827"/>
              <a:gd name="connsiteX167" fmla="*/ 6531386 w 12192000"/>
              <a:gd name="connsiteY167" fmla="*/ 156103 h 4939827"/>
              <a:gd name="connsiteX168" fmla="*/ 6721509 w 12192000"/>
              <a:gd name="connsiteY168" fmla="*/ 54829 h 4939827"/>
              <a:gd name="connsiteX169" fmla="*/ 6947884 w 12192000"/>
              <a:gd name="connsiteY169" fmla="*/ 47587 h 4939827"/>
              <a:gd name="connsiteX170" fmla="*/ 6965101 w 12192000"/>
              <a:gd name="connsiteY170" fmla="*/ 25718 h 4939827"/>
              <a:gd name="connsiteX171" fmla="*/ 6986370 w 12192000"/>
              <a:gd name="connsiteY171" fmla="*/ 12659 h 4939827"/>
              <a:gd name="connsiteX172" fmla="*/ 6989536 w 12192000"/>
              <a:gd name="connsiteY172" fmla="*/ 14528 h 4939827"/>
              <a:gd name="connsiteX173" fmla="*/ 7015933 w 12192000"/>
              <a:gd name="connsiteY173" fmla="*/ 9653 h 4939827"/>
              <a:gd name="connsiteX174" fmla="*/ 7020592 w 12192000"/>
              <a:gd name="connsiteY174" fmla="*/ 1651 h 4939827"/>
              <a:gd name="connsiteX175" fmla="*/ 7025905 w 12192000"/>
              <a:gd name="connsiteY175"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680829 w 12192000"/>
              <a:gd name="connsiteY145" fmla="*/ 287953 h 4939827"/>
              <a:gd name="connsiteX146" fmla="*/ 4807427 w 12192000"/>
              <a:gd name="connsiteY146" fmla="*/ 276835 h 4939827"/>
              <a:gd name="connsiteX147" fmla="*/ 5028933 w 12192000"/>
              <a:gd name="connsiteY147" fmla="*/ 183887 h 4939827"/>
              <a:gd name="connsiteX148" fmla="*/ 5093642 w 12192000"/>
              <a:gd name="connsiteY148" fmla="*/ 177214 h 4939827"/>
              <a:gd name="connsiteX149" fmla="*/ 5102642 w 12192000"/>
              <a:gd name="connsiteY149" fmla="*/ 186816 h 4939827"/>
              <a:gd name="connsiteX150" fmla="*/ 5193590 w 12192000"/>
              <a:gd name="connsiteY150" fmla="*/ 136361 h 4939827"/>
              <a:gd name="connsiteX151" fmla="*/ 5323922 w 12192000"/>
              <a:gd name="connsiteY151" fmla="*/ 146332 h 4939827"/>
              <a:gd name="connsiteX152" fmla="*/ 5421860 w 12192000"/>
              <a:gd name="connsiteY152" fmla="*/ 167298 h 4939827"/>
              <a:gd name="connsiteX153" fmla="*/ 5476948 w 12192000"/>
              <a:gd name="connsiteY153" fmla="*/ 173249 h 4939827"/>
              <a:gd name="connsiteX154" fmla="*/ 5516842 w 12192000"/>
              <a:gd name="connsiteY154" fmla="*/ 184018 h 4939827"/>
              <a:gd name="connsiteX155" fmla="*/ 5619415 w 12192000"/>
              <a:gd name="connsiteY155" fmla="*/ 176781 h 4939827"/>
              <a:gd name="connsiteX156" fmla="*/ 5789867 w 12192000"/>
              <a:gd name="connsiteY156" fmla="*/ 150304 h 4939827"/>
              <a:gd name="connsiteX157" fmla="*/ 5825953 w 12192000"/>
              <a:gd name="connsiteY157" fmla="*/ 147907 h 4939827"/>
              <a:gd name="connsiteX158" fmla="*/ 5856168 w 12192000"/>
              <a:gd name="connsiteY158" fmla="*/ 158719 h 4939827"/>
              <a:gd name="connsiteX159" fmla="*/ 5862476 w 12192000"/>
              <a:gd name="connsiteY159" fmla="*/ 172447 h 4939827"/>
              <a:gd name="connsiteX160" fmla="*/ 5882195 w 12192000"/>
              <a:gd name="connsiteY160" fmla="*/ 173195 h 4939827"/>
              <a:gd name="connsiteX161" fmla="*/ 5887271 w 12192000"/>
              <a:gd name="connsiteY161" fmla="*/ 176084 h 4939827"/>
              <a:gd name="connsiteX162" fmla="*/ 5916552 w 12192000"/>
              <a:gd name="connsiteY162" fmla="*/ 189955 h 4939827"/>
              <a:gd name="connsiteX163" fmla="*/ 5983240 w 12192000"/>
              <a:gd name="connsiteY163" fmla="*/ 152755 h 4939827"/>
              <a:gd name="connsiteX164" fmla="*/ 6061852 w 12192000"/>
              <a:gd name="connsiteY164" fmla="*/ 161953 h 4939827"/>
              <a:gd name="connsiteX165" fmla="*/ 6408386 w 12192000"/>
              <a:gd name="connsiteY165" fmla="*/ 157590 h 4939827"/>
              <a:gd name="connsiteX166" fmla="*/ 6531386 w 12192000"/>
              <a:gd name="connsiteY166" fmla="*/ 156103 h 4939827"/>
              <a:gd name="connsiteX167" fmla="*/ 6721509 w 12192000"/>
              <a:gd name="connsiteY167" fmla="*/ 54829 h 4939827"/>
              <a:gd name="connsiteX168" fmla="*/ 6947884 w 12192000"/>
              <a:gd name="connsiteY168" fmla="*/ 47587 h 4939827"/>
              <a:gd name="connsiteX169" fmla="*/ 6965101 w 12192000"/>
              <a:gd name="connsiteY169" fmla="*/ 25718 h 4939827"/>
              <a:gd name="connsiteX170" fmla="*/ 6986370 w 12192000"/>
              <a:gd name="connsiteY170" fmla="*/ 12659 h 4939827"/>
              <a:gd name="connsiteX171" fmla="*/ 6989536 w 12192000"/>
              <a:gd name="connsiteY171" fmla="*/ 14528 h 4939827"/>
              <a:gd name="connsiteX172" fmla="*/ 7015933 w 12192000"/>
              <a:gd name="connsiteY172" fmla="*/ 9653 h 4939827"/>
              <a:gd name="connsiteX173" fmla="*/ 7020592 w 12192000"/>
              <a:gd name="connsiteY173" fmla="*/ 1651 h 4939827"/>
              <a:gd name="connsiteX174" fmla="*/ 7025905 w 12192000"/>
              <a:gd name="connsiteY174"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408386 w 12192000"/>
              <a:gd name="connsiteY164" fmla="*/ 157590 h 4939827"/>
              <a:gd name="connsiteX165" fmla="*/ 6531386 w 12192000"/>
              <a:gd name="connsiteY165" fmla="*/ 156103 h 4939827"/>
              <a:gd name="connsiteX166" fmla="*/ 6721509 w 12192000"/>
              <a:gd name="connsiteY166" fmla="*/ 54829 h 4939827"/>
              <a:gd name="connsiteX167" fmla="*/ 6947884 w 12192000"/>
              <a:gd name="connsiteY167" fmla="*/ 47587 h 4939827"/>
              <a:gd name="connsiteX168" fmla="*/ 6965101 w 12192000"/>
              <a:gd name="connsiteY168" fmla="*/ 25718 h 4939827"/>
              <a:gd name="connsiteX169" fmla="*/ 6986370 w 12192000"/>
              <a:gd name="connsiteY169" fmla="*/ 12659 h 4939827"/>
              <a:gd name="connsiteX170" fmla="*/ 6989536 w 12192000"/>
              <a:gd name="connsiteY170" fmla="*/ 14528 h 4939827"/>
              <a:gd name="connsiteX171" fmla="*/ 7015933 w 12192000"/>
              <a:gd name="connsiteY171" fmla="*/ 9653 h 4939827"/>
              <a:gd name="connsiteX172" fmla="*/ 7020592 w 12192000"/>
              <a:gd name="connsiteY172" fmla="*/ 1651 h 4939827"/>
              <a:gd name="connsiteX173" fmla="*/ 7025905 w 12192000"/>
              <a:gd name="connsiteY173"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531386 w 12192000"/>
              <a:gd name="connsiteY164" fmla="*/ 156103 h 4939827"/>
              <a:gd name="connsiteX165" fmla="*/ 6721509 w 12192000"/>
              <a:gd name="connsiteY165" fmla="*/ 54829 h 4939827"/>
              <a:gd name="connsiteX166" fmla="*/ 6947884 w 12192000"/>
              <a:gd name="connsiteY166" fmla="*/ 47587 h 4939827"/>
              <a:gd name="connsiteX167" fmla="*/ 6965101 w 12192000"/>
              <a:gd name="connsiteY167" fmla="*/ 25718 h 4939827"/>
              <a:gd name="connsiteX168" fmla="*/ 6986370 w 12192000"/>
              <a:gd name="connsiteY168" fmla="*/ 12659 h 4939827"/>
              <a:gd name="connsiteX169" fmla="*/ 6989536 w 12192000"/>
              <a:gd name="connsiteY169" fmla="*/ 14528 h 4939827"/>
              <a:gd name="connsiteX170" fmla="*/ 7015933 w 12192000"/>
              <a:gd name="connsiteY170" fmla="*/ 9653 h 4939827"/>
              <a:gd name="connsiteX171" fmla="*/ 7020592 w 12192000"/>
              <a:gd name="connsiteY171" fmla="*/ 1651 h 4939827"/>
              <a:gd name="connsiteX172" fmla="*/ 7025905 w 12192000"/>
              <a:gd name="connsiteY172"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531386 w 12192000"/>
              <a:gd name="connsiteY164" fmla="*/ 156103 h 4939827"/>
              <a:gd name="connsiteX165" fmla="*/ 6947884 w 12192000"/>
              <a:gd name="connsiteY165" fmla="*/ 47587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531386 w 12192000"/>
              <a:gd name="connsiteY164" fmla="*/ 156103 h 4939827"/>
              <a:gd name="connsiteX165" fmla="*/ 6756965 w 12192000"/>
              <a:gd name="connsiteY165" fmla="*/ 57636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061852 w 12192000"/>
              <a:gd name="connsiteY163" fmla="*/ 161953 h 4939827"/>
              <a:gd name="connsiteX164" fmla="*/ 6415830 w 12192000"/>
              <a:gd name="connsiteY164" fmla="*/ 136006 h 4939827"/>
              <a:gd name="connsiteX165" fmla="*/ 6756965 w 12192000"/>
              <a:gd name="connsiteY165" fmla="*/ 57636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37675 w 12192000"/>
              <a:gd name="connsiteY17" fmla="*/ 204438 h 4939827"/>
              <a:gd name="connsiteX18" fmla="*/ 7952584 w 12192000"/>
              <a:gd name="connsiteY18" fmla="*/ 170181 h 4939827"/>
              <a:gd name="connsiteX19" fmla="*/ 8009534 w 12192000"/>
              <a:gd name="connsiteY19" fmla="*/ 176441 h 4939827"/>
              <a:gd name="connsiteX20" fmla="*/ 8058681 w 12192000"/>
              <a:gd name="connsiteY20" fmla="*/ 219431 h 4939827"/>
              <a:gd name="connsiteX21" fmla="*/ 8126175 w 12192000"/>
              <a:gd name="connsiteY21" fmla="*/ 240005 h 4939827"/>
              <a:gd name="connsiteX22" fmla="*/ 8166439 w 12192000"/>
              <a:gd name="connsiteY22" fmla="*/ 252699 h 4939827"/>
              <a:gd name="connsiteX23" fmla="*/ 8281371 w 12192000"/>
              <a:gd name="connsiteY23" fmla="*/ 256875 h 4939827"/>
              <a:gd name="connsiteX24" fmla="*/ 8381609 w 12192000"/>
              <a:gd name="connsiteY24" fmla="*/ 240618 h 4939827"/>
              <a:gd name="connsiteX25" fmla="*/ 8406759 w 12192000"/>
              <a:gd name="connsiteY25" fmla="*/ 232517 h 4939827"/>
              <a:gd name="connsiteX26" fmla="*/ 8426506 w 12192000"/>
              <a:gd name="connsiteY26" fmla="*/ 241842 h 4939827"/>
              <a:gd name="connsiteX27" fmla="*/ 8427949 w 12192000"/>
              <a:gd name="connsiteY27" fmla="*/ 240981 h 4939827"/>
              <a:gd name="connsiteX28" fmla="*/ 8441468 w 12192000"/>
              <a:gd name="connsiteY28" fmla="*/ 241157 h 4939827"/>
              <a:gd name="connsiteX29" fmla="*/ 8565757 w 12192000"/>
              <a:gd name="connsiteY29" fmla="*/ 255317 h 4939827"/>
              <a:gd name="connsiteX30" fmla="*/ 8573171 w 12192000"/>
              <a:gd name="connsiteY30" fmla="*/ 258426 h 4939827"/>
              <a:gd name="connsiteX31" fmla="*/ 8573548 w 12192000"/>
              <a:gd name="connsiteY31" fmla="*/ 258241 h 4939827"/>
              <a:gd name="connsiteX32" fmla="*/ 8581827 w 12192000"/>
              <a:gd name="connsiteY32" fmla="*/ 261028 h 4939827"/>
              <a:gd name="connsiteX33" fmla="*/ 8586687 w 12192000"/>
              <a:gd name="connsiteY33" fmla="*/ 264089 h 4939827"/>
              <a:gd name="connsiteX34" fmla="*/ 8601067 w 12192000"/>
              <a:gd name="connsiteY34" fmla="*/ 270114 h 4939827"/>
              <a:gd name="connsiteX35" fmla="*/ 8672650 w 12192000"/>
              <a:gd name="connsiteY35" fmla="*/ 254821 h 4939827"/>
              <a:gd name="connsiteX36" fmla="*/ 8785543 w 12192000"/>
              <a:gd name="connsiteY36" fmla="*/ 263406 h 4939827"/>
              <a:gd name="connsiteX37" fmla="*/ 8830588 w 12192000"/>
              <a:gd name="connsiteY37" fmla="*/ 265483 h 4939827"/>
              <a:gd name="connsiteX38" fmla="*/ 8905142 w 12192000"/>
              <a:gd name="connsiteY38" fmla="*/ 264958 h 4939827"/>
              <a:gd name="connsiteX39" fmla="*/ 8968582 w 12192000"/>
              <a:gd name="connsiteY39" fmla="*/ 262728 h 4939827"/>
              <a:gd name="connsiteX40" fmla="*/ 8972994 w 12192000"/>
              <a:gd name="connsiteY40" fmla="*/ 263284 h 4939827"/>
              <a:gd name="connsiteX41" fmla="*/ 9004605 w 12192000"/>
              <a:gd name="connsiteY41" fmla="*/ 258041 h 4939827"/>
              <a:gd name="connsiteX42" fmla="*/ 9016165 w 12192000"/>
              <a:gd name="connsiteY42" fmla="*/ 261258 h 4939827"/>
              <a:gd name="connsiteX43" fmla="*/ 9043297 w 12192000"/>
              <a:gd name="connsiteY43" fmla="*/ 281547 h 4939827"/>
              <a:gd name="connsiteX44" fmla="*/ 9048315 w 12192000"/>
              <a:gd name="connsiteY44" fmla="*/ 279264 h 4939827"/>
              <a:gd name="connsiteX45" fmla="*/ 9054706 w 12192000"/>
              <a:gd name="connsiteY45" fmla="*/ 278538 h 4939827"/>
              <a:gd name="connsiteX46" fmla="*/ 9070919 w 12192000"/>
              <a:gd name="connsiteY46" fmla="*/ 281810 h 4939827"/>
              <a:gd name="connsiteX47" fmla="*/ 9076813 w 12192000"/>
              <a:gd name="connsiteY47" fmla="*/ 283909 h 4939827"/>
              <a:gd name="connsiteX48" fmla="*/ 9085871 w 12192000"/>
              <a:gd name="connsiteY48" fmla="*/ 285133 h 4939827"/>
              <a:gd name="connsiteX49" fmla="*/ 9086159 w 12192000"/>
              <a:gd name="connsiteY49" fmla="*/ 284887 h 4939827"/>
              <a:gd name="connsiteX50" fmla="*/ 9134606 w 12192000"/>
              <a:gd name="connsiteY50" fmla="*/ 288168 h 4939827"/>
              <a:gd name="connsiteX51" fmla="*/ 9195590 w 12192000"/>
              <a:gd name="connsiteY51" fmla="*/ 279568 h 4939827"/>
              <a:gd name="connsiteX52" fmla="*/ 9219336 w 12192000"/>
              <a:gd name="connsiteY52" fmla="*/ 278133 h 4939827"/>
              <a:gd name="connsiteX53" fmla="*/ 9232362 w 12192000"/>
              <a:gd name="connsiteY53" fmla="*/ 275894 h 4939827"/>
              <a:gd name="connsiteX54" fmla="*/ 9233396 w 12192000"/>
              <a:gd name="connsiteY54" fmla="*/ 274803 h 4939827"/>
              <a:gd name="connsiteX55" fmla="*/ 9256213 w 12192000"/>
              <a:gd name="connsiteY55" fmla="*/ 281576 h 4939827"/>
              <a:gd name="connsiteX56" fmla="*/ 9262377 w 12192000"/>
              <a:gd name="connsiteY56" fmla="*/ 286635 h 4939827"/>
              <a:gd name="connsiteX57" fmla="*/ 9287089 w 12192000"/>
              <a:gd name="connsiteY57" fmla="*/ 303891 h 4939827"/>
              <a:gd name="connsiteX58" fmla="*/ 9371484 w 12192000"/>
              <a:gd name="connsiteY58" fmla="*/ 329634 h 4939827"/>
              <a:gd name="connsiteX59" fmla="*/ 9404829 w 12192000"/>
              <a:gd name="connsiteY59" fmla="*/ 339038 h 4939827"/>
              <a:gd name="connsiteX60" fmla="*/ 9427021 w 12192000"/>
              <a:gd name="connsiteY60" fmla="*/ 358784 h 4939827"/>
              <a:gd name="connsiteX61" fmla="*/ 9670844 w 12192000"/>
              <a:gd name="connsiteY61" fmla="*/ 405128 h 4939827"/>
              <a:gd name="connsiteX62" fmla="*/ 9816083 w 12192000"/>
              <a:gd name="connsiteY62" fmla="*/ 416573 h 4939827"/>
              <a:gd name="connsiteX63" fmla="*/ 9936741 w 12192000"/>
              <a:gd name="connsiteY63" fmla="*/ 437044 h 4939827"/>
              <a:gd name="connsiteX64" fmla="*/ 10050093 w 12192000"/>
              <a:gd name="connsiteY64" fmla="*/ 443783 h 4939827"/>
              <a:gd name="connsiteX65" fmla="*/ 10130090 w 12192000"/>
              <a:gd name="connsiteY65" fmla="*/ 459520 h 4939827"/>
              <a:gd name="connsiteX66" fmla="*/ 10173456 w 12192000"/>
              <a:gd name="connsiteY66" fmla="*/ 457749 h 4939827"/>
              <a:gd name="connsiteX67" fmla="*/ 10218232 w 12192000"/>
              <a:gd name="connsiteY67" fmla="*/ 459820 h 4939827"/>
              <a:gd name="connsiteX68" fmla="*/ 10354176 w 12192000"/>
              <a:gd name="connsiteY68" fmla="*/ 471377 h 4939827"/>
              <a:gd name="connsiteX69" fmla="*/ 10430681 w 12192000"/>
              <a:gd name="connsiteY69" fmla="*/ 481226 h 4939827"/>
              <a:gd name="connsiteX70" fmla="*/ 10478169 w 12192000"/>
              <a:gd name="connsiteY70" fmla="*/ 481774 h 4939827"/>
              <a:gd name="connsiteX71" fmla="*/ 10540907 w 12192000"/>
              <a:gd name="connsiteY71" fmla="*/ 485607 h 4939827"/>
              <a:gd name="connsiteX72" fmla="*/ 10614941 w 12192000"/>
              <a:gd name="connsiteY72" fmla="*/ 487592 h 4939827"/>
              <a:gd name="connsiteX73" fmla="*/ 10674098 w 12192000"/>
              <a:gd name="connsiteY73" fmla="*/ 521656 h 4939827"/>
              <a:gd name="connsiteX74" fmla="*/ 10874834 w 12192000"/>
              <a:gd name="connsiteY74" fmla="*/ 574867 h 4939827"/>
              <a:gd name="connsiteX75" fmla="*/ 10944981 w 12192000"/>
              <a:gd name="connsiteY75" fmla="*/ 615042 h 4939827"/>
              <a:gd name="connsiteX76" fmla="*/ 11006376 w 12192000"/>
              <a:gd name="connsiteY76" fmla="*/ 645957 h 4939827"/>
              <a:gd name="connsiteX77" fmla="*/ 11076308 w 12192000"/>
              <a:gd name="connsiteY77" fmla="*/ 675698 h 4939827"/>
              <a:gd name="connsiteX78" fmla="*/ 11148789 w 12192000"/>
              <a:gd name="connsiteY78" fmla="*/ 685041 h 4939827"/>
              <a:gd name="connsiteX79" fmla="*/ 11249129 w 12192000"/>
              <a:gd name="connsiteY79" fmla="*/ 684218 h 4939827"/>
              <a:gd name="connsiteX80" fmla="*/ 11299915 w 12192000"/>
              <a:gd name="connsiteY80" fmla="*/ 692177 h 4939827"/>
              <a:gd name="connsiteX81" fmla="*/ 11386973 w 12192000"/>
              <a:gd name="connsiteY81" fmla="*/ 708209 h 4939827"/>
              <a:gd name="connsiteX82" fmla="*/ 11500105 w 12192000"/>
              <a:gd name="connsiteY82" fmla="*/ 735014 h 4939827"/>
              <a:gd name="connsiteX83" fmla="*/ 11621735 w 12192000"/>
              <a:gd name="connsiteY83" fmla="*/ 789584 h 4939827"/>
              <a:gd name="connsiteX84" fmla="*/ 11691200 w 12192000"/>
              <a:gd name="connsiteY84" fmla="*/ 867902 h 4939827"/>
              <a:gd name="connsiteX85" fmla="*/ 11819427 w 12192000"/>
              <a:gd name="connsiteY85" fmla="*/ 911634 h 4939827"/>
              <a:gd name="connsiteX86" fmla="*/ 11969720 w 12192000"/>
              <a:gd name="connsiteY86" fmla="*/ 964737 h 4939827"/>
              <a:gd name="connsiteX87" fmla="*/ 12055766 w 12192000"/>
              <a:gd name="connsiteY87" fmla="*/ 991268 h 4939827"/>
              <a:gd name="connsiteX88" fmla="*/ 12171539 w 12192000"/>
              <a:gd name="connsiteY88" fmla="*/ 995427 h 4939827"/>
              <a:gd name="connsiteX89" fmla="*/ 12187831 w 12192000"/>
              <a:gd name="connsiteY89" fmla="*/ 996580 h 4939827"/>
              <a:gd name="connsiteX90" fmla="*/ 12192000 w 12192000"/>
              <a:gd name="connsiteY90" fmla="*/ 996726 h 4939827"/>
              <a:gd name="connsiteX91" fmla="*/ 12192000 w 12192000"/>
              <a:gd name="connsiteY91" fmla="*/ 4939827 h 4939827"/>
              <a:gd name="connsiteX92" fmla="*/ 0 w 12192000"/>
              <a:gd name="connsiteY92" fmla="*/ 4939827 h 4939827"/>
              <a:gd name="connsiteX93" fmla="*/ 0 w 12192000"/>
              <a:gd name="connsiteY93" fmla="*/ 512043 h 4939827"/>
              <a:gd name="connsiteX94" fmla="*/ 7381 w 12192000"/>
              <a:gd name="connsiteY94" fmla="*/ 512580 h 4939827"/>
              <a:gd name="connsiteX95" fmla="*/ 100029 w 12192000"/>
              <a:gd name="connsiteY95" fmla="*/ 504758 h 4939827"/>
              <a:gd name="connsiteX96" fmla="*/ 155244 w 12192000"/>
              <a:gd name="connsiteY96" fmla="*/ 525130 h 4939827"/>
              <a:gd name="connsiteX97" fmla="*/ 254366 w 12192000"/>
              <a:gd name="connsiteY97" fmla="*/ 534449 h 4939827"/>
              <a:gd name="connsiteX98" fmla="*/ 447292 w 12192000"/>
              <a:gd name="connsiteY98" fmla="*/ 542725 h 4939827"/>
              <a:gd name="connsiteX99" fmla="*/ 628105 w 12192000"/>
              <a:gd name="connsiteY99" fmla="*/ 547853 h 4939827"/>
              <a:gd name="connsiteX100" fmla="*/ 783146 w 12192000"/>
              <a:gd name="connsiteY100" fmla="*/ 591799 h 4939827"/>
              <a:gd name="connsiteX101" fmla="*/ 1043676 w 12192000"/>
              <a:gd name="connsiteY101" fmla="*/ 591887 h 4939827"/>
              <a:gd name="connsiteX102" fmla="*/ 1281816 w 12192000"/>
              <a:gd name="connsiteY102" fmla="*/ 520946 h 4939827"/>
              <a:gd name="connsiteX103" fmla="*/ 1486347 w 12192000"/>
              <a:gd name="connsiteY103" fmla="*/ 487310 h 4939827"/>
              <a:gd name="connsiteX104" fmla="*/ 1568079 w 12192000"/>
              <a:gd name="connsiteY104" fmla="*/ 462531 h 4939827"/>
              <a:gd name="connsiteX105" fmla="*/ 1622516 w 12192000"/>
              <a:gd name="connsiteY105" fmla="*/ 466058 h 4939827"/>
              <a:gd name="connsiteX106" fmla="*/ 1655457 w 12192000"/>
              <a:gd name="connsiteY106" fmla="*/ 465359 h 4939827"/>
              <a:gd name="connsiteX107" fmla="*/ 1717454 w 12192000"/>
              <a:gd name="connsiteY107" fmla="*/ 417203 h 4939827"/>
              <a:gd name="connsiteX108" fmla="*/ 1913794 w 12192000"/>
              <a:gd name="connsiteY108" fmla="*/ 365255 h 4939827"/>
              <a:gd name="connsiteX109" fmla="*/ 2129762 w 12192000"/>
              <a:gd name="connsiteY109" fmla="*/ 367832 h 4939827"/>
              <a:gd name="connsiteX110" fmla="*/ 2376970 w 12192000"/>
              <a:gd name="connsiteY110" fmla="*/ 350129 h 4939827"/>
              <a:gd name="connsiteX111" fmla="*/ 2480155 w 12192000"/>
              <a:gd name="connsiteY111" fmla="*/ 359227 h 4939827"/>
              <a:gd name="connsiteX112" fmla="*/ 2586782 w 12192000"/>
              <a:gd name="connsiteY112" fmla="*/ 339352 h 4939827"/>
              <a:gd name="connsiteX113" fmla="*/ 2654496 w 12192000"/>
              <a:gd name="connsiteY113" fmla="*/ 315431 h 4939827"/>
              <a:gd name="connsiteX114" fmla="*/ 2788947 w 12192000"/>
              <a:gd name="connsiteY114" fmla="*/ 250375 h 4939827"/>
              <a:gd name="connsiteX115" fmla="*/ 2885389 w 12192000"/>
              <a:gd name="connsiteY115" fmla="*/ 255259 h 4939827"/>
              <a:gd name="connsiteX116" fmla="*/ 3045916 w 12192000"/>
              <a:gd name="connsiteY116" fmla="*/ 261030 h 4939827"/>
              <a:gd name="connsiteX117" fmla="*/ 3074187 w 12192000"/>
              <a:gd name="connsiteY117" fmla="*/ 243226 h 4939827"/>
              <a:gd name="connsiteX118" fmla="*/ 3103677 w 12192000"/>
              <a:gd name="connsiteY118" fmla="*/ 209527 h 4939827"/>
              <a:gd name="connsiteX119" fmla="*/ 3126759 w 12192000"/>
              <a:gd name="connsiteY119" fmla="*/ 211226 h 4939827"/>
              <a:gd name="connsiteX120" fmla="*/ 3164020 w 12192000"/>
              <a:gd name="connsiteY120" fmla="*/ 212779 h 4939827"/>
              <a:gd name="connsiteX121" fmla="*/ 3285019 w 12192000"/>
              <a:gd name="connsiteY121" fmla="*/ 220535 h 4939827"/>
              <a:gd name="connsiteX122" fmla="*/ 3365154 w 12192000"/>
              <a:gd name="connsiteY122" fmla="*/ 226416 h 4939827"/>
              <a:gd name="connsiteX123" fmla="*/ 3367507 w 12192000"/>
              <a:gd name="connsiteY123" fmla="*/ 225416 h 4939827"/>
              <a:gd name="connsiteX124" fmla="*/ 3387567 w 12192000"/>
              <a:gd name="connsiteY124" fmla="*/ 227103 h 4939827"/>
              <a:gd name="connsiteX125" fmla="*/ 3424753 w 12192000"/>
              <a:gd name="connsiteY125" fmla="*/ 244380 h 4939827"/>
              <a:gd name="connsiteX126" fmla="*/ 3498001 w 12192000"/>
              <a:gd name="connsiteY126" fmla="*/ 231941 h 4939827"/>
              <a:gd name="connsiteX127" fmla="*/ 3561557 w 12192000"/>
              <a:gd name="connsiteY127" fmla="*/ 228095 h 4939827"/>
              <a:gd name="connsiteX128" fmla="*/ 3611920 w 12192000"/>
              <a:gd name="connsiteY128" fmla="*/ 218094 h 4939827"/>
              <a:gd name="connsiteX129" fmla="*/ 3620528 w 12192000"/>
              <a:gd name="connsiteY129" fmla="*/ 218788 h 4939827"/>
              <a:gd name="connsiteX130" fmla="*/ 3620766 w 12192000"/>
              <a:gd name="connsiteY130" fmla="*/ 218511 h 4939827"/>
              <a:gd name="connsiteX131" fmla="*/ 3629977 w 12192000"/>
              <a:gd name="connsiteY131" fmla="*/ 218664 h 4939827"/>
              <a:gd name="connsiteX132" fmla="*/ 3636217 w 12192000"/>
              <a:gd name="connsiteY132" fmla="*/ 220048 h 4939827"/>
              <a:gd name="connsiteX133" fmla="*/ 3709484 w 12192000"/>
              <a:gd name="connsiteY133" fmla="*/ 186927 h 4939827"/>
              <a:gd name="connsiteX134" fmla="*/ 3761342 w 12192000"/>
              <a:gd name="connsiteY134" fmla="*/ 177474 h 4939827"/>
              <a:gd name="connsiteX135" fmla="*/ 3799748 w 12192000"/>
              <a:gd name="connsiteY135" fmla="*/ 167154 h 4939827"/>
              <a:gd name="connsiteX136" fmla="*/ 3812225 w 12192000"/>
              <a:gd name="connsiteY136" fmla="*/ 189020 h 4939827"/>
              <a:gd name="connsiteX137" fmla="*/ 3864537 w 12192000"/>
              <a:gd name="connsiteY137" fmla="*/ 200742 h 4939827"/>
              <a:gd name="connsiteX138" fmla="*/ 4028476 w 12192000"/>
              <a:gd name="connsiteY138" fmla="*/ 223679 h 4939827"/>
              <a:gd name="connsiteX139" fmla="*/ 4191582 w 12192000"/>
              <a:gd name="connsiteY139" fmla="*/ 238952 h 4939827"/>
              <a:gd name="connsiteX140" fmla="*/ 4251024 w 12192000"/>
              <a:gd name="connsiteY140" fmla="*/ 240874 h 4939827"/>
              <a:gd name="connsiteX141" fmla="*/ 4355275 w 12192000"/>
              <a:gd name="connsiteY141" fmla="*/ 260205 h 4939827"/>
              <a:gd name="connsiteX142" fmla="*/ 4423807 w 12192000"/>
              <a:gd name="connsiteY142" fmla="*/ 270366 h 4939827"/>
              <a:gd name="connsiteX143" fmla="*/ 4558432 w 12192000"/>
              <a:gd name="connsiteY143" fmla="*/ 269194 h 4939827"/>
              <a:gd name="connsiteX144" fmla="*/ 4635061 w 12192000"/>
              <a:gd name="connsiteY144" fmla="*/ 280682 h 4939827"/>
              <a:gd name="connsiteX145" fmla="*/ 4807427 w 12192000"/>
              <a:gd name="connsiteY145" fmla="*/ 276835 h 4939827"/>
              <a:gd name="connsiteX146" fmla="*/ 5028933 w 12192000"/>
              <a:gd name="connsiteY146" fmla="*/ 183887 h 4939827"/>
              <a:gd name="connsiteX147" fmla="*/ 5093642 w 12192000"/>
              <a:gd name="connsiteY147" fmla="*/ 177214 h 4939827"/>
              <a:gd name="connsiteX148" fmla="*/ 5102642 w 12192000"/>
              <a:gd name="connsiteY148" fmla="*/ 186816 h 4939827"/>
              <a:gd name="connsiteX149" fmla="*/ 5193590 w 12192000"/>
              <a:gd name="connsiteY149" fmla="*/ 136361 h 4939827"/>
              <a:gd name="connsiteX150" fmla="*/ 5323922 w 12192000"/>
              <a:gd name="connsiteY150" fmla="*/ 146332 h 4939827"/>
              <a:gd name="connsiteX151" fmla="*/ 5421860 w 12192000"/>
              <a:gd name="connsiteY151" fmla="*/ 167298 h 4939827"/>
              <a:gd name="connsiteX152" fmla="*/ 5476948 w 12192000"/>
              <a:gd name="connsiteY152" fmla="*/ 173249 h 4939827"/>
              <a:gd name="connsiteX153" fmla="*/ 5516842 w 12192000"/>
              <a:gd name="connsiteY153" fmla="*/ 184018 h 4939827"/>
              <a:gd name="connsiteX154" fmla="*/ 5619415 w 12192000"/>
              <a:gd name="connsiteY154" fmla="*/ 176781 h 4939827"/>
              <a:gd name="connsiteX155" fmla="*/ 5789867 w 12192000"/>
              <a:gd name="connsiteY155" fmla="*/ 150304 h 4939827"/>
              <a:gd name="connsiteX156" fmla="*/ 5825953 w 12192000"/>
              <a:gd name="connsiteY156" fmla="*/ 147907 h 4939827"/>
              <a:gd name="connsiteX157" fmla="*/ 5856168 w 12192000"/>
              <a:gd name="connsiteY157" fmla="*/ 158719 h 4939827"/>
              <a:gd name="connsiteX158" fmla="*/ 5862476 w 12192000"/>
              <a:gd name="connsiteY158" fmla="*/ 172447 h 4939827"/>
              <a:gd name="connsiteX159" fmla="*/ 5882195 w 12192000"/>
              <a:gd name="connsiteY159" fmla="*/ 173195 h 4939827"/>
              <a:gd name="connsiteX160" fmla="*/ 5887271 w 12192000"/>
              <a:gd name="connsiteY160" fmla="*/ 176084 h 4939827"/>
              <a:gd name="connsiteX161" fmla="*/ 5916552 w 12192000"/>
              <a:gd name="connsiteY161" fmla="*/ 189955 h 4939827"/>
              <a:gd name="connsiteX162" fmla="*/ 5983240 w 12192000"/>
              <a:gd name="connsiteY162" fmla="*/ 152755 h 4939827"/>
              <a:gd name="connsiteX163" fmla="*/ 6152287 w 12192000"/>
              <a:gd name="connsiteY163" fmla="*/ 116736 h 4939827"/>
              <a:gd name="connsiteX164" fmla="*/ 6415830 w 12192000"/>
              <a:gd name="connsiteY164" fmla="*/ 136006 h 4939827"/>
              <a:gd name="connsiteX165" fmla="*/ 6756965 w 12192000"/>
              <a:gd name="connsiteY165" fmla="*/ 57636 h 4939827"/>
              <a:gd name="connsiteX166" fmla="*/ 6965101 w 12192000"/>
              <a:gd name="connsiteY166" fmla="*/ 25718 h 4939827"/>
              <a:gd name="connsiteX167" fmla="*/ 6986370 w 12192000"/>
              <a:gd name="connsiteY167" fmla="*/ 12659 h 4939827"/>
              <a:gd name="connsiteX168" fmla="*/ 6989536 w 12192000"/>
              <a:gd name="connsiteY168" fmla="*/ 14528 h 4939827"/>
              <a:gd name="connsiteX169" fmla="*/ 7015933 w 12192000"/>
              <a:gd name="connsiteY169" fmla="*/ 9653 h 4939827"/>
              <a:gd name="connsiteX170" fmla="*/ 7020592 w 12192000"/>
              <a:gd name="connsiteY170" fmla="*/ 1651 h 4939827"/>
              <a:gd name="connsiteX171" fmla="*/ 7025905 w 12192000"/>
              <a:gd name="connsiteY17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43464 w 12192000"/>
              <a:gd name="connsiteY12" fmla="*/ 68367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16552 w 12192000"/>
              <a:gd name="connsiteY160" fmla="*/ 189955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965101 w 12192000"/>
              <a:gd name="connsiteY165" fmla="*/ 25718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16552 w 12192000"/>
              <a:gd name="connsiteY160" fmla="*/ 189955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965101 w 12192000"/>
              <a:gd name="connsiteY165" fmla="*/ 25718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16552 w 12192000"/>
              <a:gd name="connsiteY160" fmla="*/ 189955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819400 w 12192000"/>
              <a:gd name="connsiteY165" fmla="*/ 30742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36361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21577 w 12192000"/>
              <a:gd name="connsiteY160" fmla="*/ 169858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819400 w 12192000"/>
              <a:gd name="connsiteY165" fmla="*/ 30742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3864537 w 12192000"/>
              <a:gd name="connsiteY136" fmla="*/ 200742 h 4939827"/>
              <a:gd name="connsiteX137" fmla="*/ 4028476 w 12192000"/>
              <a:gd name="connsiteY137" fmla="*/ 223679 h 4939827"/>
              <a:gd name="connsiteX138" fmla="*/ 4191582 w 12192000"/>
              <a:gd name="connsiteY138" fmla="*/ 238952 h 4939827"/>
              <a:gd name="connsiteX139" fmla="*/ 4251024 w 12192000"/>
              <a:gd name="connsiteY139" fmla="*/ 240874 h 4939827"/>
              <a:gd name="connsiteX140" fmla="*/ 4355275 w 12192000"/>
              <a:gd name="connsiteY140" fmla="*/ 260205 h 4939827"/>
              <a:gd name="connsiteX141" fmla="*/ 4423807 w 12192000"/>
              <a:gd name="connsiteY141" fmla="*/ 270366 h 4939827"/>
              <a:gd name="connsiteX142" fmla="*/ 4558432 w 12192000"/>
              <a:gd name="connsiteY142" fmla="*/ 269194 h 4939827"/>
              <a:gd name="connsiteX143" fmla="*/ 4635061 w 12192000"/>
              <a:gd name="connsiteY143" fmla="*/ 280682 h 4939827"/>
              <a:gd name="connsiteX144" fmla="*/ 4807427 w 12192000"/>
              <a:gd name="connsiteY144" fmla="*/ 276835 h 4939827"/>
              <a:gd name="connsiteX145" fmla="*/ 5028933 w 12192000"/>
              <a:gd name="connsiteY145" fmla="*/ 183887 h 4939827"/>
              <a:gd name="connsiteX146" fmla="*/ 5093642 w 12192000"/>
              <a:gd name="connsiteY146" fmla="*/ 177214 h 4939827"/>
              <a:gd name="connsiteX147" fmla="*/ 5102642 w 12192000"/>
              <a:gd name="connsiteY147" fmla="*/ 186816 h 4939827"/>
              <a:gd name="connsiteX148" fmla="*/ 5193590 w 12192000"/>
              <a:gd name="connsiteY148" fmla="*/ 156458 h 4939827"/>
              <a:gd name="connsiteX149" fmla="*/ 5323922 w 12192000"/>
              <a:gd name="connsiteY149" fmla="*/ 146332 h 4939827"/>
              <a:gd name="connsiteX150" fmla="*/ 5421860 w 12192000"/>
              <a:gd name="connsiteY150" fmla="*/ 167298 h 4939827"/>
              <a:gd name="connsiteX151" fmla="*/ 5476948 w 12192000"/>
              <a:gd name="connsiteY151" fmla="*/ 173249 h 4939827"/>
              <a:gd name="connsiteX152" fmla="*/ 5516842 w 12192000"/>
              <a:gd name="connsiteY152" fmla="*/ 184018 h 4939827"/>
              <a:gd name="connsiteX153" fmla="*/ 5619415 w 12192000"/>
              <a:gd name="connsiteY153" fmla="*/ 176781 h 4939827"/>
              <a:gd name="connsiteX154" fmla="*/ 5789867 w 12192000"/>
              <a:gd name="connsiteY154" fmla="*/ 150304 h 4939827"/>
              <a:gd name="connsiteX155" fmla="*/ 5825953 w 12192000"/>
              <a:gd name="connsiteY155" fmla="*/ 147907 h 4939827"/>
              <a:gd name="connsiteX156" fmla="*/ 5856168 w 12192000"/>
              <a:gd name="connsiteY156" fmla="*/ 158719 h 4939827"/>
              <a:gd name="connsiteX157" fmla="*/ 5862476 w 12192000"/>
              <a:gd name="connsiteY157" fmla="*/ 172447 h 4939827"/>
              <a:gd name="connsiteX158" fmla="*/ 5882195 w 12192000"/>
              <a:gd name="connsiteY158" fmla="*/ 173195 h 4939827"/>
              <a:gd name="connsiteX159" fmla="*/ 5887271 w 12192000"/>
              <a:gd name="connsiteY159" fmla="*/ 176084 h 4939827"/>
              <a:gd name="connsiteX160" fmla="*/ 5921577 w 12192000"/>
              <a:gd name="connsiteY160" fmla="*/ 169858 h 4939827"/>
              <a:gd name="connsiteX161" fmla="*/ 5983240 w 12192000"/>
              <a:gd name="connsiteY161" fmla="*/ 152755 h 4939827"/>
              <a:gd name="connsiteX162" fmla="*/ 6152287 w 12192000"/>
              <a:gd name="connsiteY162" fmla="*/ 116736 h 4939827"/>
              <a:gd name="connsiteX163" fmla="*/ 6415830 w 12192000"/>
              <a:gd name="connsiteY163" fmla="*/ 136006 h 4939827"/>
              <a:gd name="connsiteX164" fmla="*/ 6756965 w 12192000"/>
              <a:gd name="connsiteY164" fmla="*/ 57636 h 4939827"/>
              <a:gd name="connsiteX165" fmla="*/ 6819400 w 12192000"/>
              <a:gd name="connsiteY165" fmla="*/ 30742 h 4939827"/>
              <a:gd name="connsiteX166" fmla="*/ 6986370 w 12192000"/>
              <a:gd name="connsiteY166" fmla="*/ 12659 h 4939827"/>
              <a:gd name="connsiteX167" fmla="*/ 6989536 w 12192000"/>
              <a:gd name="connsiteY167" fmla="*/ 14528 h 4939827"/>
              <a:gd name="connsiteX168" fmla="*/ 7015933 w 12192000"/>
              <a:gd name="connsiteY168" fmla="*/ 9653 h 4939827"/>
              <a:gd name="connsiteX169" fmla="*/ 7020592 w 12192000"/>
              <a:gd name="connsiteY169" fmla="*/ 1651 h 4939827"/>
              <a:gd name="connsiteX170" fmla="*/ 7025905 w 12192000"/>
              <a:gd name="connsiteY17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812225 w 12192000"/>
              <a:gd name="connsiteY135" fmla="*/ 189020 h 4939827"/>
              <a:gd name="connsiteX136" fmla="*/ 4028476 w 12192000"/>
              <a:gd name="connsiteY136" fmla="*/ 223679 h 4939827"/>
              <a:gd name="connsiteX137" fmla="*/ 4191582 w 12192000"/>
              <a:gd name="connsiteY137" fmla="*/ 238952 h 4939827"/>
              <a:gd name="connsiteX138" fmla="*/ 4251024 w 12192000"/>
              <a:gd name="connsiteY138" fmla="*/ 240874 h 4939827"/>
              <a:gd name="connsiteX139" fmla="*/ 4355275 w 12192000"/>
              <a:gd name="connsiteY139" fmla="*/ 260205 h 4939827"/>
              <a:gd name="connsiteX140" fmla="*/ 4423807 w 12192000"/>
              <a:gd name="connsiteY140" fmla="*/ 270366 h 4939827"/>
              <a:gd name="connsiteX141" fmla="*/ 4558432 w 12192000"/>
              <a:gd name="connsiteY141" fmla="*/ 269194 h 4939827"/>
              <a:gd name="connsiteX142" fmla="*/ 4635061 w 12192000"/>
              <a:gd name="connsiteY142" fmla="*/ 280682 h 4939827"/>
              <a:gd name="connsiteX143" fmla="*/ 4807427 w 12192000"/>
              <a:gd name="connsiteY143" fmla="*/ 276835 h 4939827"/>
              <a:gd name="connsiteX144" fmla="*/ 5028933 w 12192000"/>
              <a:gd name="connsiteY144" fmla="*/ 183887 h 4939827"/>
              <a:gd name="connsiteX145" fmla="*/ 5093642 w 12192000"/>
              <a:gd name="connsiteY145" fmla="*/ 177214 h 4939827"/>
              <a:gd name="connsiteX146" fmla="*/ 5102642 w 12192000"/>
              <a:gd name="connsiteY146" fmla="*/ 186816 h 4939827"/>
              <a:gd name="connsiteX147" fmla="*/ 5193590 w 12192000"/>
              <a:gd name="connsiteY147" fmla="*/ 156458 h 4939827"/>
              <a:gd name="connsiteX148" fmla="*/ 5323922 w 12192000"/>
              <a:gd name="connsiteY148" fmla="*/ 146332 h 4939827"/>
              <a:gd name="connsiteX149" fmla="*/ 5421860 w 12192000"/>
              <a:gd name="connsiteY149" fmla="*/ 167298 h 4939827"/>
              <a:gd name="connsiteX150" fmla="*/ 5476948 w 12192000"/>
              <a:gd name="connsiteY150" fmla="*/ 173249 h 4939827"/>
              <a:gd name="connsiteX151" fmla="*/ 5516842 w 12192000"/>
              <a:gd name="connsiteY151" fmla="*/ 184018 h 4939827"/>
              <a:gd name="connsiteX152" fmla="*/ 5619415 w 12192000"/>
              <a:gd name="connsiteY152" fmla="*/ 176781 h 4939827"/>
              <a:gd name="connsiteX153" fmla="*/ 5789867 w 12192000"/>
              <a:gd name="connsiteY153" fmla="*/ 150304 h 4939827"/>
              <a:gd name="connsiteX154" fmla="*/ 5825953 w 12192000"/>
              <a:gd name="connsiteY154" fmla="*/ 147907 h 4939827"/>
              <a:gd name="connsiteX155" fmla="*/ 5856168 w 12192000"/>
              <a:gd name="connsiteY155" fmla="*/ 158719 h 4939827"/>
              <a:gd name="connsiteX156" fmla="*/ 5862476 w 12192000"/>
              <a:gd name="connsiteY156" fmla="*/ 172447 h 4939827"/>
              <a:gd name="connsiteX157" fmla="*/ 5882195 w 12192000"/>
              <a:gd name="connsiteY157" fmla="*/ 173195 h 4939827"/>
              <a:gd name="connsiteX158" fmla="*/ 5887271 w 12192000"/>
              <a:gd name="connsiteY158" fmla="*/ 176084 h 4939827"/>
              <a:gd name="connsiteX159" fmla="*/ 5921577 w 12192000"/>
              <a:gd name="connsiteY159" fmla="*/ 169858 h 4939827"/>
              <a:gd name="connsiteX160" fmla="*/ 5983240 w 12192000"/>
              <a:gd name="connsiteY160" fmla="*/ 152755 h 4939827"/>
              <a:gd name="connsiteX161" fmla="*/ 6152287 w 12192000"/>
              <a:gd name="connsiteY161" fmla="*/ 116736 h 4939827"/>
              <a:gd name="connsiteX162" fmla="*/ 6415830 w 12192000"/>
              <a:gd name="connsiteY162" fmla="*/ 136006 h 4939827"/>
              <a:gd name="connsiteX163" fmla="*/ 6756965 w 12192000"/>
              <a:gd name="connsiteY163" fmla="*/ 57636 h 4939827"/>
              <a:gd name="connsiteX164" fmla="*/ 6819400 w 12192000"/>
              <a:gd name="connsiteY164" fmla="*/ 30742 h 4939827"/>
              <a:gd name="connsiteX165" fmla="*/ 6986370 w 12192000"/>
              <a:gd name="connsiteY165" fmla="*/ 12659 h 4939827"/>
              <a:gd name="connsiteX166" fmla="*/ 6989536 w 12192000"/>
              <a:gd name="connsiteY166" fmla="*/ 14528 h 4939827"/>
              <a:gd name="connsiteX167" fmla="*/ 7015933 w 12192000"/>
              <a:gd name="connsiteY167" fmla="*/ 9653 h 4939827"/>
              <a:gd name="connsiteX168" fmla="*/ 7020592 w 12192000"/>
              <a:gd name="connsiteY168" fmla="*/ 1651 h 4939827"/>
              <a:gd name="connsiteX169" fmla="*/ 7025905 w 12192000"/>
              <a:gd name="connsiteY16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24753 w 12192000"/>
              <a:gd name="connsiteY124" fmla="*/ 244380 h 4939827"/>
              <a:gd name="connsiteX125" fmla="*/ 3498001 w 12192000"/>
              <a:gd name="connsiteY125" fmla="*/ 231941 h 4939827"/>
              <a:gd name="connsiteX126" fmla="*/ 3561557 w 12192000"/>
              <a:gd name="connsiteY126" fmla="*/ 228095 h 4939827"/>
              <a:gd name="connsiteX127" fmla="*/ 3611920 w 12192000"/>
              <a:gd name="connsiteY127" fmla="*/ 218094 h 4939827"/>
              <a:gd name="connsiteX128" fmla="*/ 3620528 w 12192000"/>
              <a:gd name="connsiteY128" fmla="*/ 218788 h 4939827"/>
              <a:gd name="connsiteX129" fmla="*/ 3620766 w 12192000"/>
              <a:gd name="connsiteY129" fmla="*/ 218511 h 4939827"/>
              <a:gd name="connsiteX130" fmla="*/ 3629977 w 12192000"/>
              <a:gd name="connsiteY130" fmla="*/ 218664 h 4939827"/>
              <a:gd name="connsiteX131" fmla="*/ 3636217 w 12192000"/>
              <a:gd name="connsiteY131" fmla="*/ 220048 h 4939827"/>
              <a:gd name="connsiteX132" fmla="*/ 3709484 w 12192000"/>
              <a:gd name="connsiteY132" fmla="*/ 186927 h 4939827"/>
              <a:gd name="connsiteX133" fmla="*/ 3761342 w 12192000"/>
              <a:gd name="connsiteY133" fmla="*/ 177474 h 4939827"/>
              <a:gd name="connsiteX134" fmla="*/ 3799748 w 12192000"/>
              <a:gd name="connsiteY134" fmla="*/ 167154 h 4939827"/>
              <a:gd name="connsiteX135" fmla="*/ 3922756 w 12192000"/>
              <a:gd name="connsiteY135" fmla="*/ 194044 h 4939827"/>
              <a:gd name="connsiteX136" fmla="*/ 4028476 w 12192000"/>
              <a:gd name="connsiteY136" fmla="*/ 223679 h 4939827"/>
              <a:gd name="connsiteX137" fmla="*/ 4191582 w 12192000"/>
              <a:gd name="connsiteY137" fmla="*/ 238952 h 4939827"/>
              <a:gd name="connsiteX138" fmla="*/ 4251024 w 12192000"/>
              <a:gd name="connsiteY138" fmla="*/ 240874 h 4939827"/>
              <a:gd name="connsiteX139" fmla="*/ 4355275 w 12192000"/>
              <a:gd name="connsiteY139" fmla="*/ 260205 h 4939827"/>
              <a:gd name="connsiteX140" fmla="*/ 4423807 w 12192000"/>
              <a:gd name="connsiteY140" fmla="*/ 270366 h 4939827"/>
              <a:gd name="connsiteX141" fmla="*/ 4558432 w 12192000"/>
              <a:gd name="connsiteY141" fmla="*/ 269194 h 4939827"/>
              <a:gd name="connsiteX142" fmla="*/ 4635061 w 12192000"/>
              <a:gd name="connsiteY142" fmla="*/ 280682 h 4939827"/>
              <a:gd name="connsiteX143" fmla="*/ 4807427 w 12192000"/>
              <a:gd name="connsiteY143" fmla="*/ 276835 h 4939827"/>
              <a:gd name="connsiteX144" fmla="*/ 5028933 w 12192000"/>
              <a:gd name="connsiteY144" fmla="*/ 183887 h 4939827"/>
              <a:gd name="connsiteX145" fmla="*/ 5093642 w 12192000"/>
              <a:gd name="connsiteY145" fmla="*/ 177214 h 4939827"/>
              <a:gd name="connsiteX146" fmla="*/ 5102642 w 12192000"/>
              <a:gd name="connsiteY146" fmla="*/ 186816 h 4939827"/>
              <a:gd name="connsiteX147" fmla="*/ 5193590 w 12192000"/>
              <a:gd name="connsiteY147" fmla="*/ 156458 h 4939827"/>
              <a:gd name="connsiteX148" fmla="*/ 5323922 w 12192000"/>
              <a:gd name="connsiteY148" fmla="*/ 146332 h 4939827"/>
              <a:gd name="connsiteX149" fmla="*/ 5421860 w 12192000"/>
              <a:gd name="connsiteY149" fmla="*/ 167298 h 4939827"/>
              <a:gd name="connsiteX150" fmla="*/ 5476948 w 12192000"/>
              <a:gd name="connsiteY150" fmla="*/ 173249 h 4939827"/>
              <a:gd name="connsiteX151" fmla="*/ 5516842 w 12192000"/>
              <a:gd name="connsiteY151" fmla="*/ 184018 h 4939827"/>
              <a:gd name="connsiteX152" fmla="*/ 5619415 w 12192000"/>
              <a:gd name="connsiteY152" fmla="*/ 176781 h 4939827"/>
              <a:gd name="connsiteX153" fmla="*/ 5789867 w 12192000"/>
              <a:gd name="connsiteY153" fmla="*/ 150304 h 4939827"/>
              <a:gd name="connsiteX154" fmla="*/ 5825953 w 12192000"/>
              <a:gd name="connsiteY154" fmla="*/ 147907 h 4939827"/>
              <a:gd name="connsiteX155" fmla="*/ 5856168 w 12192000"/>
              <a:gd name="connsiteY155" fmla="*/ 158719 h 4939827"/>
              <a:gd name="connsiteX156" fmla="*/ 5862476 w 12192000"/>
              <a:gd name="connsiteY156" fmla="*/ 172447 h 4939827"/>
              <a:gd name="connsiteX157" fmla="*/ 5882195 w 12192000"/>
              <a:gd name="connsiteY157" fmla="*/ 173195 h 4939827"/>
              <a:gd name="connsiteX158" fmla="*/ 5887271 w 12192000"/>
              <a:gd name="connsiteY158" fmla="*/ 176084 h 4939827"/>
              <a:gd name="connsiteX159" fmla="*/ 5921577 w 12192000"/>
              <a:gd name="connsiteY159" fmla="*/ 169858 h 4939827"/>
              <a:gd name="connsiteX160" fmla="*/ 5983240 w 12192000"/>
              <a:gd name="connsiteY160" fmla="*/ 152755 h 4939827"/>
              <a:gd name="connsiteX161" fmla="*/ 6152287 w 12192000"/>
              <a:gd name="connsiteY161" fmla="*/ 116736 h 4939827"/>
              <a:gd name="connsiteX162" fmla="*/ 6415830 w 12192000"/>
              <a:gd name="connsiteY162" fmla="*/ 136006 h 4939827"/>
              <a:gd name="connsiteX163" fmla="*/ 6756965 w 12192000"/>
              <a:gd name="connsiteY163" fmla="*/ 57636 h 4939827"/>
              <a:gd name="connsiteX164" fmla="*/ 6819400 w 12192000"/>
              <a:gd name="connsiteY164" fmla="*/ 30742 h 4939827"/>
              <a:gd name="connsiteX165" fmla="*/ 6986370 w 12192000"/>
              <a:gd name="connsiteY165" fmla="*/ 12659 h 4939827"/>
              <a:gd name="connsiteX166" fmla="*/ 6989536 w 12192000"/>
              <a:gd name="connsiteY166" fmla="*/ 14528 h 4939827"/>
              <a:gd name="connsiteX167" fmla="*/ 7015933 w 12192000"/>
              <a:gd name="connsiteY167" fmla="*/ 9653 h 4939827"/>
              <a:gd name="connsiteX168" fmla="*/ 7020592 w 12192000"/>
              <a:gd name="connsiteY168" fmla="*/ 1651 h 4939827"/>
              <a:gd name="connsiteX169" fmla="*/ 7025905 w 12192000"/>
              <a:gd name="connsiteY16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074187 w 12192000"/>
              <a:gd name="connsiteY116" fmla="*/ 243226 h 4939827"/>
              <a:gd name="connsiteX117" fmla="*/ 3103677 w 12192000"/>
              <a:gd name="connsiteY117" fmla="*/ 209527 h 4939827"/>
              <a:gd name="connsiteX118" fmla="*/ 3126759 w 12192000"/>
              <a:gd name="connsiteY118" fmla="*/ 211226 h 4939827"/>
              <a:gd name="connsiteX119" fmla="*/ 3164020 w 12192000"/>
              <a:gd name="connsiteY119" fmla="*/ 212779 h 4939827"/>
              <a:gd name="connsiteX120" fmla="*/ 3285019 w 12192000"/>
              <a:gd name="connsiteY120" fmla="*/ 220535 h 4939827"/>
              <a:gd name="connsiteX121" fmla="*/ 3365154 w 12192000"/>
              <a:gd name="connsiteY121" fmla="*/ 226416 h 4939827"/>
              <a:gd name="connsiteX122" fmla="*/ 3367507 w 12192000"/>
              <a:gd name="connsiteY122" fmla="*/ 225416 h 4939827"/>
              <a:gd name="connsiteX123" fmla="*/ 3387567 w 12192000"/>
              <a:gd name="connsiteY123" fmla="*/ 227103 h 4939827"/>
              <a:gd name="connsiteX124" fmla="*/ 3498001 w 12192000"/>
              <a:gd name="connsiteY124" fmla="*/ 231941 h 4939827"/>
              <a:gd name="connsiteX125" fmla="*/ 3561557 w 12192000"/>
              <a:gd name="connsiteY125" fmla="*/ 228095 h 4939827"/>
              <a:gd name="connsiteX126" fmla="*/ 3611920 w 12192000"/>
              <a:gd name="connsiteY126" fmla="*/ 218094 h 4939827"/>
              <a:gd name="connsiteX127" fmla="*/ 3620528 w 12192000"/>
              <a:gd name="connsiteY127" fmla="*/ 218788 h 4939827"/>
              <a:gd name="connsiteX128" fmla="*/ 3620766 w 12192000"/>
              <a:gd name="connsiteY128" fmla="*/ 218511 h 4939827"/>
              <a:gd name="connsiteX129" fmla="*/ 3629977 w 12192000"/>
              <a:gd name="connsiteY129" fmla="*/ 218664 h 4939827"/>
              <a:gd name="connsiteX130" fmla="*/ 3636217 w 12192000"/>
              <a:gd name="connsiteY130" fmla="*/ 220048 h 4939827"/>
              <a:gd name="connsiteX131" fmla="*/ 3709484 w 12192000"/>
              <a:gd name="connsiteY131" fmla="*/ 186927 h 4939827"/>
              <a:gd name="connsiteX132" fmla="*/ 3761342 w 12192000"/>
              <a:gd name="connsiteY132" fmla="*/ 177474 h 4939827"/>
              <a:gd name="connsiteX133" fmla="*/ 3799748 w 12192000"/>
              <a:gd name="connsiteY133" fmla="*/ 167154 h 4939827"/>
              <a:gd name="connsiteX134" fmla="*/ 3922756 w 12192000"/>
              <a:gd name="connsiteY134" fmla="*/ 194044 h 4939827"/>
              <a:gd name="connsiteX135" fmla="*/ 4028476 w 12192000"/>
              <a:gd name="connsiteY135" fmla="*/ 223679 h 4939827"/>
              <a:gd name="connsiteX136" fmla="*/ 4191582 w 12192000"/>
              <a:gd name="connsiteY136" fmla="*/ 238952 h 4939827"/>
              <a:gd name="connsiteX137" fmla="*/ 4251024 w 12192000"/>
              <a:gd name="connsiteY137" fmla="*/ 240874 h 4939827"/>
              <a:gd name="connsiteX138" fmla="*/ 4355275 w 12192000"/>
              <a:gd name="connsiteY138" fmla="*/ 260205 h 4939827"/>
              <a:gd name="connsiteX139" fmla="*/ 4423807 w 12192000"/>
              <a:gd name="connsiteY139" fmla="*/ 270366 h 4939827"/>
              <a:gd name="connsiteX140" fmla="*/ 4558432 w 12192000"/>
              <a:gd name="connsiteY140" fmla="*/ 269194 h 4939827"/>
              <a:gd name="connsiteX141" fmla="*/ 4635061 w 12192000"/>
              <a:gd name="connsiteY141" fmla="*/ 280682 h 4939827"/>
              <a:gd name="connsiteX142" fmla="*/ 4807427 w 12192000"/>
              <a:gd name="connsiteY142" fmla="*/ 276835 h 4939827"/>
              <a:gd name="connsiteX143" fmla="*/ 5028933 w 12192000"/>
              <a:gd name="connsiteY143" fmla="*/ 183887 h 4939827"/>
              <a:gd name="connsiteX144" fmla="*/ 5093642 w 12192000"/>
              <a:gd name="connsiteY144" fmla="*/ 177214 h 4939827"/>
              <a:gd name="connsiteX145" fmla="*/ 5102642 w 12192000"/>
              <a:gd name="connsiteY145" fmla="*/ 186816 h 4939827"/>
              <a:gd name="connsiteX146" fmla="*/ 5193590 w 12192000"/>
              <a:gd name="connsiteY146" fmla="*/ 156458 h 4939827"/>
              <a:gd name="connsiteX147" fmla="*/ 5323922 w 12192000"/>
              <a:gd name="connsiteY147" fmla="*/ 146332 h 4939827"/>
              <a:gd name="connsiteX148" fmla="*/ 5421860 w 12192000"/>
              <a:gd name="connsiteY148" fmla="*/ 167298 h 4939827"/>
              <a:gd name="connsiteX149" fmla="*/ 5476948 w 12192000"/>
              <a:gd name="connsiteY149" fmla="*/ 173249 h 4939827"/>
              <a:gd name="connsiteX150" fmla="*/ 5516842 w 12192000"/>
              <a:gd name="connsiteY150" fmla="*/ 184018 h 4939827"/>
              <a:gd name="connsiteX151" fmla="*/ 5619415 w 12192000"/>
              <a:gd name="connsiteY151" fmla="*/ 176781 h 4939827"/>
              <a:gd name="connsiteX152" fmla="*/ 5789867 w 12192000"/>
              <a:gd name="connsiteY152" fmla="*/ 150304 h 4939827"/>
              <a:gd name="connsiteX153" fmla="*/ 5825953 w 12192000"/>
              <a:gd name="connsiteY153" fmla="*/ 147907 h 4939827"/>
              <a:gd name="connsiteX154" fmla="*/ 5856168 w 12192000"/>
              <a:gd name="connsiteY154" fmla="*/ 158719 h 4939827"/>
              <a:gd name="connsiteX155" fmla="*/ 5862476 w 12192000"/>
              <a:gd name="connsiteY155" fmla="*/ 172447 h 4939827"/>
              <a:gd name="connsiteX156" fmla="*/ 5882195 w 12192000"/>
              <a:gd name="connsiteY156" fmla="*/ 173195 h 4939827"/>
              <a:gd name="connsiteX157" fmla="*/ 5887271 w 12192000"/>
              <a:gd name="connsiteY157" fmla="*/ 176084 h 4939827"/>
              <a:gd name="connsiteX158" fmla="*/ 5921577 w 12192000"/>
              <a:gd name="connsiteY158" fmla="*/ 169858 h 4939827"/>
              <a:gd name="connsiteX159" fmla="*/ 5983240 w 12192000"/>
              <a:gd name="connsiteY159" fmla="*/ 152755 h 4939827"/>
              <a:gd name="connsiteX160" fmla="*/ 6152287 w 12192000"/>
              <a:gd name="connsiteY160" fmla="*/ 116736 h 4939827"/>
              <a:gd name="connsiteX161" fmla="*/ 6415830 w 12192000"/>
              <a:gd name="connsiteY161" fmla="*/ 136006 h 4939827"/>
              <a:gd name="connsiteX162" fmla="*/ 6756965 w 12192000"/>
              <a:gd name="connsiteY162" fmla="*/ 57636 h 4939827"/>
              <a:gd name="connsiteX163" fmla="*/ 6819400 w 12192000"/>
              <a:gd name="connsiteY163" fmla="*/ 30742 h 4939827"/>
              <a:gd name="connsiteX164" fmla="*/ 6986370 w 12192000"/>
              <a:gd name="connsiteY164" fmla="*/ 12659 h 4939827"/>
              <a:gd name="connsiteX165" fmla="*/ 6989536 w 12192000"/>
              <a:gd name="connsiteY165" fmla="*/ 14528 h 4939827"/>
              <a:gd name="connsiteX166" fmla="*/ 7015933 w 12192000"/>
              <a:gd name="connsiteY166" fmla="*/ 9653 h 4939827"/>
              <a:gd name="connsiteX167" fmla="*/ 7020592 w 12192000"/>
              <a:gd name="connsiteY167" fmla="*/ 1651 h 4939827"/>
              <a:gd name="connsiteX168" fmla="*/ 7025905 w 12192000"/>
              <a:gd name="connsiteY168"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45916 w 12192000"/>
              <a:gd name="connsiteY115" fmla="*/ 261030 h 4939827"/>
              <a:gd name="connsiteX116" fmla="*/ 3103677 w 12192000"/>
              <a:gd name="connsiteY116" fmla="*/ 209527 h 4939827"/>
              <a:gd name="connsiteX117" fmla="*/ 3126759 w 12192000"/>
              <a:gd name="connsiteY117" fmla="*/ 211226 h 4939827"/>
              <a:gd name="connsiteX118" fmla="*/ 3164020 w 12192000"/>
              <a:gd name="connsiteY118" fmla="*/ 212779 h 4939827"/>
              <a:gd name="connsiteX119" fmla="*/ 3285019 w 12192000"/>
              <a:gd name="connsiteY119" fmla="*/ 220535 h 4939827"/>
              <a:gd name="connsiteX120" fmla="*/ 3365154 w 12192000"/>
              <a:gd name="connsiteY120" fmla="*/ 226416 h 4939827"/>
              <a:gd name="connsiteX121" fmla="*/ 3367507 w 12192000"/>
              <a:gd name="connsiteY121" fmla="*/ 225416 h 4939827"/>
              <a:gd name="connsiteX122" fmla="*/ 3387567 w 12192000"/>
              <a:gd name="connsiteY122" fmla="*/ 227103 h 4939827"/>
              <a:gd name="connsiteX123" fmla="*/ 3498001 w 12192000"/>
              <a:gd name="connsiteY123" fmla="*/ 231941 h 4939827"/>
              <a:gd name="connsiteX124" fmla="*/ 3561557 w 12192000"/>
              <a:gd name="connsiteY124" fmla="*/ 228095 h 4939827"/>
              <a:gd name="connsiteX125" fmla="*/ 3611920 w 12192000"/>
              <a:gd name="connsiteY125" fmla="*/ 218094 h 4939827"/>
              <a:gd name="connsiteX126" fmla="*/ 3620528 w 12192000"/>
              <a:gd name="connsiteY126" fmla="*/ 218788 h 4939827"/>
              <a:gd name="connsiteX127" fmla="*/ 3620766 w 12192000"/>
              <a:gd name="connsiteY127" fmla="*/ 218511 h 4939827"/>
              <a:gd name="connsiteX128" fmla="*/ 3629977 w 12192000"/>
              <a:gd name="connsiteY128" fmla="*/ 218664 h 4939827"/>
              <a:gd name="connsiteX129" fmla="*/ 3636217 w 12192000"/>
              <a:gd name="connsiteY129" fmla="*/ 220048 h 4939827"/>
              <a:gd name="connsiteX130" fmla="*/ 3709484 w 12192000"/>
              <a:gd name="connsiteY130" fmla="*/ 186927 h 4939827"/>
              <a:gd name="connsiteX131" fmla="*/ 3761342 w 12192000"/>
              <a:gd name="connsiteY131" fmla="*/ 177474 h 4939827"/>
              <a:gd name="connsiteX132" fmla="*/ 3799748 w 12192000"/>
              <a:gd name="connsiteY132" fmla="*/ 167154 h 4939827"/>
              <a:gd name="connsiteX133" fmla="*/ 3922756 w 12192000"/>
              <a:gd name="connsiteY133" fmla="*/ 194044 h 4939827"/>
              <a:gd name="connsiteX134" fmla="*/ 4028476 w 12192000"/>
              <a:gd name="connsiteY134" fmla="*/ 223679 h 4939827"/>
              <a:gd name="connsiteX135" fmla="*/ 4191582 w 12192000"/>
              <a:gd name="connsiteY135" fmla="*/ 238952 h 4939827"/>
              <a:gd name="connsiteX136" fmla="*/ 4251024 w 12192000"/>
              <a:gd name="connsiteY136" fmla="*/ 240874 h 4939827"/>
              <a:gd name="connsiteX137" fmla="*/ 4355275 w 12192000"/>
              <a:gd name="connsiteY137" fmla="*/ 260205 h 4939827"/>
              <a:gd name="connsiteX138" fmla="*/ 4423807 w 12192000"/>
              <a:gd name="connsiteY138" fmla="*/ 270366 h 4939827"/>
              <a:gd name="connsiteX139" fmla="*/ 4558432 w 12192000"/>
              <a:gd name="connsiteY139" fmla="*/ 269194 h 4939827"/>
              <a:gd name="connsiteX140" fmla="*/ 4635061 w 12192000"/>
              <a:gd name="connsiteY140" fmla="*/ 280682 h 4939827"/>
              <a:gd name="connsiteX141" fmla="*/ 4807427 w 12192000"/>
              <a:gd name="connsiteY141" fmla="*/ 276835 h 4939827"/>
              <a:gd name="connsiteX142" fmla="*/ 5028933 w 12192000"/>
              <a:gd name="connsiteY142" fmla="*/ 183887 h 4939827"/>
              <a:gd name="connsiteX143" fmla="*/ 5093642 w 12192000"/>
              <a:gd name="connsiteY143" fmla="*/ 177214 h 4939827"/>
              <a:gd name="connsiteX144" fmla="*/ 5102642 w 12192000"/>
              <a:gd name="connsiteY144" fmla="*/ 186816 h 4939827"/>
              <a:gd name="connsiteX145" fmla="*/ 5193590 w 12192000"/>
              <a:gd name="connsiteY145" fmla="*/ 156458 h 4939827"/>
              <a:gd name="connsiteX146" fmla="*/ 5323922 w 12192000"/>
              <a:gd name="connsiteY146" fmla="*/ 146332 h 4939827"/>
              <a:gd name="connsiteX147" fmla="*/ 5421860 w 12192000"/>
              <a:gd name="connsiteY147" fmla="*/ 167298 h 4939827"/>
              <a:gd name="connsiteX148" fmla="*/ 5476948 w 12192000"/>
              <a:gd name="connsiteY148" fmla="*/ 173249 h 4939827"/>
              <a:gd name="connsiteX149" fmla="*/ 5516842 w 12192000"/>
              <a:gd name="connsiteY149" fmla="*/ 184018 h 4939827"/>
              <a:gd name="connsiteX150" fmla="*/ 5619415 w 12192000"/>
              <a:gd name="connsiteY150" fmla="*/ 176781 h 4939827"/>
              <a:gd name="connsiteX151" fmla="*/ 5789867 w 12192000"/>
              <a:gd name="connsiteY151" fmla="*/ 150304 h 4939827"/>
              <a:gd name="connsiteX152" fmla="*/ 5825953 w 12192000"/>
              <a:gd name="connsiteY152" fmla="*/ 147907 h 4939827"/>
              <a:gd name="connsiteX153" fmla="*/ 5856168 w 12192000"/>
              <a:gd name="connsiteY153" fmla="*/ 158719 h 4939827"/>
              <a:gd name="connsiteX154" fmla="*/ 5862476 w 12192000"/>
              <a:gd name="connsiteY154" fmla="*/ 172447 h 4939827"/>
              <a:gd name="connsiteX155" fmla="*/ 5882195 w 12192000"/>
              <a:gd name="connsiteY155" fmla="*/ 173195 h 4939827"/>
              <a:gd name="connsiteX156" fmla="*/ 5887271 w 12192000"/>
              <a:gd name="connsiteY156" fmla="*/ 176084 h 4939827"/>
              <a:gd name="connsiteX157" fmla="*/ 5921577 w 12192000"/>
              <a:gd name="connsiteY157" fmla="*/ 169858 h 4939827"/>
              <a:gd name="connsiteX158" fmla="*/ 5983240 w 12192000"/>
              <a:gd name="connsiteY158" fmla="*/ 152755 h 4939827"/>
              <a:gd name="connsiteX159" fmla="*/ 6152287 w 12192000"/>
              <a:gd name="connsiteY159" fmla="*/ 116736 h 4939827"/>
              <a:gd name="connsiteX160" fmla="*/ 6415830 w 12192000"/>
              <a:gd name="connsiteY160" fmla="*/ 136006 h 4939827"/>
              <a:gd name="connsiteX161" fmla="*/ 6756965 w 12192000"/>
              <a:gd name="connsiteY161" fmla="*/ 57636 h 4939827"/>
              <a:gd name="connsiteX162" fmla="*/ 6819400 w 12192000"/>
              <a:gd name="connsiteY162" fmla="*/ 30742 h 4939827"/>
              <a:gd name="connsiteX163" fmla="*/ 6986370 w 12192000"/>
              <a:gd name="connsiteY163" fmla="*/ 12659 h 4939827"/>
              <a:gd name="connsiteX164" fmla="*/ 6989536 w 12192000"/>
              <a:gd name="connsiteY164" fmla="*/ 14528 h 4939827"/>
              <a:gd name="connsiteX165" fmla="*/ 7015933 w 12192000"/>
              <a:gd name="connsiteY165" fmla="*/ 9653 h 4939827"/>
              <a:gd name="connsiteX166" fmla="*/ 7020592 w 12192000"/>
              <a:gd name="connsiteY166" fmla="*/ 1651 h 4939827"/>
              <a:gd name="connsiteX167" fmla="*/ 7025905 w 12192000"/>
              <a:gd name="connsiteY167"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885389 w 12192000"/>
              <a:gd name="connsiteY114" fmla="*/ 255259 h 4939827"/>
              <a:gd name="connsiteX115" fmla="*/ 3030844 w 12192000"/>
              <a:gd name="connsiteY115" fmla="*/ 225861 h 4939827"/>
              <a:gd name="connsiteX116" fmla="*/ 3103677 w 12192000"/>
              <a:gd name="connsiteY116" fmla="*/ 209527 h 4939827"/>
              <a:gd name="connsiteX117" fmla="*/ 3126759 w 12192000"/>
              <a:gd name="connsiteY117" fmla="*/ 211226 h 4939827"/>
              <a:gd name="connsiteX118" fmla="*/ 3164020 w 12192000"/>
              <a:gd name="connsiteY118" fmla="*/ 212779 h 4939827"/>
              <a:gd name="connsiteX119" fmla="*/ 3285019 w 12192000"/>
              <a:gd name="connsiteY119" fmla="*/ 220535 h 4939827"/>
              <a:gd name="connsiteX120" fmla="*/ 3365154 w 12192000"/>
              <a:gd name="connsiteY120" fmla="*/ 226416 h 4939827"/>
              <a:gd name="connsiteX121" fmla="*/ 3367507 w 12192000"/>
              <a:gd name="connsiteY121" fmla="*/ 225416 h 4939827"/>
              <a:gd name="connsiteX122" fmla="*/ 3387567 w 12192000"/>
              <a:gd name="connsiteY122" fmla="*/ 227103 h 4939827"/>
              <a:gd name="connsiteX123" fmla="*/ 3498001 w 12192000"/>
              <a:gd name="connsiteY123" fmla="*/ 231941 h 4939827"/>
              <a:gd name="connsiteX124" fmla="*/ 3561557 w 12192000"/>
              <a:gd name="connsiteY124" fmla="*/ 228095 h 4939827"/>
              <a:gd name="connsiteX125" fmla="*/ 3611920 w 12192000"/>
              <a:gd name="connsiteY125" fmla="*/ 218094 h 4939827"/>
              <a:gd name="connsiteX126" fmla="*/ 3620528 w 12192000"/>
              <a:gd name="connsiteY126" fmla="*/ 218788 h 4939827"/>
              <a:gd name="connsiteX127" fmla="*/ 3620766 w 12192000"/>
              <a:gd name="connsiteY127" fmla="*/ 218511 h 4939827"/>
              <a:gd name="connsiteX128" fmla="*/ 3629977 w 12192000"/>
              <a:gd name="connsiteY128" fmla="*/ 218664 h 4939827"/>
              <a:gd name="connsiteX129" fmla="*/ 3636217 w 12192000"/>
              <a:gd name="connsiteY129" fmla="*/ 220048 h 4939827"/>
              <a:gd name="connsiteX130" fmla="*/ 3709484 w 12192000"/>
              <a:gd name="connsiteY130" fmla="*/ 186927 h 4939827"/>
              <a:gd name="connsiteX131" fmla="*/ 3761342 w 12192000"/>
              <a:gd name="connsiteY131" fmla="*/ 177474 h 4939827"/>
              <a:gd name="connsiteX132" fmla="*/ 3799748 w 12192000"/>
              <a:gd name="connsiteY132" fmla="*/ 167154 h 4939827"/>
              <a:gd name="connsiteX133" fmla="*/ 3922756 w 12192000"/>
              <a:gd name="connsiteY133" fmla="*/ 194044 h 4939827"/>
              <a:gd name="connsiteX134" fmla="*/ 4028476 w 12192000"/>
              <a:gd name="connsiteY134" fmla="*/ 223679 h 4939827"/>
              <a:gd name="connsiteX135" fmla="*/ 4191582 w 12192000"/>
              <a:gd name="connsiteY135" fmla="*/ 238952 h 4939827"/>
              <a:gd name="connsiteX136" fmla="*/ 4251024 w 12192000"/>
              <a:gd name="connsiteY136" fmla="*/ 240874 h 4939827"/>
              <a:gd name="connsiteX137" fmla="*/ 4355275 w 12192000"/>
              <a:gd name="connsiteY137" fmla="*/ 260205 h 4939827"/>
              <a:gd name="connsiteX138" fmla="*/ 4423807 w 12192000"/>
              <a:gd name="connsiteY138" fmla="*/ 270366 h 4939827"/>
              <a:gd name="connsiteX139" fmla="*/ 4558432 w 12192000"/>
              <a:gd name="connsiteY139" fmla="*/ 269194 h 4939827"/>
              <a:gd name="connsiteX140" fmla="*/ 4635061 w 12192000"/>
              <a:gd name="connsiteY140" fmla="*/ 280682 h 4939827"/>
              <a:gd name="connsiteX141" fmla="*/ 4807427 w 12192000"/>
              <a:gd name="connsiteY141" fmla="*/ 276835 h 4939827"/>
              <a:gd name="connsiteX142" fmla="*/ 5028933 w 12192000"/>
              <a:gd name="connsiteY142" fmla="*/ 183887 h 4939827"/>
              <a:gd name="connsiteX143" fmla="*/ 5093642 w 12192000"/>
              <a:gd name="connsiteY143" fmla="*/ 177214 h 4939827"/>
              <a:gd name="connsiteX144" fmla="*/ 5102642 w 12192000"/>
              <a:gd name="connsiteY144" fmla="*/ 186816 h 4939827"/>
              <a:gd name="connsiteX145" fmla="*/ 5193590 w 12192000"/>
              <a:gd name="connsiteY145" fmla="*/ 156458 h 4939827"/>
              <a:gd name="connsiteX146" fmla="*/ 5323922 w 12192000"/>
              <a:gd name="connsiteY146" fmla="*/ 146332 h 4939827"/>
              <a:gd name="connsiteX147" fmla="*/ 5421860 w 12192000"/>
              <a:gd name="connsiteY147" fmla="*/ 167298 h 4939827"/>
              <a:gd name="connsiteX148" fmla="*/ 5476948 w 12192000"/>
              <a:gd name="connsiteY148" fmla="*/ 173249 h 4939827"/>
              <a:gd name="connsiteX149" fmla="*/ 5516842 w 12192000"/>
              <a:gd name="connsiteY149" fmla="*/ 184018 h 4939827"/>
              <a:gd name="connsiteX150" fmla="*/ 5619415 w 12192000"/>
              <a:gd name="connsiteY150" fmla="*/ 176781 h 4939827"/>
              <a:gd name="connsiteX151" fmla="*/ 5789867 w 12192000"/>
              <a:gd name="connsiteY151" fmla="*/ 150304 h 4939827"/>
              <a:gd name="connsiteX152" fmla="*/ 5825953 w 12192000"/>
              <a:gd name="connsiteY152" fmla="*/ 147907 h 4939827"/>
              <a:gd name="connsiteX153" fmla="*/ 5856168 w 12192000"/>
              <a:gd name="connsiteY153" fmla="*/ 158719 h 4939827"/>
              <a:gd name="connsiteX154" fmla="*/ 5862476 w 12192000"/>
              <a:gd name="connsiteY154" fmla="*/ 172447 h 4939827"/>
              <a:gd name="connsiteX155" fmla="*/ 5882195 w 12192000"/>
              <a:gd name="connsiteY155" fmla="*/ 173195 h 4939827"/>
              <a:gd name="connsiteX156" fmla="*/ 5887271 w 12192000"/>
              <a:gd name="connsiteY156" fmla="*/ 176084 h 4939827"/>
              <a:gd name="connsiteX157" fmla="*/ 5921577 w 12192000"/>
              <a:gd name="connsiteY157" fmla="*/ 169858 h 4939827"/>
              <a:gd name="connsiteX158" fmla="*/ 5983240 w 12192000"/>
              <a:gd name="connsiteY158" fmla="*/ 152755 h 4939827"/>
              <a:gd name="connsiteX159" fmla="*/ 6152287 w 12192000"/>
              <a:gd name="connsiteY159" fmla="*/ 116736 h 4939827"/>
              <a:gd name="connsiteX160" fmla="*/ 6415830 w 12192000"/>
              <a:gd name="connsiteY160" fmla="*/ 136006 h 4939827"/>
              <a:gd name="connsiteX161" fmla="*/ 6756965 w 12192000"/>
              <a:gd name="connsiteY161" fmla="*/ 57636 h 4939827"/>
              <a:gd name="connsiteX162" fmla="*/ 6819400 w 12192000"/>
              <a:gd name="connsiteY162" fmla="*/ 30742 h 4939827"/>
              <a:gd name="connsiteX163" fmla="*/ 6986370 w 12192000"/>
              <a:gd name="connsiteY163" fmla="*/ 12659 h 4939827"/>
              <a:gd name="connsiteX164" fmla="*/ 6989536 w 12192000"/>
              <a:gd name="connsiteY164" fmla="*/ 14528 h 4939827"/>
              <a:gd name="connsiteX165" fmla="*/ 7015933 w 12192000"/>
              <a:gd name="connsiteY165" fmla="*/ 9653 h 4939827"/>
              <a:gd name="connsiteX166" fmla="*/ 7020592 w 12192000"/>
              <a:gd name="connsiteY166" fmla="*/ 1651 h 4939827"/>
              <a:gd name="connsiteX167" fmla="*/ 7025905 w 12192000"/>
              <a:gd name="connsiteY167"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3030844 w 12192000"/>
              <a:gd name="connsiteY114" fmla="*/ 225861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54496 w 12192000"/>
              <a:gd name="connsiteY112" fmla="*/ 315431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62377 w 12192000"/>
              <a:gd name="connsiteY55" fmla="*/ 286635 h 4939827"/>
              <a:gd name="connsiteX56" fmla="*/ 9287089 w 12192000"/>
              <a:gd name="connsiteY56" fmla="*/ 303891 h 4939827"/>
              <a:gd name="connsiteX57" fmla="*/ 9371484 w 12192000"/>
              <a:gd name="connsiteY57" fmla="*/ 329634 h 4939827"/>
              <a:gd name="connsiteX58" fmla="*/ 9404829 w 12192000"/>
              <a:gd name="connsiteY58" fmla="*/ 339038 h 4939827"/>
              <a:gd name="connsiteX59" fmla="*/ 9427021 w 12192000"/>
              <a:gd name="connsiteY59" fmla="*/ 358784 h 4939827"/>
              <a:gd name="connsiteX60" fmla="*/ 9670844 w 12192000"/>
              <a:gd name="connsiteY60" fmla="*/ 405128 h 4939827"/>
              <a:gd name="connsiteX61" fmla="*/ 9816083 w 12192000"/>
              <a:gd name="connsiteY61" fmla="*/ 416573 h 4939827"/>
              <a:gd name="connsiteX62" fmla="*/ 9936741 w 12192000"/>
              <a:gd name="connsiteY62" fmla="*/ 437044 h 4939827"/>
              <a:gd name="connsiteX63" fmla="*/ 10050093 w 12192000"/>
              <a:gd name="connsiteY63" fmla="*/ 443783 h 4939827"/>
              <a:gd name="connsiteX64" fmla="*/ 10130090 w 12192000"/>
              <a:gd name="connsiteY64" fmla="*/ 459520 h 4939827"/>
              <a:gd name="connsiteX65" fmla="*/ 10173456 w 12192000"/>
              <a:gd name="connsiteY65" fmla="*/ 457749 h 4939827"/>
              <a:gd name="connsiteX66" fmla="*/ 10218232 w 12192000"/>
              <a:gd name="connsiteY66" fmla="*/ 459820 h 4939827"/>
              <a:gd name="connsiteX67" fmla="*/ 10354176 w 12192000"/>
              <a:gd name="connsiteY67" fmla="*/ 471377 h 4939827"/>
              <a:gd name="connsiteX68" fmla="*/ 10430681 w 12192000"/>
              <a:gd name="connsiteY68" fmla="*/ 481226 h 4939827"/>
              <a:gd name="connsiteX69" fmla="*/ 10478169 w 12192000"/>
              <a:gd name="connsiteY69" fmla="*/ 481774 h 4939827"/>
              <a:gd name="connsiteX70" fmla="*/ 10540907 w 12192000"/>
              <a:gd name="connsiteY70" fmla="*/ 485607 h 4939827"/>
              <a:gd name="connsiteX71" fmla="*/ 10614941 w 12192000"/>
              <a:gd name="connsiteY71" fmla="*/ 487592 h 4939827"/>
              <a:gd name="connsiteX72" fmla="*/ 10674098 w 12192000"/>
              <a:gd name="connsiteY72" fmla="*/ 521656 h 4939827"/>
              <a:gd name="connsiteX73" fmla="*/ 10874834 w 12192000"/>
              <a:gd name="connsiteY73" fmla="*/ 574867 h 4939827"/>
              <a:gd name="connsiteX74" fmla="*/ 10944981 w 12192000"/>
              <a:gd name="connsiteY74" fmla="*/ 615042 h 4939827"/>
              <a:gd name="connsiteX75" fmla="*/ 11006376 w 12192000"/>
              <a:gd name="connsiteY75" fmla="*/ 645957 h 4939827"/>
              <a:gd name="connsiteX76" fmla="*/ 11076308 w 12192000"/>
              <a:gd name="connsiteY76" fmla="*/ 675698 h 4939827"/>
              <a:gd name="connsiteX77" fmla="*/ 11148789 w 12192000"/>
              <a:gd name="connsiteY77" fmla="*/ 685041 h 4939827"/>
              <a:gd name="connsiteX78" fmla="*/ 11249129 w 12192000"/>
              <a:gd name="connsiteY78" fmla="*/ 684218 h 4939827"/>
              <a:gd name="connsiteX79" fmla="*/ 11299915 w 12192000"/>
              <a:gd name="connsiteY79" fmla="*/ 692177 h 4939827"/>
              <a:gd name="connsiteX80" fmla="*/ 11386973 w 12192000"/>
              <a:gd name="connsiteY80" fmla="*/ 708209 h 4939827"/>
              <a:gd name="connsiteX81" fmla="*/ 11500105 w 12192000"/>
              <a:gd name="connsiteY81" fmla="*/ 735014 h 4939827"/>
              <a:gd name="connsiteX82" fmla="*/ 11621735 w 12192000"/>
              <a:gd name="connsiteY82" fmla="*/ 789584 h 4939827"/>
              <a:gd name="connsiteX83" fmla="*/ 11691200 w 12192000"/>
              <a:gd name="connsiteY83" fmla="*/ 867902 h 4939827"/>
              <a:gd name="connsiteX84" fmla="*/ 11819427 w 12192000"/>
              <a:gd name="connsiteY84" fmla="*/ 911634 h 4939827"/>
              <a:gd name="connsiteX85" fmla="*/ 11969720 w 12192000"/>
              <a:gd name="connsiteY85" fmla="*/ 964737 h 4939827"/>
              <a:gd name="connsiteX86" fmla="*/ 12055766 w 12192000"/>
              <a:gd name="connsiteY86" fmla="*/ 991268 h 4939827"/>
              <a:gd name="connsiteX87" fmla="*/ 12171539 w 12192000"/>
              <a:gd name="connsiteY87" fmla="*/ 995427 h 4939827"/>
              <a:gd name="connsiteX88" fmla="*/ 12187831 w 12192000"/>
              <a:gd name="connsiteY88" fmla="*/ 996580 h 4939827"/>
              <a:gd name="connsiteX89" fmla="*/ 12192000 w 12192000"/>
              <a:gd name="connsiteY89" fmla="*/ 996726 h 4939827"/>
              <a:gd name="connsiteX90" fmla="*/ 12192000 w 12192000"/>
              <a:gd name="connsiteY90" fmla="*/ 4939827 h 4939827"/>
              <a:gd name="connsiteX91" fmla="*/ 0 w 12192000"/>
              <a:gd name="connsiteY91" fmla="*/ 4939827 h 4939827"/>
              <a:gd name="connsiteX92" fmla="*/ 0 w 12192000"/>
              <a:gd name="connsiteY92" fmla="*/ 512043 h 4939827"/>
              <a:gd name="connsiteX93" fmla="*/ 7381 w 12192000"/>
              <a:gd name="connsiteY93" fmla="*/ 512580 h 4939827"/>
              <a:gd name="connsiteX94" fmla="*/ 100029 w 12192000"/>
              <a:gd name="connsiteY94" fmla="*/ 504758 h 4939827"/>
              <a:gd name="connsiteX95" fmla="*/ 155244 w 12192000"/>
              <a:gd name="connsiteY95" fmla="*/ 525130 h 4939827"/>
              <a:gd name="connsiteX96" fmla="*/ 254366 w 12192000"/>
              <a:gd name="connsiteY96" fmla="*/ 534449 h 4939827"/>
              <a:gd name="connsiteX97" fmla="*/ 447292 w 12192000"/>
              <a:gd name="connsiteY97" fmla="*/ 542725 h 4939827"/>
              <a:gd name="connsiteX98" fmla="*/ 628105 w 12192000"/>
              <a:gd name="connsiteY98" fmla="*/ 547853 h 4939827"/>
              <a:gd name="connsiteX99" fmla="*/ 783146 w 12192000"/>
              <a:gd name="connsiteY99" fmla="*/ 591799 h 4939827"/>
              <a:gd name="connsiteX100" fmla="*/ 1043676 w 12192000"/>
              <a:gd name="connsiteY100" fmla="*/ 591887 h 4939827"/>
              <a:gd name="connsiteX101" fmla="*/ 1281816 w 12192000"/>
              <a:gd name="connsiteY101" fmla="*/ 520946 h 4939827"/>
              <a:gd name="connsiteX102" fmla="*/ 1486347 w 12192000"/>
              <a:gd name="connsiteY102" fmla="*/ 487310 h 4939827"/>
              <a:gd name="connsiteX103" fmla="*/ 1568079 w 12192000"/>
              <a:gd name="connsiteY103" fmla="*/ 462531 h 4939827"/>
              <a:gd name="connsiteX104" fmla="*/ 1622516 w 12192000"/>
              <a:gd name="connsiteY104" fmla="*/ 466058 h 4939827"/>
              <a:gd name="connsiteX105" fmla="*/ 1655457 w 12192000"/>
              <a:gd name="connsiteY105" fmla="*/ 465359 h 4939827"/>
              <a:gd name="connsiteX106" fmla="*/ 1717454 w 12192000"/>
              <a:gd name="connsiteY106" fmla="*/ 417203 h 4939827"/>
              <a:gd name="connsiteX107" fmla="*/ 1913794 w 12192000"/>
              <a:gd name="connsiteY107" fmla="*/ 365255 h 4939827"/>
              <a:gd name="connsiteX108" fmla="*/ 2129762 w 12192000"/>
              <a:gd name="connsiteY108" fmla="*/ 367832 h 4939827"/>
              <a:gd name="connsiteX109" fmla="*/ 2376970 w 12192000"/>
              <a:gd name="connsiteY109" fmla="*/ 350129 h 4939827"/>
              <a:gd name="connsiteX110" fmla="*/ 2480155 w 12192000"/>
              <a:gd name="connsiteY110" fmla="*/ 359227 h 4939827"/>
              <a:gd name="connsiteX111" fmla="*/ 2586782 w 12192000"/>
              <a:gd name="connsiteY111" fmla="*/ 339352 h 4939827"/>
              <a:gd name="connsiteX112" fmla="*/ 2679617 w 12192000"/>
              <a:gd name="connsiteY112" fmla="*/ 305383 h 4939827"/>
              <a:gd name="connsiteX113" fmla="*/ 2788947 w 12192000"/>
              <a:gd name="connsiteY113" fmla="*/ 250375 h 4939827"/>
              <a:gd name="connsiteX114" fmla="*/ 2965530 w 12192000"/>
              <a:gd name="connsiteY114" fmla="*/ 245958 h 4939827"/>
              <a:gd name="connsiteX115" fmla="*/ 3103677 w 12192000"/>
              <a:gd name="connsiteY115" fmla="*/ 209527 h 4939827"/>
              <a:gd name="connsiteX116" fmla="*/ 3126759 w 12192000"/>
              <a:gd name="connsiteY116" fmla="*/ 211226 h 4939827"/>
              <a:gd name="connsiteX117" fmla="*/ 3164020 w 12192000"/>
              <a:gd name="connsiteY117" fmla="*/ 212779 h 4939827"/>
              <a:gd name="connsiteX118" fmla="*/ 3285019 w 12192000"/>
              <a:gd name="connsiteY118" fmla="*/ 220535 h 4939827"/>
              <a:gd name="connsiteX119" fmla="*/ 3365154 w 12192000"/>
              <a:gd name="connsiteY119" fmla="*/ 226416 h 4939827"/>
              <a:gd name="connsiteX120" fmla="*/ 3367507 w 12192000"/>
              <a:gd name="connsiteY120" fmla="*/ 225416 h 4939827"/>
              <a:gd name="connsiteX121" fmla="*/ 3387567 w 12192000"/>
              <a:gd name="connsiteY121" fmla="*/ 227103 h 4939827"/>
              <a:gd name="connsiteX122" fmla="*/ 3498001 w 12192000"/>
              <a:gd name="connsiteY122" fmla="*/ 231941 h 4939827"/>
              <a:gd name="connsiteX123" fmla="*/ 3561557 w 12192000"/>
              <a:gd name="connsiteY123" fmla="*/ 228095 h 4939827"/>
              <a:gd name="connsiteX124" fmla="*/ 3611920 w 12192000"/>
              <a:gd name="connsiteY124" fmla="*/ 218094 h 4939827"/>
              <a:gd name="connsiteX125" fmla="*/ 3620528 w 12192000"/>
              <a:gd name="connsiteY125" fmla="*/ 218788 h 4939827"/>
              <a:gd name="connsiteX126" fmla="*/ 3620766 w 12192000"/>
              <a:gd name="connsiteY126" fmla="*/ 218511 h 4939827"/>
              <a:gd name="connsiteX127" fmla="*/ 3629977 w 12192000"/>
              <a:gd name="connsiteY127" fmla="*/ 218664 h 4939827"/>
              <a:gd name="connsiteX128" fmla="*/ 3636217 w 12192000"/>
              <a:gd name="connsiteY128" fmla="*/ 220048 h 4939827"/>
              <a:gd name="connsiteX129" fmla="*/ 3709484 w 12192000"/>
              <a:gd name="connsiteY129" fmla="*/ 186927 h 4939827"/>
              <a:gd name="connsiteX130" fmla="*/ 3761342 w 12192000"/>
              <a:gd name="connsiteY130" fmla="*/ 177474 h 4939827"/>
              <a:gd name="connsiteX131" fmla="*/ 3799748 w 12192000"/>
              <a:gd name="connsiteY131" fmla="*/ 167154 h 4939827"/>
              <a:gd name="connsiteX132" fmla="*/ 3922756 w 12192000"/>
              <a:gd name="connsiteY132" fmla="*/ 194044 h 4939827"/>
              <a:gd name="connsiteX133" fmla="*/ 4028476 w 12192000"/>
              <a:gd name="connsiteY133" fmla="*/ 223679 h 4939827"/>
              <a:gd name="connsiteX134" fmla="*/ 4191582 w 12192000"/>
              <a:gd name="connsiteY134" fmla="*/ 238952 h 4939827"/>
              <a:gd name="connsiteX135" fmla="*/ 4251024 w 12192000"/>
              <a:gd name="connsiteY135" fmla="*/ 240874 h 4939827"/>
              <a:gd name="connsiteX136" fmla="*/ 4355275 w 12192000"/>
              <a:gd name="connsiteY136" fmla="*/ 260205 h 4939827"/>
              <a:gd name="connsiteX137" fmla="*/ 4423807 w 12192000"/>
              <a:gd name="connsiteY137" fmla="*/ 270366 h 4939827"/>
              <a:gd name="connsiteX138" fmla="*/ 4558432 w 12192000"/>
              <a:gd name="connsiteY138" fmla="*/ 269194 h 4939827"/>
              <a:gd name="connsiteX139" fmla="*/ 4635061 w 12192000"/>
              <a:gd name="connsiteY139" fmla="*/ 280682 h 4939827"/>
              <a:gd name="connsiteX140" fmla="*/ 4807427 w 12192000"/>
              <a:gd name="connsiteY140" fmla="*/ 276835 h 4939827"/>
              <a:gd name="connsiteX141" fmla="*/ 5028933 w 12192000"/>
              <a:gd name="connsiteY141" fmla="*/ 183887 h 4939827"/>
              <a:gd name="connsiteX142" fmla="*/ 5093642 w 12192000"/>
              <a:gd name="connsiteY142" fmla="*/ 177214 h 4939827"/>
              <a:gd name="connsiteX143" fmla="*/ 5102642 w 12192000"/>
              <a:gd name="connsiteY143" fmla="*/ 186816 h 4939827"/>
              <a:gd name="connsiteX144" fmla="*/ 5193590 w 12192000"/>
              <a:gd name="connsiteY144" fmla="*/ 156458 h 4939827"/>
              <a:gd name="connsiteX145" fmla="*/ 5323922 w 12192000"/>
              <a:gd name="connsiteY145" fmla="*/ 146332 h 4939827"/>
              <a:gd name="connsiteX146" fmla="*/ 5421860 w 12192000"/>
              <a:gd name="connsiteY146" fmla="*/ 167298 h 4939827"/>
              <a:gd name="connsiteX147" fmla="*/ 5476948 w 12192000"/>
              <a:gd name="connsiteY147" fmla="*/ 173249 h 4939827"/>
              <a:gd name="connsiteX148" fmla="*/ 5516842 w 12192000"/>
              <a:gd name="connsiteY148" fmla="*/ 184018 h 4939827"/>
              <a:gd name="connsiteX149" fmla="*/ 5619415 w 12192000"/>
              <a:gd name="connsiteY149" fmla="*/ 176781 h 4939827"/>
              <a:gd name="connsiteX150" fmla="*/ 5789867 w 12192000"/>
              <a:gd name="connsiteY150" fmla="*/ 150304 h 4939827"/>
              <a:gd name="connsiteX151" fmla="*/ 5825953 w 12192000"/>
              <a:gd name="connsiteY151" fmla="*/ 147907 h 4939827"/>
              <a:gd name="connsiteX152" fmla="*/ 5856168 w 12192000"/>
              <a:gd name="connsiteY152" fmla="*/ 158719 h 4939827"/>
              <a:gd name="connsiteX153" fmla="*/ 5862476 w 12192000"/>
              <a:gd name="connsiteY153" fmla="*/ 172447 h 4939827"/>
              <a:gd name="connsiteX154" fmla="*/ 5882195 w 12192000"/>
              <a:gd name="connsiteY154" fmla="*/ 173195 h 4939827"/>
              <a:gd name="connsiteX155" fmla="*/ 5887271 w 12192000"/>
              <a:gd name="connsiteY155" fmla="*/ 176084 h 4939827"/>
              <a:gd name="connsiteX156" fmla="*/ 5921577 w 12192000"/>
              <a:gd name="connsiteY156" fmla="*/ 169858 h 4939827"/>
              <a:gd name="connsiteX157" fmla="*/ 5983240 w 12192000"/>
              <a:gd name="connsiteY157" fmla="*/ 152755 h 4939827"/>
              <a:gd name="connsiteX158" fmla="*/ 6152287 w 12192000"/>
              <a:gd name="connsiteY158" fmla="*/ 116736 h 4939827"/>
              <a:gd name="connsiteX159" fmla="*/ 6415830 w 12192000"/>
              <a:gd name="connsiteY159" fmla="*/ 136006 h 4939827"/>
              <a:gd name="connsiteX160" fmla="*/ 6756965 w 12192000"/>
              <a:gd name="connsiteY160" fmla="*/ 57636 h 4939827"/>
              <a:gd name="connsiteX161" fmla="*/ 6819400 w 12192000"/>
              <a:gd name="connsiteY161" fmla="*/ 30742 h 4939827"/>
              <a:gd name="connsiteX162" fmla="*/ 6986370 w 12192000"/>
              <a:gd name="connsiteY162" fmla="*/ 12659 h 4939827"/>
              <a:gd name="connsiteX163" fmla="*/ 6989536 w 12192000"/>
              <a:gd name="connsiteY163" fmla="*/ 14528 h 4939827"/>
              <a:gd name="connsiteX164" fmla="*/ 7015933 w 12192000"/>
              <a:gd name="connsiteY164" fmla="*/ 9653 h 4939827"/>
              <a:gd name="connsiteX165" fmla="*/ 7020592 w 12192000"/>
              <a:gd name="connsiteY165" fmla="*/ 1651 h 4939827"/>
              <a:gd name="connsiteX166" fmla="*/ 7025905 w 12192000"/>
              <a:gd name="connsiteY166"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287089 w 12192000"/>
              <a:gd name="connsiteY55" fmla="*/ 303891 h 4939827"/>
              <a:gd name="connsiteX56" fmla="*/ 9371484 w 12192000"/>
              <a:gd name="connsiteY56" fmla="*/ 329634 h 4939827"/>
              <a:gd name="connsiteX57" fmla="*/ 9404829 w 12192000"/>
              <a:gd name="connsiteY57" fmla="*/ 339038 h 4939827"/>
              <a:gd name="connsiteX58" fmla="*/ 9427021 w 12192000"/>
              <a:gd name="connsiteY58" fmla="*/ 358784 h 4939827"/>
              <a:gd name="connsiteX59" fmla="*/ 9670844 w 12192000"/>
              <a:gd name="connsiteY59" fmla="*/ 405128 h 4939827"/>
              <a:gd name="connsiteX60" fmla="*/ 9816083 w 12192000"/>
              <a:gd name="connsiteY60" fmla="*/ 416573 h 4939827"/>
              <a:gd name="connsiteX61" fmla="*/ 9936741 w 12192000"/>
              <a:gd name="connsiteY61" fmla="*/ 437044 h 4939827"/>
              <a:gd name="connsiteX62" fmla="*/ 10050093 w 12192000"/>
              <a:gd name="connsiteY62" fmla="*/ 443783 h 4939827"/>
              <a:gd name="connsiteX63" fmla="*/ 10130090 w 12192000"/>
              <a:gd name="connsiteY63" fmla="*/ 459520 h 4939827"/>
              <a:gd name="connsiteX64" fmla="*/ 10173456 w 12192000"/>
              <a:gd name="connsiteY64" fmla="*/ 457749 h 4939827"/>
              <a:gd name="connsiteX65" fmla="*/ 10218232 w 12192000"/>
              <a:gd name="connsiteY65" fmla="*/ 459820 h 4939827"/>
              <a:gd name="connsiteX66" fmla="*/ 10354176 w 12192000"/>
              <a:gd name="connsiteY66" fmla="*/ 471377 h 4939827"/>
              <a:gd name="connsiteX67" fmla="*/ 10430681 w 12192000"/>
              <a:gd name="connsiteY67" fmla="*/ 481226 h 4939827"/>
              <a:gd name="connsiteX68" fmla="*/ 10478169 w 12192000"/>
              <a:gd name="connsiteY68" fmla="*/ 481774 h 4939827"/>
              <a:gd name="connsiteX69" fmla="*/ 10540907 w 12192000"/>
              <a:gd name="connsiteY69" fmla="*/ 485607 h 4939827"/>
              <a:gd name="connsiteX70" fmla="*/ 10614941 w 12192000"/>
              <a:gd name="connsiteY70" fmla="*/ 487592 h 4939827"/>
              <a:gd name="connsiteX71" fmla="*/ 10674098 w 12192000"/>
              <a:gd name="connsiteY71" fmla="*/ 521656 h 4939827"/>
              <a:gd name="connsiteX72" fmla="*/ 10874834 w 12192000"/>
              <a:gd name="connsiteY72" fmla="*/ 574867 h 4939827"/>
              <a:gd name="connsiteX73" fmla="*/ 10944981 w 12192000"/>
              <a:gd name="connsiteY73" fmla="*/ 615042 h 4939827"/>
              <a:gd name="connsiteX74" fmla="*/ 11006376 w 12192000"/>
              <a:gd name="connsiteY74" fmla="*/ 645957 h 4939827"/>
              <a:gd name="connsiteX75" fmla="*/ 11076308 w 12192000"/>
              <a:gd name="connsiteY75" fmla="*/ 675698 h 4939827"/>
              <a:gd name="connsiteX76" fmla="*/ 11148789 w 12192000"/>
              <a:gd name="connsiteY76" fmla="*/ 685041 h 4939827"/>
              <a:gd name="connsiteX77" fmla="*/ 11249129 w 12192000"/>
              <a:gd name="connsiteY77" fmla="*/ 684218 h 4939827"/>
              <a:gd name="connsiteX78" fmla="*/ 11299915 w 12192000"/>
              <a:gd name="connsiteY78" fmla="*/ 692177 h 4939827"/>
              <a:gd name="connsiteX79" fmla="*/ 11386973 w 12192000"/>
              <a:gd name="connsiteY79" fmla="*/ 708209 h 4939827"/>
              <a:gd name="connsiteX80" fmla="*/ 11500105 w 12192000"/>
              <a:gd name="connsiteY80" fmla="*/ 735014 h 4939827"/>
              <a:gd name="connsiteX81" fmla="*/ 11621735 w 12192000"/>
              <a:gd name="connsiteY81" fmla="*/ 789584 h 4939827"/>
              <a:gd name="connsiteX82" fmla="*/ 11691200 w 12192000"/>
              <a:gd name="connsiteY82" fmla="*/ 867902 h 4939827"/>
              <a:gd name="connsiteX83" fmla="*/ 11819427 w 12192000"/>
              <a:gd name="connsiteY83" fmla="*/ 911634 h 4939827"/>
              <a:gd name="connsiteX84" fmla="*/ 11969720 w 12192000"/>
              <a:gd name="connsiteY84" fmla="*/ 964737 h 4939827"/>
              <a:gd name="connsiteX85" fmla="*/ 12055766 w 12192000"/>
              <a:gd name="connsiteY85" fmla="*/ 991268 h 4939827"/>
              <a:gd name="connsiteX86" fmla="*/ 12171539 w 12192000"/>
              <a:gd name="connsiteY86" fmla="*/ 995427 h 4939827"/>
              <a:gd name="connsiteX87" fmla="*/ 12187831 w 12192000"/>
              <a:gd name="connsiteY87" fmla="*/ 996580 h 4939827"/>
              <a:gd name="connsiteX88" fmla="*/ 12192000 w 12192000"/>
              <a:gd name="connsiteY88" fmla="*/ 996726 h 4939827"/>
              <a:gd name="connsiteX89" fmla="*/ 12192000 w 12192000"/>
              <a:gd name="connsiteY89" fmla="*/ 4939827 h 4939827"/>
              <a:gd name="connsiteX90" fmla="*/ 0 w 12192000"/>
              <a:gd name="connsiteY90" fmla="*/ 4939827 h 4939827"/>
              <a:gd name="connsiteX91" fmla="*/ 0 w 12192000"/>
              <a:gd name="connsiteY91" fmla="*/ 512043 h 4939827"/>
              <a:gd name="connsiteX92" fmla="*/ 7381 w 12192000"/>
              <a:gd name="connsiteY92" fmla="*/ 512580 h 4939827"/>
              <a:gd name="connsiteX93" fmla="*/ 100029 w 12192000"/>
              <a:gd name="connsiteY93" fmla="*/ 504758 h 4939827"/>
              <a:gd name="connsiteX94" fmla="*/ 155244 w 12192000"/>
              <a:gd name="connsiteY94" fmla="*/ 525130 h 4939827"/>
              <a:gd name="connsiteX95" fmla="*/ 254366 w 12192000"/>
              <a:gd name="connsiteY95" fmla="*/ 534449 h 4939827"/>
              <a:gd name="connsiteX96" fmla="*/ 447292 w 12192000"/>
              <a:gd name="connsiteY96" fmla="*/ 542725 h 4939827"/>
              <a:gd name="connsiteX97" fmla="*/ 628105 w 12192000"/>
              <a:gd name="connsiteY97" fmla="*/ 547853 h 4939827"/>
              <a:gd name="connsiteX98" fmla="*/ 783146 w 12192000"/>
              <a:gd name="connsiteY98" fmla="*/ 591799 h 4939827"/>
              <a:gd name="connsiteX99" fmla="*/ 1043676 w 12192000"/>
              <a:gd name="connsiteY99" fmla="*/ 591887 h 4939827"/>
              <a:gd name="connsiteX100" fmla="*/ 1281816 w 12192000"/>
              <a:gd name="connsiteY100" fmla="*/ 520946 h 4939827"/>
              <a:gd name="connsiteX101" fmla="*/ 1486347 w 12192000"/>
              <a:gd name="connsiteY101" fmla="*/ 487310 h 4939827"/>
              <a:gd name="connsiteX102" fmla="*/ 1568079 w 12192000"/>
              <a:gd name="connsiteY102" fmla="*/ 462531 h 4939827"/>
              <a:gd name="connsiteX103" fmla="*/ 1622516 w 12192000"/>
              <a:gd name="connsiteY103" fmla="*/ 466058 h 4939827"/>
              <a:gd name="connsiteX104" fmla="*/ 1655457 w 12192000"/>
              <a:gd name="connsiteY104" fmla="*/ 465359 h 4939827"/>
              <a:gd name="connsiteX105" fmla="*/ 1717454 w 12192000"/>
              <a:gd name="connsiteY105" fmla="*/ 417203 h 4939827"/>
              <a:gd name="connsiteX106" fmla="*/ 1913794 w 12192000"/>
              <a:gd name="connsiteY106" fmla="*/ 365255 h 4939827"/>
              <a:gd name="connsiteX107" fmla="*/ 2129762 w 12192000"/>
              <a:gd name="connsiteY107" fmla="*/ 367832 h 4939827"/>
              <a:gd name="connsiteX108" fmla="*/ 2376970 w 12192000"/>
              <a:gd name="connsiteY108" fmla="*/ 350129 h 4939827"/>
              <a:gd name="connsiteX109" fmla="*/ 2480155 w 12192000"/>
              <a:gd name="connsiteY109" fmla="*/ 359227 h 4939827"/>
              <a:gd name="connsiteX110" fmla="*/ 2586782 w 12192000"/>
              <a:gd name="connsiteY110" fmla="*/ 339352 h 4939827"/>
              <a:gd name="connsiteX111" fmla="*/ 2679617 w 12192000"/>
              <a:gd name="connsiteY111" fmla="*/ 305383 h 4939827"/>
              <a:gd name="connsiteX112" fmla="*/ 2788947 w 12192000"/>
              <a:gd name="connsiteY112" fmla="*/ 250375 h 4939827"/>
              <a:gd name="connsiteX113" fmla="*/ 2965530 w 12192000"/>
              <a:gd name="connsiteY113" fmla="*/ 245958 h 4939827"/>
              <a:gd name="connsiteX114" fmla="*/ 3103677 w 12192000"/>
              <a:gd name="connsiteY114" fmla="*/ 209527 h 4939827"/>
              <a:gd name="connsiteX115" fmla="*/ 3126759 w 12192000"/>
              <a:gd name="connsiteY115" fmla="*/ 211226 h 4939827"/>
              <a:gd name="connsiteX116" fmla="*/ 3164020 w 12192000"/>
              <a:gd name="connsiteY116" fmla="*/ 212779 h 4939827"/>
              <a:gd name="connsiteX117" fmla="*/ 3285019 w 12192000"/>
              <a:gd name="connsiteY117" fmla="*/ 220535 h 4939827"/>
              <a:gd name="connsiteX118" fmla="*/ 3365154 w 12192000"/>
              <a:gd name="connsiteY118" fmla="*/ 226416 h 4939827"/>
              <a:gd name="connsiteX119" fmla="*/ 3367507 w 12192000"/>
              <a:gd name="connsiteY119" fmla="*/ 225416 h 4939827"/>
              <a:gd name="connsiteX120" fmla="*/ 3387567 w 12192000"/>
              <a:gd name="connsiteY120" fmla="*/ 227103 h 4939827"/>
              <a:gd name="connsiteX121" fmla="*/ 3498001 w 12192000"/>
              <a:gd name="connsiteY121" fmla="*/ 231941 h 4939827"/>
              <a:gd name="connsiteX122" fmla="*/ 3561557 w 12192000"/>
              <a:gd name="connsiteY122" fmla="*/ 228095 h 4939827"/>
              <a:gd name="connsiteX123" fmla="*/ 3611920 w 12192000"/>
              <a:gd name="connsiteY123" fmla="*/ 218094 h 4939827"/>
              <a:gd name="connsiteX124" fmla="*/ 3620528 w 12192000"/>
              <a:gd name="connsiteY124" fmla="*/ 218788 h 4939827"/>
              <a:gd name="connsiteX125" fmla="*/ 3620766 w 12192000"/>
              <a:gd name="connsiteY125" fmla="*/ 218511 h 4939827"/>
              <a:gd name="connsiteX126" fmla="*/ 3629977 w 12192000"/>
              <a:gd name="connsiteY126" fmla="*/ 218664 h 4939827"/>
              <a:gd name="connsiteX127" fmla="*/ 3636217 w 12192000"/>
              <a:gd name="connsiteY127" fmla="*/ 220048 h 4939827"/>
              <a:gd name="connsiteX128" fmla="*/ 3709484 w 12192000"/>
              <a:gd name="connsiteY128" fmla="*/ 186927 h 4939827"/>
              <a:gd name="connsiteX129" fmla="*/ 3761342 w 12192000"/>
              <a:gd name="connsiteY129" fmla="*/ 177474 h 4939827"/>
              <a:gd name="connsiteX130" fmla="*/ 3799748 w 12192000"/>
              <a:gd name="connsiteY130" fmla="*/ 167154 h 4939827"/>
              <a:gd name="connsiteX131" fmla="*/ 3922756 w 12192000"/>
              <a:gd name="connsiteY131" fmla="*/ 194044 h 4939827"/>
              <a:gd name="connsiteX132" fmla="*/ 4028476 w 12192000"/>
              <a:gd name="connsiteY132" fmla="*/ 223679 h 4939827"/>
              <a:gd name="connsiteX133" fmla="*/ 4191582 w 12192000"/>
              <a:gd name="connsiteY133" fmla="*/ 238952 h 4939827"/>
              <a:gd name="connsiteX134" fmla="*/ 4251024 w 12192000"/>
              <a:gd name="connsiteY134" fmla="*/ 240874 h 4939827"/>
              <a:gd name="connsiteX135" fmla="*/ 4355275 w 12192000"/>
              <a:gd name="connsiteY135" fmla="*/ 260205 h 4939827"/>
              <a:gd name="connsiteX136" fmla="*/ 4423807 w 12192000"/>
              <a:gd name="connsiteY136" fmla="*/ 270366 h 4939827"/>
              <a:gd name="connsiteX137" fmla="*/ 4558432 w 12192000"/>
              <a:gd name="connsiteY137" fmla="*/ 269194 h 4939827"/>
              <a:gd name="connsiteX138" fmla="*/ 4635061 w 12192000"/>
              <a:gd name="connsiteY138" fmla="*/ 280682 h 4939827"/>
              <a:gd name="connsiteX139" fmla="*/ 4807427 w 12192000"/>
              <a:gd name="connsiteY139" fmla="*/ 276835 h 4939827"/>
              <a:gd name="connsiteX140" fmla="*/ 5028933 w 12192000"/>
              <a:gd name="connsiteY140" fmla="*/ 183887 h 4939827"/>
              <a:gd name="connsiteX141" fmla="*/ 5093642 w 12192000"/>
              <a:gd name="connsiteY141" fmla="*/ 177214 h 4939827"/>
              <a:gd name="connsiteX142" fmla="*/ 5102642 w 12192000"/>
              <a:gd name="connsiteY142" fmla="*/ 186816 h 4939827"/>
              <a:gd name="connsiteX143" fmla="*/ 5193590 w 12192000"/>
              <a:gd name="connsiteY143" fmla="*/ 156458 h 4939827"/>
              <a:gd name="connsiteX144" fmla="*/ 5323922 w 12192000"/>
              <a:gd name="connsiteY144" fmla="*/ 146332 h 4939827"/>
              <a:gd name="connsiteX145" fmla="*/ 5421860 w 12192000"/>
              <a:gd name="connsiteY145" fmla="*/ 167298 h 4939827"/>
              <a:gd name="connsiteX146" fmla="*/ 5476948 w 12192000"/>
              <a:gd name="connsiteY146" fmla="*/ 173249 h 4939827"/>
              <a:gd name="connsiteX147" fmla="*/ 5516842 w 12192000"/>
              <a:gd name="connsiteY147" fmla="*/ 184018 h 4939827"/>
              <a:gd name="connsiteX148" fmla="*/ 5619415 w 12192000"/>
              <a:gd name="connsiteY148" fmla="*/ 176781 h 4939827"/>
              <a:gd name="connsiteX149" fmla="*/ 5789867 w 12192000"/>
              <a:gd name="connsiteY149" fmla="*/ 150304 h 4939827"/>
              <a:gd name="connsiteX150" fmla="*/ 5825953 w 12192000"/>
              <a:gd name="connsiteY150" fmla="*/ 147907 h 4939827"/>
              <a:gd name="connsiteX151" fmla="*/ 5856168 w 12192000"/>
              <a:gd name="connsiteY151" fmla="*/ 158719 h 4939827"/>
              <a:gd name="connsiteX152" fmla="*/ 5862476 w 12192000"/>
              <a:gd name="connsiteY152" fmla="*/ 172447 h 4939827"/>
              <a:gd name="connsiteX153" fmla="*/ 5882195 w 12192000"/>
              <a:gd name="connsiteY153" fmla="*/ 173195 h 4939827"/>
              <a:gd name="connsiteX154" fmla="*/ 5887271 w 12192000"/>
              <a:gd name="connsiteY154" fmla="*/ 176084 h 4939827"/>
              <a:gd name="connsiteX155" fmla="*/ 5921577 w 12192000"/>
              <a:gd name="connsiteY155" fmla="*/ 169858 h 4939827"/>
              <a:gd name="connsiteX156" fmla="*/ 5983240 w 12192000"/>
              <a:gd name="connsiteY156" fmla="*/ 152755 h 4939827"/>
              <a:gd name="connsiteX157" fmla="*/ 6152287 w 12192000"/>
              <a:gd name="connsiteY157" fmla="*/ 116736 h 4939827"/>
              <a:gd name="connsiteX158" fmla="*/ 6415830 w 12192000"/>
              <a:gd name="connsiteY158" fmla="*/ 136006 h 4939827"/>
              <a:gd name="connsiteX159" fmla="*/ 6756965 w 12192000"/>
              <a:gd name="connsiteY159" fmla="*/ 57636 h 4939827"/>
              <a:gd name="connsiteX160" fmla="*/ 6819400 w 12192000"/>
              <a:gd name="connsiteY160" fmla="*/ 30742 h 4939827"/>
              <a:gd name="connsiteX161" fmla="*/ 6986370 w 12192000"/>
              <a:gd name="connsiteY161" fmla="*/ 12659 h 4939827"/>
              <a:gd name="connsiteX162" fmla="*/ 6989536 w 12192000"/>
              <a:gd name="connsiteY162" fmla="*/ 14528 h 4939827"/>
              <a:gd name="connsiteX163" fmla="*/ 7015933 w 12192000"/>
              <a:gd name="connsiteY163" fmla="*/ 9653 h 4939827"/>
              <a:gd name="connsiteX164" fmla="*/ 7020592 w 12192000"/>
              <a:gd name="connsiteY164" fmla="*/ 1651 h 4939827"/>
              <a:gd name="connsiteX165" fmla="*/ 7025905 w 12192000"/>
              <a:gd name="connsiteY165"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588044 w 12192000"/>
              <a:gd name="connsiteY13" fmla="*/ 110756 h 4939827"/>
              <a:gd name="connsiteX14" fmla="*/ 7732750 w 12192000"/>
              <a:gd name="connsiteY14" fmla="*/ 145456 h 4939827"/>
              <a:gd name="connsiteX15" fmla="*/ 7785900 w 12192000"/>
              <a:gd name="connsiteY15" fmla="*/ 154493 h 4939827"/>
              <a:gd name="connsiteX16" fmla="*/ 7877301 w 12192000"/>
              <a:gd name="connsiteY16" fmla="*/ 186153 h 4939827"/>
              <a:gd name="connsiteX17" fmla="*/ 7952584 w 12192000"/>
              <a:gd name="connsiteY17" fmla="*/ 170181 h 4939827"/>
              <a:gd name="connsiteX18" fmla="*/ 8009534 w 12192000"/>
              <a:gd name="connsiteY18" fmla="*/ 176441 h 4939827"/>
              <a:gd name="connsiteX19" fmla="*/ 8058681 w 12192000"/>
              <a:gd name="connsiteY19" fmla="*/ 219431 h 4939827"/>
              <a:gd name="connsiteX20" fmla="*/ 8126175 w 12192000"/>
              <a:gd name="connsiteY20" fmla="*/ 240005 h 4939827"/>
              <a:gd name="connsiteX21" fmla="*/ 8166439 w 12192000"/>
              <a:gd name="connsiteY21" fmla="*/ 252699 h 4939827"/>
              <a:gd name="connsiteX22" fmla="*/ 8281371 w 12192000"/>
              <a:gd name="connsiteY22" fmla="*/ 256875 h 4939827"/>
              <a:gd name="connsiteX23" fmla="*/ 8381609 w 12192000"/>
              <a:gd name="connsiteY23" fmla="*/ 240618 h 4939827"/>
              <a:gd name="connsiteX24" fmla="*/ 8406759 w 12192000"/>
              <a:gd name="connsiteY24" fmla="*/ 232517 h 4939827"/>
              <a:gd name="connsiteX25" fmla="*/ 8426506 w 12192000"/>
              <a:gd name="connsiteY25" fmla="*/ 241842 h 4939827"/>
              <a:gd name="connsiteX26" fmla="*/ 8427949 w 12192000"/>
              <a:gd name="connsiteY26" fmla="*/ 240981 h 4939827"/>
              <a:gd name="connsiteX27" fmla="*/ 8441468 w 12192000"/>
              <a:gd name="connsiteY27" fmla="*/ 241157 h 4939827"/>
              <a:gd name="connsiteX28" fmla="*/ 8565757 w 12192000"/>
              <a:gd name="connsiteY28" fmla="*/ 255317 h 4939827"/>
              <a:gd name="connsiteX29" fmla="*/ 8573171 w 12192000"/>
              <a:gd name="connsiteY29" fmla="*/ 258426 h 4939827"/>
              <a:gd name="connsiteX30" fmla="*/ 8573548 w 12192000"/>
              <a:gd name="connsiteY30" fmla="*/ 258241 h 4939827"/>
              <a:gd name="connsiteX31" fmla="*/ 8581827 w 12192000"/>
              <a:gd name="connsiteY31" fmla="*/ 261028 h 4939827"/>
              <a:gd name="connsiteX32" fmla="*/ 8586687 w 12192000"/>
              <a:gd name="connsiteY32" fmla="*/ 264089 h 4939827"/>
              <a:gd name="connsiteX33" fmla="*/ 8601067 w 12192000"/>
              <a:gd name="connsiteY33" fmla="*/ 270114 h 4939827"/>
              <a:gd name="connsiteX34" fmla="*/ 8672650 w 12192000"/>
              <a:gd name="connsiteY34" fmla="*/ 254821 h 4939827"/>
              <a:gd name="connsiteX35" fmla="*/ 8785543 w 12192000"/>
              <a:gd name="connsiteY35" fmla="*/ 263406 h 4939827"/>
              <a:gd name="connsiteX36" fmla="*/ 8830588 w 12192000"/>
              <a:gd name="connsiteY36" fmla="*/ 265483 h 4939827"/>
              <a:gd name="connsiteX37" fmla="*/ 8905142 w 12192000"/>
              <a:gd name="connsiteY37" fmla="*/ 264958 h 4939827"/>
              <a:gd name="connsiteX38" fmla="*/ 8968582 w 12192000"/>
              <a:gd name="connsiteY38" fmla="*/ 262728 h 4939827"/>
              <a:gd name="connsiteX39" fmla="*/ 8972994 w 12192000"/>
              <a:gd name="connsiteY39" fmla="*/ 263284 h 4939827"/>
              <a:gd name="connsiteX40" fmla="*/ 9004605 w 12192000"/>
              <a:gd name="connsiteY40" fmla="*/ 258041 h 4939827"/>
              <a:gd name="connsiteX41" fmla="*/ 9016165 w 12192000"/>
              <a:gd name="connsiteY41" fmla="*/ 261258 h 4939827"/>
              <a:gd name="connsiteX42" fmla="*/ 9043297 w 12192000"/>
              <a:gd name="connsiteY42" fmla="*/ 281547 h 4939827"/>
              <a:gd name="connsiteX43" fmla="*/ 9048315 w 12192000"/>
              <a:gd name="connsiteY43" fmla="*/ 279264 h 4939827"/>
              <a:gd name="connsiteX44" fmla="*/ 9054706 w 12192000"/>
              <a:gd name="connsiteY44" fmla="*/ 278538 h 4939827"/>
              <a:gd name="connsiteX45" fmla="*/ 9070919 w 12192000"/>
              <a:gd name="connsiteY45" fmla="*/ 281810 h 4939827"/>
              <a:gd name="connsiteX46" fmla="*/ 9076813 w 12192000"/>
              <a:gd name="connsiteY46" fmla="*/ 283909 h 4939827"/>
              <a:gd name="connsiteX47" fmla="*/ 9085871 w 12192000"/>
              <a:gd name="connsiteY47" fmla="*/ 285133 h 4939827"/>
              <a:gd name="connsiteX48" fmla="*/ 9086159 w 12192000"/>
              <a:gd name="connsiteY48" fmla="*/ 284887 h 4939827"/>
              <a:gd name="connsiteX49" fmla="*/ 9134606 w 12192000"/>
              <a:gd name="connsiteY49" fmla="*/ 288168 h 4939827"/>
              <a:gd name="connsiteX50" fmla="*/ 9195590 w 12192000"/>
              <a:gd name="connsiteY50" fmla="*/ 279568 h 4939827"/>
              <a:gd name="connsiteX51" fmla="*/ 9219336 w 12192000"/>
              <a:gd name="connsiteY51" fmla="*/ 278133 h 4939827"/>
              <a:gd name="connsiteX52" fmla="*/ 9232362 w 12192000"/>
              <a:gd name="connsiteY52" fmla="*/ 275894 h 4939827"/>
              <a:gd name="connsiteX53" fmla="*/ 9233396 w 12192000"/>
              <a:gd name="connsiteY53" fmla="*/ 274803 h 4939827"/>
              <a:gd name="connsiteX54" fmla="*/ 9256213 w 12192000"/>
              <a:gd name="connsiteY54" fmla="*/ 281576 h 4939827"/>
              <a:gd name="connsiteX55" fmla="*/ 9371484 w 12192000"/>
              <a:gd name="connsiteY55" fmla="*/ 329634 h 4939827"/>
              <a:gd name="connsiteX56" fmla="*/ 9404829 w 12192000"/>
              <a:gd name="connsiteY56" fmla="*/ 339038 h 4939827"/>
              <a:gd name="connsiteX57" fmla="*/ 9427021 w 12192000"/>
              <a:gd name="connsiteY57" fmla="*/ 358784 h 4939827"/>
              <a:gd name="connsiteX58" fmla="*/ 9670844 w 12192000"/>
              <a:gd name="connsiteY58" fmla="*/ 405128 h 4939827"/>
              <a:gd name="connsiteX59" fmla="*/ 9816083 w 12192000"/>
              <a:gd name="connsiteY59" fmla="*/ 416573 h 4939827"/>
              <a:gd name="connsiteX60" fmla="*/ 9936741 w 12192000"/>
              <a:gd name="connsiteY60" fmla="*/ 437044 h 4939827"/>
              <a:gd name="connsiteX61" fmla="*/ 10050093 w 12192000"/>
              <a:gd name="connsiteY61" fmla="*/ 443783 h 4939827"/>
              <a:gd name="connsiteX62" fmla="*/ 10130090 w 12192000"/>
              <a:gd name="connsiteY62" fmla="*/ 459520 h 4939827"/>
              <a:gd name="connsiteX63" fmla="*/ 10173456 w 12192000"/>
              <a:gd name="connsiteY63" fmla="*/ 457749 h 4939827"/>
              <a:gd name="connsiteX64" fmla="*/ 10218232 w 12192000"/>
              <a:gd name="connsiteY64" fmla="*/ 459820 h 4939827"/>
              <a:gd name="connsiteX65" fmla="*/ 10354176 w 12192000"/>
              <a:gd name="connsiteY65" fmla="*/ 471377 h 4939827"/>
              <a:gd name="connsiteX66" fmla="*/ 10430681 w 12192000"/>
              <a:gd name="connsiteY66" fmla="*/ 481226 h 4939827"/>
              <a:gd name="connsiteX67" fmla="*/ 10478169 w 12192000"/>
              <a:gd name="connsiteY67" fmla="*/ 481774 h 4939827"/>
              <a:gd name="connsiteX68" fmla="*/ 10540907 w 12192000"/>
              <a:gd name="connsiteY68" fmla="*/ 485607 h 4939827"/>
              <a:gd name="connsiteX69" fmla="*/ 10614941 w 12192000"/>
              <a:gd name="connsiteY69" fmla="*/ 487592 h 4939827"/>
              <a:gd name="connsiteX70" fmla="*/ 10674098 w 12192000"/>
              <a:gd name="connsiteY70" fmla="*/ 521656 h 4939827"/>
              <a:gd name="connsiteX71" fmla="*/ 10874834 w 12192000"/>
              <a:gd name="connsiteY71" fmla="*/ 574867 h 4939827"/>
              <a:gd name="connsiteX72" fmla="*/ 10944981 w 12192000"/>
              <a:gd name="connsiteY72" fmla="*/ 615042 h 4939827"/>
              <a:gd name="connsiteX73" fmla="*/ 11006376 w 12192000"/>
              <a:gd name="connsiteY73" fmla="*/ 645957 h 4939827"/>
              <a:gd name="connsiteX74" fmla="*/ 11076308 w 12192000"/>
              <a:gd name="connsiteY74" fmla="*/ 675698 h 4939827"/>
              <a:gd name="connsiteX75" fmla="*/ 11148789 w 12192000"/>
              <a:gd name="connsiteY75" fmla="*/ 685041 h 4939827"/>
              <a:gd name="connsiteX76" fmla="*/ 11249129 w 12192000"/>
              <a:gd name="connsiteY76" fmla="*/ 684218 h 4939827"/>
              <a:gd name="connsiteX77" fmla="*/ 11299915 w 12192000"/>
              <a:gd name="connsiteY77" fmla="*/ 692177 h 4939827"/>
              <a:gd name="connsiteX78" fmla="*/ 11386973 w 12192000"/>
              <a:gd name="connsiteY78" fmla="*/ 708209 h 4939827"/>
              <a:gd name="connsiteX79" fmla="*/ 11500105 w 12192000"/>
              <a:gd name="connsiteY79" fmla="*/ 735014 h 4939827"/>
              <a:gd name="connsiteX80" fmla="*/ 11621735 w 12192000"/>
              <a:gd name="connsiteY80" fmla="*/ 789584 h 4939827"/>
              <a:gd name="connsiteX81" fmla="*/ 11691200 w 12192000"/>
              <a:gd name="connsiteY81" fmla="*/ 867902 h 4939827"/>
              <a:gd name="connsiteX82" fmla="*/ 11819427 w 12192000"/>
              <a:gd name="connsiteY82" fmla="*/ 911634 h 4939827"/>
              <a:gd name="connsiteX83" fmla="*/ 11969720 w 12192000"/>
              <a:gd name="connsiteY83" fmla="*/ 964737 h 4939827"/>
              <a:gd name="connsiteX84" fmla="*/ 12055766 w 12192000"/>
              <a:gd name="connsiteY84" fmla="*/ 991268 h 4939827"/>
              <a:gd name="connsiteX85" fmla="*/ 12171539 w 12192000"/>
              <a:gd name="connsiteY85" fmla="*/ 995427 h 4939827"/>
              <a:gd name="connsiteX86" fmla="*/ 12187831 w 12192000"/>
              <a:gd name="connsiteY86" fmla="*/ 996580 h 4939827"/>
              <a:gd name="connsiteX87" fmla="*/ 12192000 w 12192000"/>
              <a:gd name="connsiteY87" fmla="*/ 996726 h 4939827"/>
              <a:gd name="connsiteX88" fmla="*/ 12192000 w 12192000"/>
              <a:gd name="connsiteY88" fmla="*/ 4939827 h 4939827"/>
              <a:gd name="connsiteX89" fmla="*/ 0 w 12192000"/>
              <a:gd name="connsiteY89" fmla="*/ 4939827 h 4939827"/>
              <a:gd name="connsiteX90" fmla="*/ 0 w 12192000"/>
              <a:gd name="connsiteY90" fmla="*/ 512043 h 4939827"/>
              <a:gd name="connsiteX91" fmla="*/ 7381 w 12192000"/>
              <a:gd name="connsiteY91" fmla="*/ 512580 h 4939827"/>
              <a:gd name="connsiteX92" fmla="*/ 100029 w 12192000"/>
              <a:gd name="connsiteY92" fmla="*/ 504758 h 4939827"/>
              <a:gd name="connsiteX93" fmla="*/ 155244 w 12192000"/>
              <a:gd name="connsiteY93" fmla="*/ 525130 h 4939827"/>
              <a:gd name="connsiteX94" fmla="*/ 254366 w 12192000"/>
              <a:gd name="connsiteY94" fmla="*/ 534449 h 4939827"/>
              <a:gd name="connsiteX95" fmla="*/ 447292 w 12192000"/>
              <a:gd name="connsiteY95" fmla="*/ 542725 h 4939827"/>
              <a:gd name="connsiteX96" fmla="*/ 628105 w 12192000"/>
              <a:gd name="connsiteY96" fmla="*/ 547853 h 4939827"/>
              <a:gd name="connsiteX97" fmla="*/ 783146 w 12192000"/>
              <a:gd name="connsiteY97" fmla="*/ 591799 h 4939827"/>
              <a:gd name="connsiteX98" fmla="*/ 1043676 w 12192000"/>
              <a:gd name="connsiteY98" fmla="*/ 591887 h 4939827"/>
              <a:gd name="connsiteX99" fmla="*/ 1281816 w 12192000"/>
              <a:gd name="connsiteY99" fmla="*/ 520946 h 4939827"/>
              <a:gd name="connsiteX100" fmla="*/ 1486347 w 12192000"/>
              <a:gd name="connsiteY100" fmla="*/ 487310 h 4939827"/>
              <a:gd name="connsiteX101" fmla="*/ 1568079 w 12192000"/>
              <a:gd name="connsiteY101" fmla="*/ 462531 h 4939827"/>
              <a:gd name="connsiteX102" fmla="*/ 1622516 w 12192000"/>
              <a:gd name="connsiteY102" fmla="*/ 466058 h 4939827"/>
              <a:gd name="connsiteX103" fmla="*/ 1655457 w 12192000"/>
              <a:gd name="connsiteY103" fmla="*/ 465359 h 4939827"/>
              <a:gd name="connsiteX104" fmla="*/ 1717454 w 12192000"/>
              <a:gd name="connsiteY104" fmla="*/ 417203 h 4939827"/>
              <a:gd name="connsiteX105" fmla="*/ 1913794 w 12192000"/>
              <a:gd name="connsiteY105" fmla="*/ 365255 h 4939827"/>
              <a:gd name="connsiteX106" fmla="*/ 2129762 w 12192000"/>
              <a:gd name="connsiteY106" fmla="*/ 367832 h 4939827"/>
              <a:gd name="connsiteX107" fmla="*/ 2376970 w 12192000"/>
              <a:gd name="connsiteY107" fmla="*/ 350129 h 4939827"/>
              <a:gd name="connsiteX108" fmla="*/ 2480155 w 12192000"/>
              <a:gd name="connsiteY108" fmla="*/ 359227 h 4939827"/>
              <a:gd name="connsiteX109" fmla="*/ 2586782 w 12192000"/>
              <a:gd name="connsiteY109" fmla="*/ 339352 h 4939827"/>
              <a:gd name="connsiteX110" fmla="*/ 2679617 w 12192000"/>
              <a:gd name="connsiteY110" fmla="*/ 305383 h 4939827"/>
              <a:gd name="connsiteX111" fmla="*/ 2788947 w 12192000"/>
              <a:gd name="connsiteY111" fmla="*/ 250375 h 4939827"/>
              <a:gd name="connsiteX112" fmla="*/ 2965530 w 12192000"/>
              <a:gd name="connsiteY112" fmla="*/ 245958 h 4939827"/>
              <a:gd name="connsiteX113" fmla="*/ 3103677 w 12192000"/>
              <a:gd name="connsiteY113" fmla="*/ 209527 h 4939827"/>
              <a:gd name="connsiteX114" fmla="*/ 3126759 w 12192000"/>
              <a:gd name="connsiteY114" fmla="*/ 211226 h 4939827"/>
              <a:gd name="connsiteX115" fmla="*/ 3164020 w 12192000"/>
              <a:gd name="connsiteY115" fmla="*/ 212779 h 4939827"/>
              <a:gd name="connsiteX116" fmla="*/ 3285019 w 12192000"/>
              <a:gd name="connsiteY116" fmla="*/ 220535 h 4939827"/>
              <a:gd name="connsiteX117" fmla="*/ 3365154 w 12192000"/>
              <a:gd name="connsiteY117" fmla="*/ 226416 h 4939827"/>
              <a:gd name="connsiteX118" fmla="*/ 3367507 w 12192000"/>
              <a:gd name="connsiteY118" fmla="*/ 225416 h 4939827"/>
              <a:gd name="connsiteX119" fmla="*/ 3387567 w 12192000"/>
              <a:gd name="connsiteY119" fmla="*/ 227103 h 4939827"/>
              <a:gd name="connsiteX120" fmla="*/ 3498001 w 12192000"/>
              <a:gd name="connsiteY120" fmla="*/ 231941 h 4939827"/>
              <a:gd name="connsiteX121" fmla="*/ 3561557 w 12192000"/>
              <a:gd name="connsiteY121" fmla="*/ 228095 h 4939827"/>
              <a:gd name="connsiteX122" fmla="*/ 3611920 w 12192000"/>
              <a:gd name="connsiteY122" fmla="*/ 218094 h 4939827"/>
              <a:gd name="connsiteX123" fmla="*/ 3620528 w 12192000"/>
              <a:gd name="connsiteY123" fmla="*/ 218788 h 4939827"/>
              <a:gd name="connsiteX124" fmla="*/ 3620766 w 12192000"/>
              <a:gd name="connsiteY124" fmla="*/ 218511 h 4939827"/>
              <a:gd name="connsiteX125" fmla="*/ 3629977 w 12192000"/>
              <a:gd name="connsiteY125" fmla="*/ 218664 h 4939827"/>
              <a:gd name="connsiteX126" fmla="*/ 3636217 w 12192000"/>
              <a:gd name="connsiteY126" fmla="*/ 220048 h 4939827"/>
              <a:gd name="connsiteX127" fmla="*/ 3709484 w 12192000"/>
              <a:gd name="connsiteY127" fmla="*/ 186927 h 4939827"/>
              <a:gd name="connsiteX128" fmla="*/ 3761342 w 12192000"/>
              <a:gd name="connsiteY128" fmla="*/ 177474 h 4939827"/>
              <a:gd name="connsiteX129" fmla="*/ 3799748 w 12192000"/>
              <a:gd name="connsiteY129" fmla="*/ 167154 h 4939827"/>
              <a:gd name="connsiteX130" fmla="*/ 3922756 w 12192000"/>
              <a:gd name="connsiteY130" fmla="*/ 194044 h 4939827"/>
              <a:gd name="connsiteX131" fmla="*/ 4028476 w 12192000"/>
              <a:gd name="connsiteY131" fmla="*/ 223679 h 4939827"/>
              <a:gd name="connsiteX132" fmla="*/ 4191582 w 12192000"/>
              <a:gd name="connsiteY132" fmla="*/ 238952 h 4939827"/>
              <a:gd name="connsiteX133" fmla="*/ 4251024 w 12192000"/>
              <a:gd name="connsiteY133" fmla="*/ 240874 h 4939827"/>
              <a:gd name="connsiteX134" fmla="*/ 4355275 w 12192000"/>
              <a:gd name="connsiteY134" fmla="*/ 260205 h 4939827"/>
              <a:gd name="connsiteX135" fmla="*/ 4423807 w 12192000"/>
              <a:gd name="connsiteY135" fmla="*/ 270366 h 4939827"/>
              <a:gd name="connsiteX136" fmla="*/ 4558432 w 12192000"/>
              <a:gd name="connsiteY136" fmla="*/ 269194 h 4939827"/>
              <a:gd name="connsiteX137" fmla="*/ 4635061 w 12192000"/>
              <a:gd name="connsiteY137" fmla="*/ 280682 h 4939827"/>
              <a:gd name="connsiteX138" fmla="*/ 4807427 w 12192000"/>
              <a:gd name="connsiteY138" fmla="*/ 276835 h 4939827"/>
              <a:gd name="connsiteX139" fmla="*/ 5028933 w 12192000"/>
              <a:gd name="connsiteY139" fmla="*/ 183887 h 4939827"/>
              <a:gd name="connsiteX140" fmla="*/ 5093642 w 12192000"/>
              <a:gd name="connsiteY140" fmla="*/ 177214 h 4939827"/>
              <a:gd name="connsiteX141" fmla="*/ 5102642 w 12192000"/>
              <a:gd name="connsiteY141" fmla="*/ 186816 h 4939827"/>
              <a:gd name="connsiteX142" fmla="*/ 5193590 w 12192000"/>
              <a:gd name="connsiteY142" fmla="*/ 156458 h 4939827"/>
              <a:gd name="connsiteX143" fmla="*/ 5323922 w 12192000"/>
              <a:gd name="connsiteY143" fmla="*/ 146332 h 4939827"/>
              <a:gd name="connsiteX144" fmla="*/ 5421860 w 12192000"/>
              <a:gd name="connsiteY144" fmla="*/ 167298 h 4939827"/>
              <a:gd name="connsiteX145" fmla="*/ 5476948 w 12192000"/>
              <a:gd name="connsiteY145" fmla="*/ 173249 h 4939827"/>
              <a:gd name="connsiteX146" fmla="*/ 5516842 w 12192000"/>
              <a:gd name="connsiteY146" fmla="*/ 184018 h 4939827"/>
              <a:gd name="connsiteX147" fmla="*/ 5619415 w 12192000"/>
              <a:gd name="connsiteY147" fmla="*/ 176781 h 4939827"/>
              <a:gd name="connsiteX148" fmla="*/ 5789867 w 12192000"/>
              <a:gd name="connsiteY148" fmla="*/ 150304 h 4939827"/>
              <a:gd name="connsiteX149" fmla="*/ 5825953 w 12192000"/>
              <a:gd name="connsiteY149" fmla="*/ 147907 h 4939827"/>
              <a:gd name="connsiteX150" fmla="*/ 5856168 w 12192000"/>
              <a:gd name="connsiteY150" fmla="*/ 158719 h 4939827"/>
              <a:gd name="connsiteX151" fmla="*/ 5862476 w 12192000"/>
              <a:gd name="connsiteY151" fmla="*/ 172447 h 4939827"/>
              <a:gd name="connsiteX152" fmla="*/ 5882195 w 12192000"/>
              <a:gd name="connsiteY152" fmla="*/ 173195 h 4939827"/>
              <a:gd name="connsiteX153" fmla="*/ 5887271 w 12192000"/>
              <a:gd name="connsiteY153" fmla="*/ 176084 h 4939827"/>
              <a:gd name="connsiteX154" fmla="*/ 5921577 w 12192000"/>
              <a:gd name="connsiteY154" fmla="*/ 169858 h 4939827"/>
              <a:gd name="connsiteX155" fmla="*/ 5983240 w 12192000"/>
              <a:gd name="connsiteY155" fmla="*/ 152755 h 4939827"/>
              <a:gd name="connsiteX156" fmla="*/ 6152287 w 12192000"/>
              <a:gd name="connsiteY156" fmla="*/ 116736 h 4939827"/>
              <a:gd name="connsiteX157" fmla="*/ 6415830 w 12192000"/>
              <a:gd name="connsiteY157" fmla="*/ 136006 h 4939827"/>
              <a:gd name="connsiteX158" fmla="*/ 6756965 w 12192000"/>
              <a:gd name="connsiteY158" fmla="*/ 57636 h 4939827"/>
              <a:gd name="connsiteX159" fmla="*/ 6819400 w 12192000"/>
              <a:gd name="connsiteY159" fmla="*/ 30742 h 4939827"/>
              <a:gd name="connsiteX160" fmla="*/ 6986370 w 12192000"/>
              <a:gd name="connsiteY160" fmla="*/ 12659 h 4939827"/>
              <a:gd name="connsiteX161" fmla="*/ 6989536 w 12192000"/>
              <a:gd name="connsiteY161" fmla="*/ 14528 h 4939827"/>
              <a:gd name="connsiteX162" fmla="*/ 7015933 w 12192000"/>
              <a:gd name="connsiteY162" fmla="*/ 9653 h 4939827"/>
              <a:gd name="connsiteX163" fmla="*/ 7020592 w 12192000"/>
              <a:gd name="connsiteY163" fmla="*/ 1651 h 4939827"/>
              <a:gd name="connsiteX164" fmla="*/ 7025905 w 12192000"/>
              <a:gd name="connsiteY164"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877301 w 12192000"/>
              <a:gd name="connsiteY15" fmla="*/ 186153 h 4939827"/>
              <a:gd name="connsiteX16" fmla="*/ 7952584 w 12192000"/>
              <a:gd name="connsiteY16" fmla="*/ 170181 h 4939827"/>
              <a:gd name="connsiteX17" fmla="*/ 8009534 w 12192000"/>
              <a:gd name="connsiteY17" fmla="*/ 176441 h 4939827"/>
              <a:gd name="connsiteX18" fmla="*/ 8058681 w 12192000"/>
              <a:gd name="connsiteY18" fmla="*/ 219431 h 4939827"/>
              <a:gd name="connsiteX19" fmla="*/ 8126175 w 12192000"/>
              <a:gd name="connsiteY19" fmla="*/ 240005 h 4939827"/>
              <a:gd name="connsiteX20" fmla="*/ 8166439 w 12192000"/>
              <a:gd name="connsiteY20" fmla="*/ 252699 h 4939827"/>
              <a:gd name="connsiteX21" fmla="*/ 8281371 w 12192000"/>
              <a:gd name="connsiteY21" fmla="*/ 256875 h 4939827"/>
              <a:gd name="connsiteX22" fmla="*/ 8381609 w 12192000"/>
              <a:gd name="connsiteY22" fmla="*/ 240618 h 4939827"/>
              <a:gd name="connsiteX23" fmla="*/ 8406759 w 12192000"/>
              <a:gd name="connsiteY23" fmla="*/ 232517 h 4939827"/>
              <a:gd name="connsiteX24" fmla="*/ 8426506 w 12192000"/>
              <a:gd name="connsiteY24" fmla="*/ 241842 h 4939827"/>
              <a:gd name="connsiteX25" fmla="*/ 8427949 w 12192000"/>
              <a:gd name="connsiteY25" fmla="*/ 240981 h 4939827"/>
              <a:gd name="connsiteX26" fmla="*/ 8441468 w 12192000"/>
              <a:gd name="connsiteY26" fmla="*/ 241157 h 4939827"/>
              <a:gd name="connsiteX27" fmla="*/ 8565757 w 12192000"/>
              <a:gd name="connsiteY27" fmla="*/ 255317 h 4939827"/>
              <a:gd name="connsiteX28" fmla="*/ 8573171 w 12192000"/>
              <a:gd name="connsiteY28" fmla="*/ 258426 h 4939827"/>
              <a:gd name="connsiteX29" fmla="*/ 8573548 w 12192000"/>
              <a:gd name="connsiteY29" fmla="*/ 258241 h 4939827"/>
              <a:gd name="connsiteX30" fmla="*/ 8581827 w 12192000"/>
              <a:gd name="connsiteY30" fmla="*/ 261028 h 4939827"/>
              <a:gd name="connsiteX31" fmla="*/ 8586687 w 12192000"/>
              <a:gd name="connsiteY31" fmla="*/ 264089 h 4939827"/>
              <a:gd name="connsiteX32" fmla="*/ 8601067 w 12192000"/>
              <a:gd name="connsiteY32" fmla="*/ 270114 h 4939827"/>
              <a:gd name="connsiteX33" fmla="*/ 8672650 w 12192000"/>
              <a:gd name="connsiteY33" fmla="*/ 254821 h 4939827"/>
              <a:gd name="connsiteX34" fmla="*/ 8785543 w 12192000"/>
              <a:gd name="connsiteY34" fmla="*/ 263406 h 4939827"/>
              <a:gd name="connsiteX35" fmla="*/ 8830588 w 12192000"/>
              <a:gd name="connsiteY35" fmla="*/ 265483 h 4939827"/>
              <a:gd name="connsiteX36" fmla="*/ 8905142 w 12192000"/>
              <a:gd name="connsiteY36" fmla="*/ 264958 h 4939827"/>
              <a:gd name="connsiteX37" fmla="*/ 8968582 w 12192000"/>
              <a:gd name="connsiteY37" fmla="*/ 262728 h 4939827"/>
              <a:gd name="connsiteX38" fmla="*/ 8972994 w 12192000"/>
              <a:gd name="connsiteY38" fmla="*/ 263284 h 4939827"/>
              <a:gd name="connsiteX39" fmla="*/ 9004605 w 12192000"/>
              <a:gd name="connsiteY39" fmla="*/ 258041 h 4939827"/>
              <a:gd name="connsiteX40" fmla="*/ 9016165 w 12192000"/>
              <a:gd name="connsiteY40" fmla="*/ 261258 h 4939827"/>
              <a:gd name="connsiteX41" fmla="*/ 9043297 w 12192000"/>
              <a:gd name="connsiteY41" fmla="*/ 281547 h 4939827"/>
              <a:gd name="connsiteX42" fmla="*/ 9048315 w 12192000"/>
              <a:gd name="connsiteY42" fmla="*/ 279264 h 4939827"/>
              <a:gd name="connsiteX43" fmla="*/ 9054706 w 12192000"/>
              <a:gd name="connsiteY43" fmla="*/ 278538 h 4939827"/>
              <a:gd name="connsiteX44" fmla="*/ 9070919 w 12192000"/>
              <a:gd name="connsiteY44" fmla="*/ 281810 h 4939827"/>
              <a:gd name="connsiteX45" fmla="*/ 9076813 w 12192000"/>
              <a:gd name="connsiteY45" fmla="*/ 283909 h 4939827"/>
              <a:gd name="connsiteX46" fmla="*/ 9085871 w 12192000"/>
              <a:gd name="connsiteY46" fmla="*/ 285133 h 4939827"/>
              <a:gd name="connsiteX47" fmla="*/ 9086159 w 12192000"/>
              <a:gd name="connsiteY47" fmla="*/ 284887 h 4939827"/>
              <a:gd name="connsiteX48" fmla="*/ 9134606 w 12192000"/>
              <a:gd name="connsiteY48" fmla="*/ 288168 h 4939827"/>
              <a:gd name="connsiteX49" fmla="*/ 9195590 w 12192000"/>
              <a:gd name="connsiteY49" fmla="*/ 279568 h 4939827"/>
              <a:gd name="connsiteX50" fmla="*/ 9219336 w 12192000"/>
              <a:gd name="connsiteY50" fmla="*/ 278133 h 4939827"/>
              <a:gd name="connsiteX51" fmla="*/ 9232362 w 12192000"/>
              <a:gd name="connsiteY51" fmla="*/ 275894 h 4939827"/>
              <a:gd name="connsiteX52" fmla="*/ 9233396 w 12192000"/>
              <a:gd name="connsiteY52" fmla="*/ 274803 h 4939827"/>
              <a:gd name="connsiteX53" fmla="*/ 9256213 w 12192000"/>
              <a:gd name="connsiteY53" fmla="*/ 281576 h 4939827"/>
              <a:gd name="connsiteX54" fmla="*/ 9371484 w 12192000"/>
              <a:gd name="connsiteY54" fmla="*/ 329634 h 4939827"/>
              <a:gd name="connsiteX55" fmla="*/ 9404829 w 12192000"/>
              <a:gd name="connsiteY55" fmla="*/ 339038 h 4939827"/>
              <a:gd name="connsiteX56" fmla="*/ 9427021 w 12192000"/>
              <a:gd name="connsiteY56" fmla="*/ 358784 h 4939827"/>
              <a:gd name="connsiteX57" fmla="*/ 9670844 w 12192000"/>
              <a:gd name="connsiteY57" fmla="*/ 405128 h 4939827"/>
              <a:gd name="connsiteX58" fmla="*/ 9816083 w 12192000"/>
              <a:gd name="connsiteY58" fmla="*/ 416573 h 4939827"/>
              <a:gd name="connsiteX59" fmla="*/ 9936741 w 12192000"/>
              <a:gd name="connsiteY59" fmla="*/ 437044 h 4939827"/>
              <a:gd name="connsiteX60" fmla="*/ 10050093 w 12192000"/>
              <a:gd name="connsiteY60" fmla="*/ 443783 h 4939827"/>
              <a:gd name="connsiteX61" fmla="*/ 10130090 w 12192000"/>
              <a:gd name="connsiteY61" fmla="*/ 459520 h 4939827"/>
              <a:gd name="connsiteX62" fmla="*/ 10173456 w 12192000"/>
              <a:gd name="connsiteY62" fmla="*/ 457749 h 4939827"/>
              <a:gd name="connsiteX63" fmla="*/ 10218232 w 12192000"/>
              <a:gd name="connsiteY63" fmla="*/ 459820 h 4939827"/>
              <a:gd name="connsiteX64" fmla="*/ 10354176 w 12192000"/>
              <a:gd name="connsiteY64" fmla="*/ 471377 h 4939827"/>
              <a:gd name="connsiteX65" fmla="*/ 10430681 w 12192000"/>
              <a:gd name="connsiteY65" fmla="*/ 481226 h 4939827"/>
              <a:gd name="connsiteX66" fmla="*/ 10478169 w 12192000"/>
              <a:gd name="connsiteY66" fmla="*/ 481774 h 4939827"/>
              <a:gd name="connsiteX67" fmla="*/ 10540907 w 12192000"/>
              <a:gd name="connsiteY67" fmla="*/ 485607 h 4939827"/>
              <a:gd name="connsiteX68" fmla="*/ 10614941 w 12192000"/>
              <a:gd name="connsiteY68" fmla="*/ 487592 h 4939827"/>
              <a:gd name="connsiteX69" fmla="*/ 10674098 w 12192000"/>
              <a:gd name="connsiteY69" fmla="*/ 521656 h 4939827"/>
              <a:gd name="connsiteX70" fmla="*/ 10874834 w 12192000"/>
              <a:gd name="connsiteY70" fmla="*/ 574867 h 4939827"/>
              <a:gd name="connsiteX71" fmla="*/ 10944981 w 12192000"/>
              <a:gd name="connsiteY71" fmla="*/ 615042 h 4939827"/>
              <a:gd name="connsiteX72" fmla="*/ 11006376 w 12192000"/>
              <a:gd name="connsiteY72" fmla="*/ 645957 h 4939827"/>
              <a:gd name="connsiteX73" fmla="*/ 11076308 w 12192000"/>
              <a:gd name="connsiteY73" fmla="*/ 675698 h 4939827"/>
              <a:gd name="connsiteX74" fmla="*/ 11148789 w 12192000"/>
              <a:gd name="connsiteY74" fmla="*/ 685041 h 4939827"/>
              <a:gd name="connsiteX75" fmla="*/ 11249129 w 12192000"/>
              <a:gd name="connsiteY75" fmla="*/ 684218 h 4939827"/>
              <a:gd name="connsiteX76" fmla="*/ 11299915 w 12192000"/>
              <a:gd name="connsiteY76" fmla="*/ 692177 h 4939827"/>
              <a:gd name="connsiteX77" fmla="*/ 11386973 w 12192000"/>
              <a:gd name="connsiteY77" fmla="*/ 708209 h 4939827"/>
              <a:gd name="connsiteX78" fmla="*/ 11500105 w 12192000"/>
              <a:gd name="connsiteY78" fmla="*/ 735014 h 4939827"/>
              <a:gd name="connsiteX79" fmla="*/ 11621735 w 12192000"/>
              <a:gd name="connsiteY79" fmla="*/ 789584 h 4939827"/>
              <a:gd name="connsiteX80" fmla="*/ 11691200 w 12192000"/>
              <a:gd name="connsiteY80" fmla="*/ 867902 h 4939827"/>
              <a:gd name="connsiteX81" fmla="*/ 11819427 w 12192000"/>
              <a:gd name="connsiteY81" fmla="*/ 911634 h 4939827"/>
              <a:gd name="connsiteX82" fmla="*/ 11969720 w 12192000"/>
              <a:gd name="connsiteY82" fmla="*/ 964737 h 4939827"/>
              <a:gd name="connsiteX83" fmla="*/ 12055766 w 12192000"/>
              <a:gd name="connsiteY83" fmla="*/ 991268 h 4939827"/>
              <a:gd name="connsiteX84" fmla="*/ 12171539 w 12192000"/>
              <a:gd name="connsiteY84" fmla="*/ 995427 h 4939827"/>
              <a:gd name="connsiteX85" fmla="*/ 12187831 w 12192000"/>
              <a:gd name="connsiteY85" fmla="*/ 996580 h 4939827"/>
              <a:gd name="connsiteX86" fmla="*/ 12192000 w 12192000"/>
              <a:gd name="connsiteY86" fmla="*/ 996726 h 4939827"/>
              <a:gd name="connsiteX87" fmla="*/ 12192000 w 12192000"/>
              <a:gd name="connsiteY87" fmla="*/ 4939827 h 4939827"/>
              <a:gd name="connsiteX88" fmla="*/ 0 w 12192000"/>
              <a:gd name="connsiteY88" fmla="*/ 4939827 h 4939827"/>
              <a:gd name="connsiteX89" fmla="*/ 0 w 12192000"/>
              <a:gd name="connsiteY89" fmla="*/ 512043 h 4939827"/>
              <a:gd name="connsiteX90" fmla="*/ 7381 w 12192000"/>
              <a:gd name="connsiteY90" fmla="*/ 512580 h 4939827"/>
              <a:gd name="connsiteX91" fmla="*/ 100029 w 12192000"/>
              <a:gd name="connsiteY91" fmla="*/ 504758 h 4939827"/>
              <a:gd name="connsiteX92" fmla="*/ 155244 w 12192000"/>
              <a:gd name="connsiteY92" fmla="*/ 525130 h 4939827"/>
              <a:gd name="connsiteX93" fmla="*/ 254366 w 12192000"/>
              <a:gd name="connsiteY93" fmla="*/ 534449 h 4939827"/>
              <a:gd name="connsiteX94" fmla="*/ 447292 w 12192000"/>
              <a:gd name="connsiteY94" fmla="*/ 542725 h 4939827"/>
              <a:gd name="connsiteX95" fmla="*/ 628105 w 12192000"/>
              <a:gd name="connsiteY95" fmla="*/ 547853 h 4939827"/>
              <a:gd name="connsiteX96" fmla="*/ 783146 w 12192000"/>
              <a:gd name="connsiteY96" fmla="*/ 591799 h 4939827"/>
              <a:gd name="connsiteX97" fmla="*/ 1043676 w 12192000"/>
              <a:gd name="connsiteY97" fmla="*/ 591887 h 4939827"/>
              <a:gd name="connsiteX98" fmla="*/ 1281816 w 12192000"/>
              <a:gd name="connsiteY98" fmla="*/ 520946 h 4939827"/>
              <a:gd name="connsiteX99" fmla="*/ 1486347 w 12192000"/>
              <a:gd name="connsiteY99" fmla="*/ 487310 h 4939827"/>
              <a:gd name="connsiteX100" fmla="*/ 1568079 w 12192000"/>
              <a:gd name="connsiteY100" fmla="*/ 462531 h 4939827"/>
              <a:gd name="connsiteX101" fmla="*/ 1622516 w 12192000"/>
              <a:gd name="connsiteY101" fmla="*/ 466058 h 4939827"/>
              <a:gd name="connsiteX102" fmla="*/ 1655457 w 12192000"/>
              <a:gd name="connsiteY102" fmla="*/ 465359 h 4939827"/>
              <a:gd name="connsiteX103" fmla="*/ 1717454 w 12192000"/>
              <a:gd name="connsiteY103" fmla="*/ 417203 h 4939827"/>
              <a:gd name="connsiteX104" fmla="*/ 1913794 w 12192000"/>
              <a:gd name="connsiteY104" fmla="*/ 365255 h 4939827"/>
              <a:gd name="connsiteX105" fmla="*/ 2129762 w 12192000"/>
              <a:gd name="connsiteY105" fmla="*/ 367832 h 4939827"/>
              <a:gd name="connsiteX106" fmla="*/ 2376970 w 12192000"/>
              <a:gd name="connsiteY106" fmla="*/ 350129 h 4939827"/>
              <a:gd name="connsiteX107" fmla="*/ 2480155 w 12192000"/>
              <a:gd name="connsiteY107" fmla="*/ 359227 h 4939827"/>
              <a:gd name="connsiteX108" fmla="*/ 2586782 w 12192000"/>
              <a:gd name="connsiteY108" fmla="*/ 339352 h 4939827"/>
              <a:gd name="connsiteX109" fmla="*/ 2679617 w 12192000"/>
              <a:gd name="connsiteY109" fmla="*/ 305383 h 4939827"/>
              <a:gd name="connsiteX110" fmla="*/ 2788947 w 12192000"/>
              <a:gd name="connsiteY110" fmla="*/ 250375 h 4939827"/>
              <a:gd name="connsiteX111" fmla="*/ 2965530 w 12192000"/>
              <a:gd name="connsiteY111" fmla="*/ 245958 h 4939827"/>
              <a:gd name="connsiteX112" fmla="*/ 3103677 w 12192000"/>
              <a:gd name="connsiteY112" fmla="*/ 209527 h 4939827"/>
              <a:gd name="connsiteX113" fmla="*/ 3126759 w 12192000"/>
              <a:gd name="connsiteY113" fmla="*/ 211226 h 4939827"/>
              <a:gd name="connsiteX114" fmla="*/ 3164020 w 12192000"/>
              <a:gd name="connsiteY114" fmla="*/ 212779 h 4939827"/>
              <a:gd name="connsiteX115" fmla="*/ 3285019 w 12192000"/>
              <a:gd name="connsiteY115" fmla="*/ 220535 h 4939827"/>
              <a:gd name="connsiteX116" fmla="*/ 3365154 w 12192000"/>
              <a:gd name="connsiteY116" fmla="*/ 226416 h 4939827"/>
              <a:gd name="connsiteX117" fmla="*/ 3367507 w 12192000"/>
              <a:gd name="connsiteY117" fmla="*/ 225416 h 4939827"/>
              <a:gd name="connsiteX118" fmla="*/ 3387567 w 12192000"/>
              <a:gd name="connsiteY118" fmla="*/ 227103 h 4939827"/>
              <a:gd name="connsiteX119" fmla="*/ 3498001 w 12192000"/>
              <a:gd name="connsiteY119" fmla="*/ 231941 h 4939827"/>
              <a:gd name="connsiteX120" fmla="*/ 3561557 w 12192000"/>
              <a:gd name="connsiteY120" fmla="*/ 228095 h 4939827"/>
              <a:gd name="connsiteX121" fmla="*/ 3611920 w 12192000"/>
              <a:gd name="connsiteY121" fmla="*/ 218094 h 4939827"/>
              <a:gd name="connsiteX122" fmla="*/ 3620528 w 12192000"/>
              <a:gd name="connsiteY122" fmla="*/ 218788 h 4939827"/>
              <a:gd name="connsiteX123" fmla="*/ 3620766 w 12192000"/>
              <a:gd name="connsiteY123" fmla="*/ 218511 h 4939827"/>
              <a:gd name="connsiteX124" fmla="*/ 3629977 w 12192000"/>
              <a:gd name="connsiteY124" fmla="*/ 218664 h 4939827"/>
              <a:gd name="connsiteX125" fmla="*/ 3636217 w 12192000"/>
              <a:gd name="connsiteY125" fmla="*/ 220048 h 4939827"/>
              <a:gd name="connsiteX126" fmla="*/ 3709484 w 12192000"/>
              <a:gd name="connsiteY126" fmla="*/ 186927 h 4939827"/>
              <a:gd name="connsiteX127" fmla="*/ 3761342 w 12192000"/>
              <a:gd name="connsiteY127" fmla="*/ 177474 h 4939827"/>
              <a:gd name="connsiteX128" fmla="*/ 3799748 w 12192000"/>
              <a:gd name="connsiteY128" fmla="*/ 167154 h 4939827"/>
              <a:gd name="connsiteX129" fmla="*/ 3922756 w 12192000"/>
              <a:gd name="connsiteY129" fmla="*/ 194044 h 4939827"/>
              <a:gd name="connsiteX130" fmla="*/ 4028476 w 12192000"/>
              <a:gd name="connsiteY130" fmla="*/ 223679 h 4939827"/>
              <a:gd name="connsiteX131" fmla="*/ 4191582 w 12192000"/>
              <a:gd name="connsiteY131" fmla="*/ 238952 h 4939827"/>
              <a:gd name="connsiteX132" fmla="*/ 4251024 w 12192000"/>
              <a:gd name="connsiteY132" fmla="*/ 240874 h 4939827"/>
              <a:gd name="connsiteX133" fmla="*/ 4355275 w 12192000"/>
              <a:gd name="connsiteY133" fmla="*/ 260205 h 4939827"/>
              <a:gd name="connsiteX134" fmla="*/ 4423807 w 12192000"/>
              <a:gd name="connsiteY134" fmla="*/ 270366 h 4939827"/>
              <a:gd name="connsiteX135" fmla="*/ 4558432 w 12192000"/>
              <a:gd name="connsiteY135" fmla="*/ 269194 h 4939827"/>
              <a:gd name="connsiteX136" fmla="*/ 4635061 w 12192000"/>
              <a:gd name="connsiteY136" fmla="*/ 280682 h 4939827"/>
              <a:gd name="connsiteX137" fmla="*/ 4807427 w 12192000"/>
              <a:gd name="connsiteY137" fmla="*/ 276835 h 4939827"/>
              <a:gd name="connsiteX138" fmla="*/ 5028933 w 12192000"/>
              <a:gd name="connsiteY138" fmla="*/ 183887 h 4939827"/>
              <a:gd name="connsiteX139" fmla="*/ 5093642 w 12192000"/>
              <a:gd name="connsiteY139" fmla="*/ 177214 h 4939827"/>
              <a:gd name="connsiteX140" fmla="*/ 5102642 w 12192000"/>
              <a:gd name="connsiteY140" fmla="*/ 186816 h 4939827"/>
              <a:gd name="connsiteX141" fmla="*/ 5193590 w 12192000"/>
              <a:gd name="connsiteY141" fmla="*/ 156458 h 4939827"/>
              <a:gd name="connsiteX142" fmla="*/ 5323922 w 12192000"/>
              <a:gd name="connsiteY142" fmla="*/ 146332 h 4939827"/>
              <a:gd name="connsiteX143" fmla="*/ 5421860 w 12192000"/>
              <a:gd name="connsiteY143" fmla="*/ 167298 h 4939827"/>
              <a:gd name="connsiteX144" fmla="*/ 5476948 w 12192000"/>
              <a:gd name="connsiteY144" fmla="*/ 173249 h 4939827"/>
              <a:gd name="connsiteX145" fmla="*/ 5516842 w 12192000"/>
              <a:gd name="connsiteY145" fmla="*/ 184018 h 4939827"/>
              <a:gd name="connsiteX146" fmla="*/ 5619415 w 12192000"/>
              <a:gd name="connsiteY146" fmla="*/ 176781 h 4939827"/>
              <a:gd name="connsiteX147" fmla="*/ 5789867 w 12192000"/>
              <a:gd name="connsiteY147" fmla="*/ 150304 h 4939827"/>
              <a:gd name="connsiteX148" fmla="*/ 5825953 w 12192000"/>
              <a:gd name="connsiteY148" fmla="*/ 147907 h 4939827"/>
              <a:gd name="connsiteX149" fmla="*/ 5856168 w 12192000"/>
              <a:gd name="connsiteY149" fmla="*/ 158719 h 4939827"/>
              <a:gd name="connsiteX150" fmla="*/ 5862476 w 12192000"/>
              <a:gd name="connsiteY150" fmla="*/ 172447 h 4939827"/>
              <a:gd name="connsiteX151" fmla="*/ 5882195 w 12192000"/>
              <a:gd name="connsiteY151" fmla="*/ 173195 h 4939827"/>
              <a:gd name="connsiteX152" fmla="*/ 5887271 w 12192000"/>
              <a:gd name="connsiteY152" fmla="*/ 176084 h 4939827"/>
              <a:gd name="connsiteX153" fmla="*/ 5921577 w 12192000"/>
              <a:gd name="connsiteY153" fmla="*/ 169858 h 4939827"/>
              <a:gd name="connsiteX154" fmla="*/ 5983240 w 12192000"/>
              <a:gd name="connsiteY154" fmla="*/ 152755 h 4939827"/>
              <a:gd name="connsiteX155" fmla="*/ 6152287 w 12192000"/>
              <a:gd name="connsiteY155" fmla="*/ 116736 h 4939827"/>
              <a:gd name="connsiteX156" fmla="*/ 6415830 w 12192000"/>
              <a:gd name="connsiteY156" fmla="*/ 136006 h 4939827"/>
              <a:gd name="connsiteX157" fmla="*/ 6756965 w 12192000"/>
              <a:gd name="connsiteY157" fmla="*/ 57636 h 4939827"/>
              <a:gd name="connsiteX158" fmla="*/ 6819400 w 12192000"/>
              <a:gd name="connsiteY158" fmla="*/ 30742 h 4939827"/>
              <a:gd name="connsiteX159" fmla="*/ 6986370 w 12192000"/>
              <a:gd name="connsiteY159" fmla="*/ 12659 h 4939827"/>
              <a:gd name="connsiteX160" fmla="*/ 6989536 w 12192000"/>
              <a:gd name="connsiteY160" fmla="*/ 14528 h 4939827"/>
              <a:gd name="connsiteX161" fmla="*/ 7015933 w 12192000"/>
              <a:gd name="connsiteY161" fmla="*/ 9653 h 4939827"/>
              <a:gd name="connsiteX162" fmla="*/ 7020592 w 12192000"/>
              <a:gd name="connsiteY162" fmla="*/ 1651 h 4939827"/>
              <a:gd name="connsiteX163" fmla="*/ 7025905 w 12192000"/>
              <a:gd name="connsiteY163"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5983240 w 12192000"/>
              <a:gd name="connsiteY153" fmla="*/ 152755 h 4939827"/>
              <a:gd name="connsiteX154" fmla="*/ 6152287 w 12192000"/>
              <a:gd name="connsiteY154" fmla="*/ 116736 h 4939827"/>
              <a:gd name="connsiteX155" fmla="*/ 6415830 w 12192000"/>
              <a:gd name="connsiteY155" fmla="*/ 136006 h 4939827"/>
              <a:gd name="connsiteX156" fmla="*/ 6756965 w 12192000"/>
              <a:gd name="connsiteY156" fmla="*/ 57636 h 4939827"/>
              <a:gd name="connsiteX157" fmla="*/ 6819400 w 12192000"/>
              <a:gd name="connsiteY157" fmla="*/ 30742 h 4939827"/>
              <a:gd name="connsiteX158" fmla="*/ 6986370 w 12192000"/>
              <a:gd name="connsiteY158" fmla="*/ 12659 h 4939827"/>
              <a:gd name="connsiteX159" fmla="*/ 6989536 w 12192000"/>
              <a:gd name="connsiteY159" fmla="*/ 14528 h 4939827"/>
              <a:gd name="connsiteX160" fmla="*/ 7015933 w 12192000"/>
              <a:gd name="connsiteY160" fmla="*/ 9653 h 4939827"/>
              <a:gd name="connsiteX161" fmla="*/ 7020592 w 12192000"/>
              <a:gd name="connsiteY161" fmla="*/ 1651 h 4939827"/>
              <a:gd name="connsiteX162" fmla="*/ 7025905 w 12192000"/>
              <a:gd name="connsiteY162"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5983240 w 12192000"/>
              <a:gd name="connsiteY153" fmla="*/ 152755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5921577 w 12192000"/>
              <a:gd name="connsiteY152" fmla="*/ 169858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887271 w 12192000"/>
              <a:gd name="connsiteY151" fmla="*/ 176084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952585 w 12192000"/>
              <a:gd name="connsiteY151" fmla="*/ 161012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01067 w 12192000"/>
              <a:gd name="connsiteY31" fmla="*/ 270114 h 4939827"/>
              <a:gd name="connsiteX32" fmla="*/ 8672650 w 12192000"/>
              <a:gd name="connsiteY32" fmla="*/ 254821 h 4939827"/>
              <a:gd name="connsiteX33" fmla="*/ 8785543 w 12192000"/>
              <a:gd name="connsiteY33" fmla="*/ 263406 h 4939827"/>
              <a:gd name="connsiteX34" fmla="*/ 8830588 w 12192000"/>
              <a:gd name="connsiteY34" fmla="*/ 265483 h 4939827"/>
              <a:gd name="connsiteX35" fmla="*/ 8905142 w 12192000"/>
              <a:gd name="connsiteY35" fmla="*/ 264958 h 4939827"/>
              <a:gd name="connsiteX36" fmla="*/ 8968582 w 12192000"/>
              <a:gd name="connsiteY36" fmla="*/ 262728 h 4939827"/>
              <a:gd name="connsiteX37" fmla="*/ 8972994 w 12192000"/>
              <a:gd name="connsiteY37" fmla="*/ 263284 h 4939827"/>
              <a:gd name="connsiteX38" fmla="*/ 9004605 w 12192000"/>
              <a:gd name="connsiteY38" fmla="*/ 258041 h 4939827"/>
              <a:gd name="connsiteX39" fmla="*/ 9016165 w 12192000"/>
              <a:gd name="connsiteY39" fmla="*/ 261258 h 4939827"/>
              <a:gd name="connsiteX40" fmla="*/ 9043297 w 12192000"/>
              <a:gd name="connsiteY40" fmla="*/ 281547 h 4939827"/>
              <a:gd name="connsiteX41" fmla="*/ 9048315 w 12192000"/>
              <a:gd name="connsiteY41" fmla="*/ 279264 h 4939827"/>
              <a:gd name="connsiteX42" fmla="*/ 9054706 w 12192000"/>
              <a:gd name="connsiteY42" fmla="*/ 278538 h 4939827"/>
              <a:gd name="connsiteX43" fmla="*/ 9070919 w 12192000"/>
              <a:gd name="connsiteY43" fmla="*/ 281810 h 4939827"/>
              <a:gd name="connsiteX44" fmla="*/ 9076813 w 12192000"/>
              <a:gd name="connsiteY44" fmla="*/ 283909 h 4939827"/>
              <a:gd name="connsiteX45" fmla="*/ 9085871 w 12192000"/>
              <a:gd name="connsiteY45" fmla="*/ 285133 h 4939827"/>
              <a:gd name="connsiteX46" fmla="*/ 9086159 w 12192000"/>
              <a:gd name="connsiteY46" fmla="*/ 284887 h 4939827"/>
              <a:gd name="connsiteX47" fmla="*/ 9134606 w 12192000"/>
              <a:gd name="connsiteY47" fmla="*/ 288168 h 4939827"/>
              <a:gd name="connsiteX48" fmla="*/ 9195590 w 12192000"/>
              <a:gd name="connsiteY48" fmla="*/ 279568 h 4939827"/>
              <a:gd name="connsiteX49" fmla="*/ 9219336 w 12192000"/>
              <a:gd name="connsiteY49" fmla="*/ 278133 h 4939827"/>
              <a:gd name="connsiteX50" fmla="*/ 9232362 w 12192000"/>
              <a:gd name="connsiteY50" fmla="*/ 275894 h 4939827"/>
              <a:gd name="connsiteX51" fmla="*/ 9233396 w 12192000"/>
              <a:gd name="connsiteY51" fmla="*/ 274803 h 4939827"/>
              <a:gd name="connsiteX52" fmla="*/ 9256213 w 12192000"/>
              <a:gd name="connsiteY52" fmla="*/ 281576 h 4939827"/>
              <a:gd name="connsiteX53" fmla="*/ 9371484 w 12192000"/>
              <a:gd name="connsiteY53" fmla="*/ 329634 h 4939827"/>
              <a:gd name="connsiteX54" fmla="*/ 9404829 w 12192000"/>
              <a:gd name="connsiteY54" fmla="*/ 339038 h 4939827"/>
              <a:gd name="connsiteX55" fmla="*/ 9427021 w 12192000"/>
              <a:gd name="connsiteY55" fmla="*/ 358784 h 4939827"/>
              <a:gd name="connsiteX56" fmla="*/ 9670844 w 12192000"/>
              <a:gd name="connsiteY56" fmla="*/ 405128 h 4939827"/>
              <a:gd name="connsiteX57" fmla="*/ 9816083 w 12192000"/>
              <a:gd name="connsiteY57" fmla="*/ 416573 h 4939827"/>
              <a:gd name="connsiteX58" fmla="*/ 9936741 w 12192000"/>
              <a:gd name="connsiteY58" fmla="*/ 437044 h 4939827"/>
              <a:gd name="connsiteX59" fmla="*/ 10050093 w 12192000"/>
              <a:gd name="connsiteY59" fmla="*/ 443783 h 4939827"/>
              <a:gd name="connsiteX60" fmla="*/ 10130090 w 12192000"/>
              <a:gd name="connsiteY60" fmla="*/ 459520 h 4939827"/>
              <a:gd name="connsiteX61" fmla="*/ 10173456 w 12192000"/>
              <a:gd name="connsiteY61" fmla="*/ 457749 h 4939827"/>
              <a:gd name="connsiteX62" fmla="*/ 10218232 w 12192000"/>
              <a:gd name="connsiteY62" fmla="*/ 459820 h 4939827"/>
              <a:gd name="connsiteX63" fmla="*/ 10354176 w 12192000"/>
              <a:gd name="connsiteY63" fmla="*/ 471377 h 4939827"/>
              <a:gd name="connsiteX64" fmla="*/ 10430681 w 12192000"/>
              <a:gd name="connsiteY64" fmla="*/ 481226 h 4939827"/>
              <a:gd name="connsiteX65" fmla="*/ 10478169 w 12192000"/>
              <a:gd name="connsiteY65" fmla="*/ 481774 h 4939827"/>
              <a:gd name="connsiteX66" fmla="*/ 10540907 w 12192000"/>
              <a:gd name="connsiteY66" fmla="*/ 485607 h 4939827"/>
              <a:gd name="connsiteX67" fmla="*/ 10614941 w 12192000"/>
              <a:gd name="connsiteY67" fmla="*/ 487592 h 4939827"/>
              <a:gd name="connsiteX68" fmla="*/ 10674098 w 12192000"/>
              <a:gd name="connsiteY68" fmla="*/ 521656 h 4939827"/>
              <a:gd name="connsiteX69" fmla="*/ 10874834 w 12192000"/>
              <a:gd name="connsiteY69" fmla="*/ 574867 h 4939827"/>
              <a:gd name="connsiteX70" fmla="*/ 10944981 w 12192000"/>
              <a:gd name="connsiteY70" fmla="*/ 615042 h 4939827"/>
              <a:gd name="connsiteX71" fmla="*/ 11006376 w 12192000"/>
              <a:gd name="connsiteY71" fmla="*/ 645957 h 4939827"/>
              <a:gd name="connsiteX72" fmla="*/ 11076308 w 12192000"/>
              <a:gd name="connsiteY72" fmla="*/ 675698 h 4939827"/>
              <a:gd name="connsiteX73" fmla="*/ 11148789 w 12192000"/>
              <a:gd name="connsiteY73" fmla="*/ 685041 h 4939827"/>
              <a:gd name="connsiteX74" fmla="*/ 11249129 w 12192000"/>
              <a:gd name="connsiteY74" fmla="*/ 684218 h 4939827"/>
              <a:gd name="connsiteX75" fmla="*/ 11299915 w 12192000"/>
              <a:gd name="connsiteY75" fmla="*/ 692177 h 4939827"/>
              <a:gd name="connsiteX76" fmla="*/ 11386973 w 12192000"/>
              <a:gd name="connsiteY76" fmla="*/ 708209 h 4939827"/>
              <a:gd name="connsiteX77" fmla="*/ 11500105 w 12192000"/>
              <a:gd name="connsiteY77" fmla="*/ 735014 h 4939827"/>
              <a:gd name="connsiteX78" fmla="*/ 11621735 w 12192000"/>
              <a:gd name="connsiteY78" fmla="*/ 789584 h 4939827"/>
              <a:gd name="connsiteX79" fmla="*/ 11691200 w 12192000"/>
              <a:gd name="connsiteY79" fmla="*/ 867902 h 4939827"/>
              <a:gd name="connsiteX80" fmla="*/ 11819427 w 12192000"/>
              <a:gd name="connsiteY80" fmla="*/ 911634 h 4939827"/>
              <a:gd name="connsiteX81" fmla="*/ 11969720 w 12192000"/>
              <a:gd name="connsiteY81" fmla="*/ 964737 h 4939827"/>
              <a:gd name="connsiteX82" fmla="*/ 12055766 w 12192000"/>
              <a:gd name="connsiteY82" fmla="*/ 991268 h 4939827"/>
              <a:gd name="connsiteX83" fmla="*/ 12171539 w 12192000"/>
              <a:gd name="connsiteY83" fmla="*/ 995427 h 4939827"/>
              <a:gd name="connsiteX84" fmla="*/ 12187831 w 12192000"/>
              <a:gd name="connsiteY84" fmla="*/ 996580 h 4939827"/>
              <a:gd name="connsiteX85" fmla="*/ 12192000 w 12192000"/>
              <a:gd name="connsiteY85" fmla="*/ 996726 h 4939827"/>
              <a:gd name="connsiteX86" fmla="*/ 12192000 w 12192000"/>
              <a:gd name="connsiteY86" fmla="*/ 4939827 h 4939827"/>
              <a:gd name="connsiteX87" fmla="*/ 0 w 12192000"/>
              <a:gd name="connsiteY87" fmla="*/ 4939827 h 4939827"/>
              <a:gd name="connsiteX88" fmla="*/ 0 w 12192000"/>
              <a:gd name="connsiteY88" fmla="*/ 512043 h 4939827"/>
              <a:gd name="connsiteX89" fmla="*/ 7381 w 12192000"/>
              <a:gd name="connsiteY89" fmla="*/ 512580 h 4939827"/>
              <a:gd name="connsiteX90" fmla="*/ 100029 w 12192000"/>
              <a:gd name="connsiteY90" fmla="*/ 504758 h 4939827"/>
              <a:gd name="connsiteX91" fmla="*/ 155244 w 12192000"/>
              <a:gd name="connsiteY91" fmla="*/ 525130 h 4939827"/>
              <a:gd name="connsiteX92" fmla="*/ 254366 w 12192000"/>
              <a:gd name="connsiteY92" fmla="*/ 534449 h 4939827"/>
              <a:gd name="connsiteX93" fmla="*/ 447292 w 12192000"/>
              <a:gd name="connsiteY93" fmla="*/ 542725 h 4939827"/>
              <a:gd name="connsiteX94" fmla="*/ 628105 w 12192000"/>
              <a:gd name="connsiteY94" fmla="*/ 547853 h 4939827"/>
              <a:gd name="connsiteX95" fmla="*/ 783146 w 12192000"/>
              <a:gd name="connsiteY95" fmla="*/ 591799 h 4939827"/>
              <a:gd name="connsiteX96" fmla="*/ 1043676 w 12192000"/>
              <a:gd name="connsiteY96" fmla="*/ 591887 h 4939827"/>
              <a:gd name="connsiteX97" fmla="*/ 1281816 w 12192000"/>
              <a:gd name="connsiteY97" fmla="*/ 520946 h 4939827"/>
              <a:gd name="connsiteX98" fmla="*/ 1486347 w 12192000"/>
              <a:gd name="connsiteY98" fmla="*/ 487310 h 4939827"/>
              <a:gd name="connsiteX99" fmla="*/ 1568079 w 12192000"/>
              <a:gd name="connsiteY99" fmla="*/ 462531 h 4939827"/>
              <a:gd name="connsiteX100" fmla="*/ 1622516 w 12192000"/>
              <a:gd name="connsiteY100" fmla="*/ 466058 h 4939827"/>
              <a:gd name="connsiteX101" fmla="*/ 1655457 w 12192000"/>
              <a:gd name="connsiteY101" fmla="*/ 465359 h 4939827"/>
              <a:gd name="connsiteX102" fmla="*/ 1717454 w 12192000"/>
              <a:gd name="connsiteY102" fmla="*/ 417203 h 4939827"/>
              <a:gd name="connsiteX103" fmla="*/ 1913794 w 12192000"/>
              <a:gd name="connsiteY103" fmla="*/ 365255 h 4939827"/>
              <a:gd name="connsiteX104" fmla="*/ 2129762 w 12192000"/>
              <a:gd name="connsiteY104" fmla="*/ 367832 h 4939827"/>
              <a:gd name="connsiteX105" fmla="*/ 2376970 w 12192000"/>
              <a:gd name="connsiteY105" fmla="*/ 350129 h 4939827"/>
              <a:gd name="connsiteX106" fmla="*/ 2480155 w 12192000"/>
              <a:gd name="connsiteY106" fmla="*/ 359227 h 4939827"/>
              <a:gd name="connsiteX107" fmla="*/ 2586782 w 12192000"/>
              <a:gd name="connsiteY107" fmla="*/ 339352 h 4939827"/>
              <a:gd name="connsiteX108" fmla="*/ 2679617 w 12192000"/>
              <a:gd name="connsiteY108" fmla="*/ 305383 h 4939827"/>
              <a:gd name="connsiteX109" fmla="*/ 2788947 w 12192000"/>
              <a:gd name="connsiteY109" fmla="*/ 250375 h 4939827"/>
              <a:gd name="connsiteX110" fmla="*/ 2965530 w 12192000"/>
              <a:gd name="connsiteY110" fmla="*/ 245958 h 4939827"/>
              <a:gd name="connsiteX111" fmla="*/ 3103677 w 12192000"/>
              <a:gd name="connsiteY111" fmla="*/ 209527 h 4939827"/>
              <a:gd name="connsiteX112" fmla="*/ 3126759 w 12192000"/>
              <a:gd name="connsiteY112" fmla="*/ 211226 h 4939827"/>
              <a:gd name="connsiteX113" fmla="*/ 3164020 w 12192000"/>
              <a:gd name="connsiteY113" fmla="*/ 212779 h 4939827"/>
              <a:gd name="connsiteX114" fmla="*/ 3285019 w 12192000"/>
              <a:gd name="connsiteY114" fmla="*/ 220535 h 4939827"/>
              <a:gd name="connsiteX115" fmla="*/ 3365154 w 12192000"/>
              <a:gd name="connsiteY115" fmla="*/ 226416 h 4939827"/>
              <a:gd name="connsiteX116" fmla="*/ 3367507 w 12192000"/>
              <a:gd name="connsiteY116" fmla="*/ 225416 h 4939827"/>
              <a:gd name="connsiteX117" fmla="*/ 3387567 w 12192000"/>
              <a:gd name="connsiteY117" fmla="*/ 227103 h 4939827"/>
              <a:gd name="connsiteX118" fmla="*/ 3498001 w 12192000"/>
              <a:gd name="connsiteY118" fmla="*/ 231941 h 4939827"/>
              <a:gd name="connsiteX119" fmla="*/ 3561557 w 12192000"/>
              <a:gd name="connsiteY119" fmla="*/ 228095 h 4939827"/>
              <a:gd name="connsiteX120" fmla="*/ 3611920 w 12192000"/>
              <a:gd name="connsiteY120" fmla="*/ 218094 h 4939827"/>
              <a:gd name="connsiteX121" fmla="*/ 3620528 w 12192000"/>
              <a:gd name="connsiteY121" fmla="*/ 218788 h 4939827"/>
              <a:gd name="connsiteX122" fmla="*/ 3620766 w 12192000"/>
              <a:gd name="connsiteY122" fmla="*/ 218511 h 4939827"/>
              <a:gd name="connsiteX123" fmla="*/ 3629977 w 12192000"/>
              <a:gd name="connsiteY123" fmla="*/ 218664 h 4939827"/>
              <a:gd name="connsiteX124" fmla="*/ 3636217 w 12192000"/>
              <a:gd name="connsiteY124" fmla="*/ 220048 h 4939827"/>
              <a:gd name="connsiteX125" fmla="*/ 3709484 w 12192000"/>
              <a:gd name="connsiteY125" fmla="*/ 186927 h 4939827"/>
              <a:gd name="connsiteX126" fmla="*/ 3761342 w 12192000"/>
              <a:gd name="connsiteY126" fmla="*/ 177474 h 4939827"/>
              <a:gd name="connsiteX127" fmla="*/ 3799748 w 12192000"/>
              <a:gd name="connsiteY127" fmla="*/ 167154 h 4939827"/>
              <a:gd name="connsiteX128" fmla="*/ 3922756 w 12192000"/>
              <a:gd name="connsiteY128" fmla="*/ 194044 h 4939827"/>
              <a:gd name="connsiteX129" fmla="*/ 4028476 w 12192000"/>
              <a:gd name="connsiteY129" fmla="*/ 223679 h 4939827"/>
              <a:gd name="connsiteX130" fmla="*/ 4191582 w 12192000"/>
              <a:gd name="connsiteY130" fmla="*/ 238952 h 4939827"/>
              <a:gd name="connsiteX131" fmla="*/ 4251024 w 12192000"/>
              <a:gd name="connsiteY131" fmla="*/ 240874 h 4939827"/>
              <a:gd name="connsiteX132" fmla="*/ 4355275 w 12192000"/>
              <a:gd name="connsiteY132" fmla="*/ 260205 h 4939827"/>
              <a:gd name="connsiteX133" fmla="*/ 4423807 w 12192000"/>
              <a:gd name="connsiteY133" fmla="*/ 270366 h 4939827"/>
              <a:gd name="connsiteX134" fmla="*/ 4558432 w 12192000"/>
              <a:gd name="connsiteY134" fmla="*/ 269194 h 4939827"/>
              <a:gd name="connsiteX135" fmla="*/ 4635061 w 12192000"/>
              <a:gd name="connsiteY135" fmla="*/ 280682 h 4939827"/>
              <a:gd name="connsiteX136" fmla="*/ 4807427 w 12192000"/>
              <a:gd name="connsiteY136" fmla="*/ 276835 h 4939827"/>
              <a:gd name="connsiteX137" fmla="*/ 5028933 w 12192000"/>
              <a:gd name="connsiteY137" fmla="*/ 183887 h 4939827"/>
              <a:gd name="connsiteX138" fmla="*/ 5093642 w 12192000"/>
              <a:gd name="connsiteY138" fmla="*/ 177214 h 4939827"/>
              <a:gd name="connsiteX139" fmla="*/ 5102642 w 12192000"/>
              <a:gd name="connsiteY139" fmla="*/ 186816 h 4939827"/>
              <a:gd name="connsiteX140" fmla="*/ 5193590 w 12192000"/>
              <a:gd name="connsiteY140" fmla="*/ 156458 h 4939827"/>
              <a:gd name="connsiteX141" fmla="*/ 5323922 w 12192000"/>
              <a:gd name="connsiteY141" fmla="*/ 146332 h 4939827"/>
              <a:gd name="connsiteX142" fmla="*/ 5421860 w 12192000"/>
              <a:gd name="connsiteY142" fmla="*/ 167298 h 4939827"/>
              <a:gd name="connsiteX143" fmla="*/ 5476948 w 12192000"/>
              <a:gd name="connsiteY143" fmla="*/ 173249 h 4939827"/>
              <a:gd name="connsiteX144" fmla="*/ 5516842 w 12192000"/>
              <a:gd name="connsiteY144" fmla="*/ 184018 h 4939827"/>
              <a:gd name="connsiteX145" fmla="*/ 5619415 w 12192000"/>
              <a:gd name="connsiteY145" fmla="*/ 176781 h 4939827"/>
              <a:gd name="connsiteX146" fmla="*/ 5789867 w 12192000"/>
              <a:gd name="connsiteY146" fmla="*/ 150304 h 4939827"/>
              <a:gd name="connsiteX147" fmla="*/ 5825953 w 12192000"/>
              <a:gd name="connsiteY147" fmla="*/ 147907 h 4939827"/>
              <a:gd name="connsiteX148" fmla="*/ 5856168 w 12192000"/>
              <a:gd name="connsiteY148" fmla="*/ 158719 h 4939827"/>
              <a:gd name="connsiteX149" fmla="*/ 5862476 w 12192000"/>
              <a:gd name="connsiteY149" fmla="*/ 172447 h 4939827"/>
              <a:gd name="connsiteX150" fmla="*/ 5882195 w 12192000"/>
              <a:gd name="connsiteY150" fmla="*/ 173195 h 4939827"/>
              <a:gd name="connsiteX151" fmla="*/ 5952585 w 12192000"/>
              <a:gd name="connsiteY151" fmla="*/ 161012 h 4939827"/>
              <a:gd name="connsiteX152" fmla="*/ 6001964 w 12192000"/>
              <a:gd name="connsiteY152" fmla="*/ 154786 h 4939827"/>
              <a:gd name="connsiteX153" fmla="*/ 6184207 w 12192000"/>
              <a:gd name="connsiteY153" fmla="*/ 132658 h 4939827"/>
              <a:gd name="connsiteX154" fmla="*/ 6415830 w 12192000"/>
              <a:gd name="connsiteY154" fmla="*/ 136006 h 4939827"/>
              <a:gd name="connsiteX155" fmla="*/ 6756965 w 12192000"/>
              <a:gd name="connsiteY155" fmla="*/ 57636 h 4939827"/>
              <a:gd name="connsiteX156" fmla="*/ 6819400 w 12192000"/>
              <a:gd name="connsiteY156" fmla="*/ 30742 h 4939827"/>
              <a:gd name="connsiteX157" fmla="*/ 6986370 w 12192000"/>
              <a:gd name="connsiteY157" fmla="*/ 12659 h 4939827"/>
              <a:gd name="connsiteX158" fmla="*/ 6989536 w 12192000"/>
              <a:gd name="connsiteY158" fmla="*/ 14528 h 4939827"/>
              <a:gd name="connsiteX159" fmla="*/ 7015933 w 12192000"/>
              <a:gd name="connsiteY159" fmla="*/ 9653 h 4939827"/>
              <a:gd name="connsiteX160" fmla="*/ 7020592 w 12192000"/>
              <a:gd name="connsiteY160" fmla="*/ 1651 h 4939827"/>
              <a:gd name="connsiteX161" fmla="*/ 7025905 w 12192000"/>
              <a:gd name="connsiteY161"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72650 w 12192000"/>
              <a:gd name="connsiteY31" fmla="*/ 254821 h 4939827"/>
              <a:gd name="connsiteX32" fmla="*/ 8785543 w 12192000"/>
              <a:gd name="connsiteY32" fmla="*/ 263406 h 4939827"/>
              <a:gd name="connsiteX33" fmla="*/ 8830588 w 12192000"/>
              <a:gd name="connsiteY33" fmla="*/ 265483 h 4939827"/>
              <a:gd name="connsiteX34" fmla="*/ 8905142 w 12192000"/>
              <a:gd name="connsiteY34" fmla="*/ 264958 h 4939827"/>
              <a:gd name="connsiteX35" fmla="*/ 8968582 w 12192000"/>
              <a:gd name="connsiteY35" fmla="*/ 262728 h 4939827"/>
              <a:gd name="connsiteX36" fmla="*/ 8972994 w 12192000"/>
              <a:gd name="connsiteY36" fmla="*/ 263284 h 4939827"/>
              <a:gd name="connsiteX37" fmla="*/ 9004605 w 12192000"/>
              <a:gd name="connsiteY37" fmla="*/ 258041 h 4939827"/>
              <a:gd name="connsiteX38" fmla="*/ 9016165 w 12192000"/>
              <a:gd name="connsiteY38" fmla="*/ 261258 h 4939827"/>
              <a:gd name="connsiteX39" fmla="*/ 9043297 w 12192000"/>
              <a:gd name="connsiteY39" fmla="*/ 281547 h 4939827"/>
              <a:gd name="connsiteX40" fmla="*/ 9048315 w 12192000"/>
              <a:gd name="connsiteY40" fmla="*/ 279264 h 4939827"/>
              <a:gd name="connsiteX41" fmla="*/ 9054706 w 12192000"/>
              <a:gd name="connsiteY41" fmla="*/ 278538 h 4939827"/>
              <a:gd name="connsiteX42" fmla="*/ 9070919 w 12192000"/>
              <a:gd name="connsiteY42" fmla="*/ 281810 h 4939827"/>
              <a:gd name="connsiteX43" fmla="*/ 9076813 w 12192000"/>
              <a:gd name="connsiteY43" fmla="*/ 283909 h 4939827"/>
              <a:gd name="connsiteX44" fmla="*/ 9085871 w 12192000"/>
              <a:gd name="connsiteY44" fmla="*/ 285133 h 4939827"/>
              <a:gd name="connsiteX45" fmla="*/ 9086159 w 12192000"/>
              <a:gd name="connsiteY45" fmla="*/ 284887 h 4939827"/>
              <a:gd name="connsiteX46" fmla="*/ 9134606 w 12192000"/>
              <a:gd name="connsiteY46" fmla="*/ 288168 h 4939827"/>
              <a:gd name="connsiteX47" fmla="*/ 9195590 w 12192000"/>
              <a:gd name="connsiteY47" fmla="*/ 279568 h 4939827"/>
              <a:gd name="connsiteX48" fmla="*/ 9219336 w 12192000"/>
              <a:gd name="connsiteY48" fmla="*/ 278133 h 4939827"/>
              <a:gd name="connsiteX49" fmla="*/ 9232362 w 12192000"/>
              <a:gd name="connsiteY49" fmla="*/ 275894 h 4939827"/>
              <a:gd name="connsiteX50" fmla="*/ 9233396 w 12192000"/>
              <a:gd name="connsiteY50" fmla="*/ 274803 h 4939827"/>
              <a:gd name="connsiteX51" fmla="*/ 9256213 w 12192000"/>
              <a:gd name="connsiteY51" fmla="*/ 281576 h 4939827"/>
              <a:gd name="connsiteX52" fmla="*/ 9371484 w 12192000"/>
              <a:gd name="connsiteY52" fmla="*/ 329634 h 4939827"/>
              <a:gd name="connsiteX53" fmla="*/ 9404829 w 12192000"/>
              <a:gd name="connsiteY53" fmla="*/ 339038 h 4939827"/>
              <a:gd name="connsiteX54" fmla="*/ 9427021 w 12192000"/>
              <a:gd name="connsiteY54" fmla="*/ 358784 h 4939827"/>
              <a:gd name="connsiteX55" fmla="*/ 9670844 w 12192000"/>
              <a:gd name="connsiteY55" fmla="*/ 405128 h 4939827"/>
              <a:gd name="connsiteX56" fmla="*/ 9816083 w 12192000"/>
              <a:gd name="connsiteY56" fmla="*/ 416573 h 4939827"/>
              <a:gd name="connsiteX57" fmla="*/ 9936741 w 12192000"/>
              <a:gd name="connsiteY57" fmla="*/ 437044 h 4939827"/>
              <a:gd name="connsiteX58" fmla="*/ 10050093 w 12192000"/>
              <a:gd name="connsiteY58" fmla="*/ 443783 h 4939827"/>
              <a:gd name="connsiteX59" fmla="*/ 10130090 w 12192000"/>
              <a:gd name="connsiteY59" fmla="*/ 459520 h 4939827"/>
              <a:gd name="connsiteX60" fmla="*/ 10173456 w 12192000"/>
              <a:gd name="connsiteY60" fmla="*/ 457749 h 4939827"/>
              <a:gd name="connsiteX61" fmla="*/ 10218232 w 12192000"/>
              <a:gd name="connsiteY61" fmla="*/ 459820 h 4939827"/>
              <a:gd name="connsiteX62" fmla="*/ 10354176 w 12192000"/>
              <a:gd name="connsiteY62" fmla="*/ 471377 h 4939827"/>
              <a:gd name="connsiteX63" fmla="*/ 10430681 w 12192000"/>
              <a:gd name="connsiteY63" fmla="*/ 481226 h 4939827"/>
              <a:gd name="connsiteX64" fmla="*/ 10478169 w 12192000"/>
              <a:gd name="connsiteY64" fmla="*/ 481774 h 4939827"/>
              <a:gd name="connsiteX65" fmla="*/ 10540907 w 12192000"/>
              <a:gd name="connsiteY65" fmla="*/ 485607 h 4939827"/>
              <a:gd name="connsiteX66" fmla="*/ 10614941 w 12192000"/>
              <a:gd name="connsiteY66" fmla="*/ 487592 h 4939827"/>
              <a:gd name="connsiteX67" fmla="*/ 10674098 w 12192000"/>
              <a:gd name="connsiteY67" fmla="*/ 521656 h 4939827"/>
              <a:gd name="connsiteX68" fmla="*/ 10874834 w 12192000"/>
              <a:gd name="connsiteY68" fmla="*/ 574867 h 4939827"/>
              <a:gd name="connsiteX69" fmla="*/ 10944981 w 12192000"/>
              <a:gd name="connsiteY69" fmla="*/ 615042 h 4939827"/>
              <a:gd name="connsiteX70" fmla="*/ 11006376 w 12192000"/>
              <a:gd name="connsiteY70" fmla="*/ 645957 h 4939827"/>
              <a:gd name="connsiteX71" fmla="*/ 11076308 w 12192000"/>
              <a:gd name="connsiteY71" fmla="*/ 675698 h 4939827"/>
              <a:gd name="connsiteX72" fmla="*/ 11148789 w 12192000"/>
              <a:gd name="connsiteY72" fmla="*/ 685041 h 4939827"/>
              <a:gd name="connsiteX73" fmla="*/ 11249129 w 12192000"/>
              <a:gd name="connsiteY73" fmla="*/ 684218 h 4939827"/>
              <a:gd name="connsiteX74" fmla="*/ 11299915 w 12192000"/>
              <a:gd name="connsiteY74" fmla="*/ 692177 h 4939827"/>
              <a:gd name="connsiteX75" fmla="*/ 11386973 w 12192000"/>
              <a:gd name="connsiteY75" fmla="*/ 708209 h 4939827"/>
              <a:gd name="connsiteX76" fmla="*/ 11500105 w 12192000"/>
              <a:gd name="connsiteY76" fmla="*/ 735014 h 4939827"/>
              <a:gd name="connsiteX77" fmla="*/ 11621735 w 12192000"/>
              <a:gd name="connsiteY77" fmla="*/ 789584 h 4939827"/>
              <a:gd name="connsiteX78" fmla="*/ 11691200 w 12192000"/>
              <a:gd name="connsiteY78" fmla="*/ 867902 h 4939827"/>
              <a:gd name="connsiteX79" fmla="*/ 11819427 w 12192000"/>
              <a:gd name="connsiteY79" fmla="*/ 911634 h 4939827"/>
              <a:gd name="connsiteX80" fmla="*/ 11969720 w 12192000"/>
              <a:gd name="connsiteY80" fmla="*/ 964737 h 4939827"/>
              <a:gd name="connsiteX81" fmla="*/ 12055766 w 12192000"/>
              <a:gd name="connsiteY81" fmla="*/ 991268 h 4939827"/>
              <a:gd name="connsiteX82" fmla="*/ 12171539 w 12192000"/>
              <a:gd name="connsiteY82" fmla="*/ 995427 h 4939827"/>
              <a:gd name="connsiteX83" fmla="*/ 12187831 w 12192000"/>
              <a:gd name="connsiteY83" fmla="*/ 996580 h 4939827"/>
              <a:gd name="connsiteX84" fmla="*/ 12192000 w 12192000"/>
              <a:gd name="connsiteY84" fmla="*/ 996726 h 4939827"/>
              <a:gd name="connsiteX85" fmla="*/ 12192000 w 12192000"/>
              <a:gd name="connsiteY85" fmla="*/ 4939827 h 4939827"/>
              <a:gd name="connsiteX86" fmla="*/ 0 w 12192000"/>
              <a:gd name="connsiteY86" fmla="*/ 4939827 h 4939827"/>
              <a:gd name="connsiteX87" fmla="*/ 0 w 12192000"/>
              <a:gd name="connsiteY87" fmla="*/ 512043 h 4939827"/>
              <a:gd name="connsiteX88" fmla="*/ 7381 w 12192000"/>
              <a:gd name="connsiteY88" fmla="*/ 512580 h 4939827"/>
              <a:gd name="connsiteX89" fmla="*/ 100029 w 12192000"/>
              <a:gd name="connsiteY89" fmla="*/ 504758 h 4939827"/>
              <a:gd name="connsiteX90" fmla="*/ 155244 w 12192000"/>
              <a:gd name="connsiteY90" fmla="*/ 525130 h 4939827"/>
              <a:gd name="connsiteX91" fmla="*/ 254366 w 12192000"/>
              <a:gd name="connsiteY91" fmla="*/ 534449 h 4939827"/>
              <a:gd name="connsiteX92" fmla="*/ 447292 w 12192000"/>
              <a:gd name="connsiteY92" fmla="*/ 542725 h 4939827"/>
              <a:gd name="connsiteX93" fmla="*/ 628105 w 12192000"/>
              <a:gd name="connsiteY93" fmla="*/ 547853 h 4939827"/>
              <a:gd name="connsiteX94" fmla="*/ 783146 w 12192000"/>
              <a:gd name="connsiteY94" fmla="*/ 591799 h 4939827"/>
              <a:gd name="connsiteX95" fmla="*/ 1043676 w 12192000"/>
              <a:gd name="connsiteY95" fmla="*/ 591887 h 4939827"/>
              <a:gd name="connsiteX96" fmla="*/ 1281816 w 12192000"/>
              <a:gd name="connsiteY96" fmla="*/ 520946 h 4939827"/>
              <a:gd name="connsiteX97" fmla="*/ 1486347 w 12192000"/>
              <a:gd name="connsiteY97" fmla="*/ 487310 h 4939827"/>
              <a:gd name="connsiteX98" fmla="*/ 1568079 w 12192000"/>
              <a:gd name="connsiteY98" fmla="*/ 462531 h 4939827"/>
              <a:gd name="connsiteX99" fmla="*/ 1622516 w 12192000"/>
              <a:gd name="connsiteY99" fmla="*/ 466058 h 4939827"/>
              <a:gd name="connsiteX100" fmla="*/ 1655457 w 12192000"/>
              <a:gd name="connsiteY100" fmla="*/ 465359 h 4939827"/>
              <a:gd name="connsiteX101" fmla="*/ 1717454 w 12192000"/>
              <a:gd name="connsiteY101" fmla="*/ 417203 h 4939827"/>
              <a:gd name="connsiteX102" fmla="*/ 1913794 w 12192000"/>
              <a:gd name="connsiteY102" fmla="*/ 365255 h 4939827"/>
              <a:gd name="connsiteX103" fmla="*/ 2129762 w 12192000"/>
              <a:gd name="connsiteY103" fmla="*/ 367832 h 4939827"/>
              <a:gd name="connsiteX104" fmla="*/ 2376970 w 12192000"/>
              <a:gd name="connsiteY104" fmla="*/ 350129 h 4939827"/>
              <a:gd name="connsiteX105" fmla="*/ 2480155 w 12192000"/>
              <a:gd name="connsiteY105" fmla="*/ 359227 h 4939827"/>
              <a:gd name="connsiteX106" fmla="*/ 2586782 w 12192000"/>
              <a:gd name="connsiteY106" fmla="*/ 339352 h 4939827"/>
              <a:gd name="connsiteX107" fmla="*/ 2679617 w 12192000"/>
              <a:gd name="connsiteY107" fmla="*/ 305383 h 4939827"/>
              <a:gd name="connsiteX108" fmla="*/ 2788947 w 12192000"/>
              <a:gd name="connsiteY108" fmla="*/ 250375 h 4939827"/>
              <a:gd name="connsiteX109" fmla="*/ 2965530 w 12192000"/>
              <a:gd name="connsiteY109" fmla="*/ 245958 h 4939827"/>
              <a:gd name="connsiteX110" fmla="*/ 3103677 w 12192000"/>
              <a:gd name="connsiteY110" fmla="*/ 209527 h 4939827"/>
              <a:gd name="connsiteX111" fmla="*/ 3126759 w 12192000"/>
              <a:gd name="connsiteY111" fmla="*/ 211226 h 4939827"/>
              <a:gd name="connsiteX112" fmla="*/ 3164020 w 12192000"/>
              <a:gd name="connsiteY112" fmla="*/ 212779 h 4939827"/>
              <a:gd name="connsiteX113" fmla="*/ 3285019 w 12192000"/>
              <a:gd name="connsiteY113" fmla="*/ 220535 h 4939827"/>
              <a:gd name="connsiteX114" fmla="*/ 3365154 w 12192000"/>
              <a:gd name="connsiteY114" fmla="*/ 226416 h 4939827"/>
              <a:gd name="connsiteX115" fmla="*/ 3367507 w 12192000"/>
              <a:gd name="connsiteY115" fmla="*/ 225416 h 4939827"/>
              <a:gd name="connsiteX116" fmla="*/ 3387567 w 12192000"/>
              <a:gd name="connsiteY116" fmla="*/ 227103 h 4939827"/>
              <a:gd name="connsiteX117" fmla="*/ 3498001 w 12192000"/>
              <a:gd name="connsiteY117" fmla="*/ 231941 h 4939827"/>
              <a:gd name="connsiteX118" fmla="*/ 3561557 w 12192000"/>
              <a:gd name="connsiteY118" fmla="*/ 228095 h 4939827"/>
              <a:gd name="connsiteX119" fmla="*/ 3611920 w 12192000"/>
              <a:gd name="connsiteY119" fmla="*/ 218094 h 4939827"/>
              <a:gd name="connsiteX120" fmla="*/ 3620528 w 12192000"/>
              <a:gd name="connsiteY120" fmla="*/ 218788 h 4939827"/>
              <a:gd name="connsiteX121" fmla="*/ 3620766 w 12192000"/>
              <a:gd name="connsiteY121" fmla="*/ 218511 h 4939827"/>
              <a:gd name="connsiteX122" fmla="*/ 3629977 w 12192000"/>
              <a:gd name="connsiteY122" fmla="*/ 218664 h 4939827"/>
              <a:gd name="connsiteX123" fmla="*/ 3636217 w 12192000"/>
              <a:gd name="connsiteY123" fmla="*/ 220048 h 4939827"/>
              <a:gd name="connsiteX124" fmla="*/ 3709484 w 12192000"/>
              <a:gd name="connsiteY124" fmla="*/ 186927 h 4939827"/>
              <a:gd name="connsiteX125" fmla="*/ 3761342 w 12192000"/>
              <a:gd name="connsiteY125" fmla="*/ 177474 h 4939827"/>
              <a:gd name="connsiteX126" fmla="*/ 3799748 w 12192000"/>
              <a:gd name="connsiteY126" fmla="*/ 167154 h 4939827"/>
              <a:gd name="connsiteX127" fmla="*/ 3922756 w 12192000"/>
              <a:gd name="connsiteY127" fmla="*/ 194044 h 4939827"/>
              <a:gd name="connsiteX128" fmla="*/ 4028476 w 12192000"/>
              <a:gd name="connsiteY128" fmla="*/ 223679 h 4939827"/>
              <a:gd name="connsiteX129" fmla="*/ 4191582 w 12192000"/>
              <a:gd name="connsiteY129" fmla="*/ 238952 h 4939827"/>
              <a:gd name="connsiteX130" fmla="*/ 4251024 w 12192000"/>
              <a:gd name="connsiteY130" fmla="*/ 240874 h 4939827"/>
              <a:gd name="connsiteX131" fmla="*/ 4355275 w 12192000"/>
              <a:gd name="connsiteY131" fmla="*/ 260205 h 4939827"/>
              <a:gd name="connsiteX132" fmla="*/ 4423807 w 12192000"/>
              <a:gd name="connsiteY132" fmla="*/ 270366 h 4939827"/>
              <a:gd name="connsiteX133" fmla="*/ 4558432 w 12192000"/>
              <a:gd name="connsiteY133" fmla="*/ 269194 h 4939827"/>
              <a:gd name="connsiteX134" fmla="*/ 4635061 w 12192000"/>
              <a:gd name="connsiteY134" fmla="*/ 280682 h 4939827"/>
              <a:gd name="connsiteX135" fmla="*/ 4807427 w 12192000"/>
              <a:gd name="connsiteY135" fmla="*/ 276835 h 4939827"/>
              <a:gd name="connsiteX136" fmla="*/ 5028933 w 12192000"/>
              <a:gd name="connsiteY136" fmla="*/ 183887 h 4939827"/>
              <a:gd name="connsiteX137" fmla="*/ 5093642 w 12192000"/>
              <a:gd name="connsiteY137" fmla="*/ 177214 h 4939827"/>
              <a:gd name="connsiteX138" fmla="*/ 5102642 w 12192000"/>
              <a:gd name="connsiteY138" fmla="*/ 186816 h 4939827"/>
              <a:gd name="connsiteX139" fmla="*/ 5193590 w 12192000"/>
              <a:gd name="connsiteY139" fmla="*/ 156458 h 4939827"/>
              <a:gd name="connsiteX140" fmla="*/ 5323922 w 12192000"/>
              <a:gd name="connsiteY140" fmla="*/ 146332 h 4939827"/>
              <a:gd name="connsiteX141" fmla="*/ 5421860 w 12192000"/>
              <a:gd name="connsiteY141" fmla="*/ 167298 h 4939827"/>
              <a:gd name="connsiteX142" fmla="*/ 5476948 w 12192000"/>
              <a:gd name="connsiteY142" fmla="*/ 173249 h 4939827"/>
              <a:gd name="connsiteX143" fmla="*/ 5516842 w 12192000"/>
              <a:gd name="connsiteY143" fmla="*/ 184018 h 4939827"/>
              <a:gd name="connsiteX144" fmla="*/ 5619415 w 12192000"/>
              <a:gd name="connsiteY144" fmla="*/ 176781 h 4939827"/>
              <a:gd name="connsiteX145" fmla="*/ 5789867 w 12192000"/>
              <a:gd name="connsiteY145" fmla="*/ 150304 h 4939827"/>
              <a:gd name="connsiteX146" fmla="*/ 5825953 w 12192000"/>
              <a:gd name="connsiteY146" fmla="*/ 147907 h 4939827"/>
              <a:gd name="connsiteX147" fmla="*/ 5856168 w 12192000"/>
              <a:gd name="connsiteY147" fmla="*/ 158719 h 4939827"/>
              <a:gd name="connsiteX148" fmla="*/ 5862476 w 12192000"/>
              <a:gd name="connsiteY148" fmla="*/ 172447 h 4939827"/>
              <a:gd name="connsiteX149" fmla="*/ 5882195 w 12192000"/>
              <a:gd name="connsiteY149" fmla="*/ 173195 h 4939827"/>
              <a:gd name="connsiteX150" fmla="*/ 5952585 w 12192000"/>
              <a:gd name="connsiteY150" fmla="*/ 161012 h 4939827"/>
              <a:gd name="connsiteX151" fmla="*/ 6001964 w 12192000"/>
              <a:gd name="connsiteY151" fmla="*/ 154786 h 4939827"/>
              <a:gd name="connsiteX152" fmla="*/ 6184207 w 12192000"/>
              <a:gd name="connsiteY152" fmla="*/ 132658 h 4939827"/>
              <a:gd name="connsiteX153" fmla="*/ 6415830 w 12192000"/>
              <a:gd name="connsiteY153" fmla="*/ 136006 h 4939827"/>
              <a:gd name="connsiteX154" fmla="*/ 6756965 w 12192000"/>
              <a:gd name="connsiteY154" fmla="*/ 57636 h 4939827"/>
              <a:gd name="connsiteX155" fmla="*/ 6819400 w 12192000"/>
              <a:gd name="connsiteY155" fmla="*/ 30742 h 4939827"/>
              <a:gd name="connsiteX156" fmla="*/ 6986370 w 12192000"/>
              <a:gd name="connsiteY156" fmla="*/ 12659 h 4939827"/>
              <a:gd name="connsiteX157" fmla="*/ 6989536 w 12192000"/>
              <a:gd name="connsiteY157" fmla="*/ 14528 h 4939827"/>
              <a:gd name="connsiteX158" fmla="*/ 7015933 w 12192000"/>
              <a:gd name="connsiteY158" fmla="*/ 9653 h 4939827"/>
              <a:gd name="connsiteX159" fmla="*/ 7020592 w 12192000"/>
              <a:gd name="connsiteY159" fmla="*/ 1651 h 4939827"/>
              <a:gd name="connsiteX160" fmla="*/ 7025905 w 12192000"/>
              <a:gd name="connsiteY160"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72650 w 12192000"/>
              <a:gd name="connsiteY31" fmla="*/ 254821 h 4939827"/>
              <a:gd name="connsiteX32" fmla="*/ 8785543 w 12192000"/>
              <a:gd name="connsiteY32" fmla="*/ 263406 h 4939827"/>
              <a:gd name="connsiteX33" fmla="*/ 8830588 w 12192000"/>
              <a:gd name="connsiteY33" fmla="*/ 265483 h 4939827"/>
              <a:gd name="connsiteX34" fmla="*/ 8905142 w 12192000"/>
              <a:gd name="connsiteY34" fmla="*/ 264958 h 4939827"/>
              <a:gd name="connsiteX35" fmla="*/ 8968582 w 12192000"/>
              <a:gd name="connsiteY35" fmla="*/ 262728 h 4939827"/>
              <a:gd name="connsiteX36" fmla="*/ 8972994 w 12192000"/>
              <a:gd name="connsiteY36" fmla="*/ 263284 h 4939827"/>
              <a:gd name="connsiteX37" fmla="*/ 9004605 w 12192000"/>
              <a:gd name="connsiteY37" fmla="*/ 258041 h 4939827"/>
              <a:gd name="connsiteX38" fmla="*/ 9016165 w 12192000"/>
              <a:gd name="connsiteY38" fmla="*/ 261258 h 4939827"/>
              <a:gd name="connsiteX39" fmla="*/ 9043297 w 12192000"/>
              <a:gd name="connsiteY39" fmla="*/ 281547 h 4939827"/>
              <a:gd name="connsiteX40" fmla="*/ 9048315 w 12192000"/>
              <a:gd name="connsiteY40" fmla="*/ 279264 h 4939827"/>
              <a:gd name="connsiteX41" fmla="*/ 9054706 w 12192000"/>
              <a:gd name="connsiteY41" fmla="*/ 278538 h 4939827"/>
              <a:gd name="connsiteX42" fmla="*/ 9070919 w 12192000"/>
              <a:gd name="connsiteY42" fmla="*/ 281810 h 4939827"/>
              <a:gd name="connsiteX43" fmla="*/ 9076813 w 12192000"/>
              <a:gd name="connsiteY43" fmla="*/ 283909 h 4939827"/>
              <a:gd name="connsiteX44" fmla="*/ 9085871 w 12192000"/>
              <a:gd name="connsiteY44" fmla="*/ 285133 h 4939827"/>
              <a:gd name="connsiteX45" fmla="*/ 9086159 w 12192000"/>
              <a:gd name="connsiteY45" fmla="*/ 284887 h 4939827"/>
              <a:gd name="connsiteX46" fmla="*/ 9134606 w 12192000"/>
              <a:gd name="connsiteY46" fmla="*/ 288168 h 4939827"/>
              <a:gd name="connsiteX47" fmla="*/ 9195590 w 12192000"/>
              <a:gd name="connsiteY47" fmla="*/ 279568 h 4939827"/>
              <a:gd name="connsiteX48" fmla="*/ 9219336 w 12192000"/>
              <a:gd name="connsiteY48" fmla="*/ 278133 h 4939827"/>
              <a:gd name="connsiteX49" fmla="*/ 9232362 w 12192000"/>
              <a:gd name="connsiteY49" fmla="*/ 275894 h 4939827"/>
              <a:gd name="connsiteX50" fmla="*/ 9233396 w 12192000"/>
              <a:gd name="connsiteY50" fmla="*/ 274803 h 4939827"/>
              <a:gd name="connsiteX51" fmla="*/ 9371484 w 12192000"/>
              <a:gd name="connsiteY51" fmla="*/ 329634 h 4939827"/>
              <a:gd name="connsiteX52" fmla="*/ 9404829 w 12192000"/>
              <a:gd name="connsiteY52" fmla="*/ 339038 h 4939827"/>
              <a:gd name="connsiteX53" fmla="*/ 9427021 w 12192000"/>
              <a:gd name="connsiteY53" fmla="*/ 358784 h 4939827"/>
              <a:gd name="connsiteX54" fmla="*/ 9670844 w 12192000"/>
              <a:gd name="connsiteY54" fmla="*/ 405128 h 4939827"/>
              <a:gd name="connsiteX55" fmla="*/ 9816083 w 12192000"/>
              <a:gd name="connsiteY55" fmla="*/ 416573 h 4939827"/>
              <a:gd name="connsiteX56" fmla="*/ 9936741 w 12192000"/>
              <a:gd name="connsiteY56" fmla="*/ 437044 h 4939827"/>
              <a:gd name="connsiteX57" fmla="*/ 10050093 w 12192000"/>
              <a:gd name="connsiteY57" fmla="*/ 443783 h 4939827"/>
              <a:gd name="connsiteX58" fmla="*/ 10130090 w 12192000"/>
              <a:gd name="connsiteY58" fmla="*/ 459520 h 4939827"/>
              <a:gd name="connsiteX59" fmla="*/ 10173456 w 12192000"/>
              <a:gd name="connsiteY59" fmla="*/ 457749 h 4939827"/>
              <a:gd name="connsiteX60" fmla="*/ 10218232 w 12192000"/>
              <a:gd name="connsiteY60" fmla="*/ 459820 h 4939827"/>
              <a:gd name="connsiteX61" fmla="*/ 10354176 w 12192000"/>
              <a:gd name="connsiteY61" fmla="*/ 471377 h 4939827"/>
              <a:gd name="connsiteX62" fmla="*/ 10430681 w 12192000"/>
              <a:gd name="connsiteY62" fmla="*/ 481226 h 4939827"/>
              <a:gd name="connsiteX63" fmla="*/ 10478169 w 12192000"/>
              <a:gd name="connsiteY63" fmla="*/ 481774 h 4939827"/>
              <a:gd name="connsiteX64" fmla="*/ 10540907 w 12192000"/>
              <a:gd name="connsiteY64" fmla="*/ 485607 h 4939827"/>
              <a:gd name="connsiteX65" fmla="*/ 10614941 w 12192000"/>
              <a:gd name="connsiteY65" fmla="*/ 487592 h 4939827"/>
              <a:gd name="connsiteX66" fmla="*/ 10674098 w 12192000"/>
              <a:gd name="connsiteY66" fmla="*/ 521656 h 4939827"/>
              <a:gd name="connsiteX67" fmla="*/ 10874834 w 12192000"/>
              <a:gd name="connsiteY67" fmla="*/ 574867 h 4939827"/>
              <a:gd name="connsiteX68" fmla="*/ 10944981 w 12192000"/>
              <a:gd name="connsiteY68" fmla="*/ 615042 h 4939827"/>
              <a:gd name="connsiteX69" fmla="*/ 11006376 w 12192000"/>
              <a:gd name="connsiteY69" fmla="*/ 645957 h 4939827"/>
              <a:gd name="connsiteX70" fmla="*/ 11076308 w 12192000"/>
              <a:gd name="connsiteY70" fmla="*/ 675698 h 4939827"/>
              <a:gd name="connsiteX71" fmla="*/ 11148789 w 12192000"/>
              <a:gd name="connsiteY71" fmla="*/ 685041 h 4939827"/>
              <a:gd name="connsiteX72" fmla="*/ 11249129 w 12192000"/>
              <a:gd name="connsiteY72" fmla="*/ 684218 h 4939827"/>
              <a:gd name="connsiteX73" fmla="*/ 11299915 w 12192000"/>
              <a:gd name="connsiteY73" fmla="*/ 692177 h 4939827"/>
              <a:gd name="connsiteX74" fmla="*/ 11386973 w 12192000"/>
              <a:gd name="connsiteY74" fmla="*/ 708209 h 4939827"/>
              <a:gd name="connsiteX75" fmla="*/ 11500105 w 12192000"/>
              <a:gd name="connsiteY75" fmla="*/ 735014 h 4939827"/>
              <a:gd name="connsiteX76" fmla="*/ 11621735 w 12192000"/>
              <a:gd name="connsiteY76" fmla="*/ 789584 h 4939827"/>
              <a:gd name="connsiteX77" fmla="*/ 11691200 w 12192000"/>
              <a:gd name="connsiteY77" fmla="*/ 867902 h 4939827"/>
              <a:gd name="connsiteX78" fmla="*/ 11819427 w 12192000"/>
              <a:gd name="connsiteY78" fmla="*/ 911634 h 4939827"/>
              <a:gd name="connsiteX79" fmla="*/ 11969720 w 12192000"/>
              <a:gd name="connsiteY79" fmla="*/ 964737 h 4939827"/>
              <a:gd name="connsiteX80" fmla="*/ 12055766 w 12192000"/>
              <a:gd name="connsiteY80" fmla="*/ 991268 h 4939827"/>
              <a:gd name="connsiteX81" fmla="*/ 12171539 w 12192000"/>
              <a:gd name="connsiteY81" fmla="*/ 995427 h 4939827"/>
              <a:gd name="connsiteX82" fmla="*/ 12187831 w 12192000"/>
              <a:gd name="connsiteY82" fmla="*/ 996580 h 4939827"/>
              <a:gd name="connsiteX83" fmla="*/ 12192000 w 12192000"/>
              <a:gd name="connsiteY83" fmla="*/ 996726 h 4939827"/>
              <a:gd name="connsiteX84" fmla="*/ 12192000 w 12192000"/>
              <a:gd name="connsiteY84" fmla="*/ 4939827 h 4939827"/>
              <a:gd name="connsiteX85" fmla="*/ 0 w 12192000"/>
              <a:gd name="connsiteY85" fmla="*/ 4939827 h 4939827"/>
              <a:gd name="connsiteX86" fmla="*/ 0 w 12192000"/>
              <a:gd name="connsiteY86" fmla="*/ 512043 h 4939827"/>
              <a:gd name="connsiteX87" fmla="*/ 7381 w 12192000"/>
              <a:gd name="connsiteY87" fmla="*/ 512580 h 4939827"/>
              <a:gd name="connsiteX88" fmla="*/ 100029 w 12192000"/>
              <a:gd name="connsiteY88" fmla="*/ 504758 h 4939827"/>
              <a:gd name="connsiteX89" fmla="*/ 155244 w 12192000"/>
              <a:gd name="connsiteY89" fmla="*/ 525130 h 4939827"/>
              <a:gd name="connsiteX90" fmla="*/ 254366 w 12192000"/>
              <a:gd name="connsiteY90" fmla="*/ 534449 h 4939827"/>
              <a:gd name="connsiteX91" fmla="*/ 447292 w 12192000"/>
              <a:gd name="connsiteY91" fmla="*/ 542725 h 4939827"/>
              <a:gd name="connsiteX92" fmla="*/ 628105 w 12192000"/>
              <a:gd name="connsiteY92" fmla="*/ 547853 h 4939827"/>
              <a:gd name="connsiteX93" fmla="*/ 783146 w 12192000"/>
              <a:gd name="connsiteY93" fmla="*/ 591799 h 4939827"/>
              <a:gd name="connsiteX94" fmla="*/ 1043676 w 12192000"/>
              <a:gd name="connsiteY94" fmla="*/ 591887 h 4939827"/>
              <a:gd name="connsiteX95" fmla="*/ 1281816 w 12192000"/>
              <a:gd name="connsiteY95" fmla="*/ 520946 h 4939827"/>
              <a:gd name="connsiteX96" fmla="*/ 1486347 w 12192000"/>
              <a:gd name="connsiteY96" fmla="*/ 487310 h 4939827"/>
              <a:gd name="connsiteX97" fmla="*/ 1568079 w 12192000"/>
              <a:gd name="connsiteY97" fmla="*/ 462531 h 4939827"/>
              <a:gd name="connsiteX98" fmla="*/ 1622516 w 12192000"/>
              <a:gd name="connsiteY98" fmla="*/ 466058 h 4939827"/>
              <a:gd name="connsiteX99" fmla="*/ 1655457 w 12192000"/>
              <a:gd name="connsiteY99" fmla="*/ 465359 h 4939827"/>
              <a:gd name="connsiteX100" fmla="*/ 1717454 w 12192000"/>
              <a:gd name="connsiteY100" fmla="*/ 417203 h 4939827"/>
              <a:gd name="connsiteX101" fmla="*/ 1913794 w 12192000"/>
              <a:gd name="connsiteY101" fmla="*/ 365255 h 4939827"/>
              <a:gd name="connsiteX102" fmla="*/ 2129762 w 12192000"/>
              <a:gd name="connsiteY102" fmla="*/ 367832 h 4939827"/>
              <a:gd name="connsiteX103" fmla="*/ 2376970 w 12192000"/>
              <a:gd name="connsiteY103" fmla="*/ 350129 h 4939827"/>
              <a:gd name="connsiteX104" fmla="*/ 2480155 w 12192000"/>
              <a:gd name="connsiteY104" fmla="*/ 359227 h 4939827"/>
              <a:gd name="connsiteX105" fmla="*/ 2586782 w 12192000"/>
              <a:gd name="connsiteY105" fmla="*/ 339352 h 4939827"/>
              <a:gd name="connsiteX106" fmla="*/ 2679617 w 12192000"/>
              <a:gd name="connsiteY106" fmla="*/ 305383 h 4939827"/>
              <a:gd name="connsiteX107" fmla="*/ 2788947 w 12192000"/>
              <a:gd name="connsiteY107" fmla="*/ 250375 h 4939827"/>
              <a:gd name="connsiteX108" fmla="*/ 2965530 w 12192000"/>
              <a:gd name="connsiteY108" fmla="*/ 245958 h 4939827"/>
              <a:gd name="connsiteX109" fmla="*/ 3103677 w 12192000"/>
              <a:gd name="connsiteY109" fmla="*/ 209527 h 4939827"/>
              <a:gd name="connsiteX110" fmla="*/ 3126759 w 12192000"/>
              <a:gd name="connsiteY110" fmla="*/ 211226 h 4939827"/>
              <a:gd name="connsiteX111" fmla="*/ 3164020 w 12192000"/>
              <a:gd name="connsiteY111" fmla="*/ 212779 h 4939827"/>
              <a:gd name="connsiteX112" fmla="*/ 3285019 w 12192000"/>
              <a:gd name="connsiteY112" fmla="*/ 220535 h 4939827"/>
              <a:gd name="connsiteX113" fmla="*/ 3365154 w 12192000"/>
              <a:gd name="connsiteY113" fmla="*/ 226416 h 4939827"/>
              <a:gd name="connsiteX114" fmla="*/ 3367507 w 12192000"/>
              <a:gd name="connsiteY114" fmla="*/ 225416 h 4939827"/>
              <a:gd name="connsiteX115" fmla="*/ 3387567 w 12192000"/>
              <a:gd name="connsiteY115" fmla="*/ 227103 h 4939827"/>
              <a:gd name="connsiteX116" fmla="*/ 3498001 w 12192000"/>
              <a:gd name="connsiteY116" fmla="*/ 231941 h 4939827"/>
              <a:gd name="connsiteX117" fmla="*/ 3561557 w 12192000"/>
              <a:gd name="connsiteY117" fmla="*/ 228095 h 4939827"/>
              <a:gd name="connsiteX118" fmla="*/ 3611920 w 12192000"/>
              <a:gd name="connsiteY118" fmla="*/ 218094 h 4939827"/>
              <a:gd name="connsiteX119" fmla="*/ 3620528 w 12192000"/>
              <a:gd name="connsiteY119" fmla="*/ 218788 h 4939827"/>
              <a:gd name="connsiteX120" fmla="*/ 3620766 w 12192000"/>
              <a:gd name="connsiteY120" fmla="*/ 218511 h 4939827"/>
              <a:gd name="connsiteX121" fmla="*/ 3629977 w 12192000"/>
              <a:gd name="connsiteY121" fmla="*/ 218664 h 4939827"/>
              <a:gd name="connsiteX122" fmla="*/ 3636217 w 12192000"/>
              <a:gd name="connsiteY122" fmla="*/ 220048 h 4939827"/>
              <a:gd name="connsiteX123" fmla="*/ 3709484 w 12192000"/>
              <a:gd name="connsiteY123" fmla="*/ 186927 h 4939827"/>
              <a:gd name="connsiteX124" fmla="*/ 3761342 w 12192000"/>
              <a:gd name="connsiteY124" fmla="*/ 177474 h 4939827"/>
              <a:gd name="connsiteX125" fmla="*/ 3799748 w 12192000"/>
              <a:gd name="connsiteY125" fmla="*/ 167154 h 4939827"/>
              <a:gd name="connsiteX126" fmla="*/ 3922756 w 12192000"/>
              <a:gd name="connsiteY126" fmla="*/ 194044 h 4939827"/>
              <a:gd name="connsiteX127" fmla="*/ 4028476 w 12192000"/>
              <a:gd name="connsiteY127" fmla="*/ 223679 h 4939827"/>
              <a:gd name="connsiteX128" fmla="*/ 4191582 w 12192000"/>
              <a:gd name="connsiteY128" fmla="*/ 238952 h 4939827"/>
              <a:gd name="connsiteX129" fmla="*/ 4251024 w 12192000"/>
              <a:gd name="connsiteY129" fmla="*/ 240874 h 4939827"/>
              <a:gd name="connsiteX130" fmla="*/ 4355275 w 12192000"/>
              <a:gd name="connsiteY130" fmla="*/ 260205 h 4939827"/>
              <a:gd name="connsiteX131" fmla="*/ 4423807 w 12192000"/>
              <a:gd name="connsiteY131" fmla="*/ 270366 h 4939827"/>
              <a:gd name="connsiteX132" fmla="*/ 4558432 w 12192000"/>
              <a:gd name="connsiteY132" fmla="*/ 269194 h 4939827"/>
              <a:gd name="connsiteX133" fmla="*/ 4635061 w 12192000"/>
              <a:gd name="connsiteY133" fmla="*/ 280682 h 4939827"/>
              <a:gd name="connsiteX134" fmla="*/ 4807427 w 12192000"/>
              <a:gd name="connsiteY134" fmla="*/ 276835 h 4939827"/>
              <a:gd name="connsiteX135" fmla="*/ 5028933 w 12192000"/>
              <a:gd name="connsiteY135" fmla="*/ 183887 h 4939827"/>
              <a:gd name="connsiteX136" fmla="*/ 5093642 w 12192000"/>
              <a:gd name="connsiteY136" fmla="*/ 177214 h 4939827"/>
              <a:gd name="connsiteX137" fmla="*/ 5102642 w 12192000"/>
              <a:gd name="connsiteY137" fmla="*/ 186816 h 4939827"/>
              <a:gd name="connsiteX138" fmla="*/ 5193590 w 12192000"/>
              <a:gd name="connsiteY138" fmla="*/ 156458 h 4939827"/>
              <a:gd name="connsiteX139" fmla="*/ 5323922 w 12192000"/>
              <a:gd name="connsiteY139" fmla="*/ 146332 h 4939827"/>
              <a:gd name="connsiteX140" fmla="*/ 5421860 w 12192000"/>
              <a:gd name="connsiteY140" fmla="*/ 167298 h 4939827"/>
              <a:gd name="connsiteX141" fmla="*/ 5476948 w 12192000"/>
              <a:gd name="connsiteY141" fmla="*/ 173249 h 4939827"/>
              <a:gd name="connsiteX142" fmla="*/ 5516842 w 12192000"/>
              <a:gd name="connsiteY142" fmla="*/ 184018 h 4939827"/>
              <a:gd name="connsiteX143" fmla="*/ 5619415 w 12192000"/>
              <a:gd name="connsiteY143" fmla="*/ 176781 h 4939827"/>
              <a:gd name="connsiteX144" fmla="*/ 5789867 w 12192000"/>
              <a:gd name="connsiteY144" fmla="*/ 150304 h 4939827"/>
              <a:gd name="connsiteX145" fmla="*/ 5825953 w 12192000"/>
              <a:gd name="connsiteY145" fmla="*/ 147907 h 4939827"/>
              <a:gd name="connsiteX146" fmla="*/ 5856168 w 12192000"/>
              <a:gd name="connsiteY146" fmla="*/ 158719 h 4939827"/>
              <a:gd name="connsiteX147" fmla="*/ 5862476 w 12192000"/>
              <a:gd name="connsiteY147" fmla="*/ 172447 h 4939827"/>
              <a:gd name="connsiteX148" fmla="*/ 5882195 w 12192000"/>
              <a:gd name="connsiteY148" fmla="*/ 173195 h 4939827"/>
              <a:gd name="connsiteX149" fmla="*/ 5952585 w 12192000"/>
              <a:gd name="connsiteY149" fmla="*/ 161012 h 4939827"/>
              <a:gd name="connsiteX150" fmla="*/ 6001964 w 12192000"/>
              <a:gd name="connsiteY150" fmla="*/ 154786 h 4939827"/>
              <a:gd name="connsiteX151" fmla="*/ 6184207 w 12192000"/>
              <a:gd name="connsiteY151" fmla="*/ 132658 h 4939827"/>
              <a:gd name="connsiteX152" fmla="*/ 6415830 w 12192000"/>
              <a:gd name="connsiteY152" fmla="*/ 136006 h 4939827"/>
              <a:gd name="connsiteX153" fmla="*/ 6756965 w 12192000"/>
              <a:gd name="connsiteY153" fmla="*/ 57636 h 4939827"/>
              <a:gd name="connsiteX154" fmla="*/ 6819400 w 12192000"/>
              <a:gd name="connsiteY154" fmla="*/ 30742 h 4939827"/>
              <a:gd name="connsiteX155" fmla="*/ 6986370 w 12192000"/>
              <a:gd name="connsiteY155" fmla="*/ 12659 h 4939827"/>
              <a:gd name="connsiteX156" fmla="*/ 6989536 w 12192000"/>
              <a:gd name="connsiteY156" fmla="*/ 14528 h 4939827"/>
              <a:gd name="connsiteX157" fmla="*/ 7015933 w 12192000"/>
              <a:gd name="connsiteY157" fmla="*/ 9653 h 4939827"/>
              <a:gd name="connsiteX158" fmla="*/ 7020592 w 12192000"/>
              <a:gd name="connsiteY158" fmla="*/ 1651 h 4939827"/>
              <a:gd name="connsiteX159" fmla="*/ 7025905 w 12192000"/>
              <a:gd name="connsiteY15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586687 w 12192000"/>
              <a:gd name="connsiteY30" fmla="*/ 264089 h 4939827"/>
              <a:gd name="connsiteX31" fmla="*/ 8672650 w 12192000"/>
              <a:gd name="connsiteY31" fmla="*/ 254821 h 4939827"/>
              <a:gd name="connsiteX32" fmla="*/ 8785543 w 12192000"/>
              <a:gd name="connsiteY32" fmla="*/ 263406 h 4939827"/>
              <a:gd name="connsiteX33" fmla="*/ 8830588 w 12192000"/>
              <a:gd name="connsiteY33" fmla="*/ 265483 h 4939827"/>
              <a:gd name="connsiteX34" fmla="*/ 8905142 w 12192000"/>
              <a:gd name="connsiteY34" fmla="*/ 264958 h 4939827"/>
              <a:gd name="connsiteX35" fmla="*/ 8968582 w 12192000"/>
              <a:gd name="connsiteY35" fmla="*/ 262728 h 4939827"/>
              <a:gd name="connsiteX36" fmla="*/ 8972994 w 12192000"/>
              <a:gd name="connsiteY36" fmla="*/ 263284 h 4939827"/>
              <a:gd name="connsiteX37" fmla="*/ 9004605 w 12192000"/>
              <a:gd name="connsiteY37" fmla="*/ 258041 h 4939827"/>
              <a:gd name="connsiteX38" fmla="*/ 9016165 w 12192000"/>
              <a:gd name="connsiteY38" fmla="*/ 261258 h 4939827"/>
              <a:gd name="connsiteX39" fmla="*/ 9043297 w 12192000"/>
              <a:gd name="connsiteY39" fmla="*/ 281547 h 4939827"/>
              <a:gd name="connsiteX40" fmla="*/ 9048315 w 12192000"/>
              <a:gd name="connsiteY40" fmla="*/ 279264 h 4939827"/>
              <a:gd name="connsiteX41" fmla="*/ 9054706 w 12192000"/>
              <a:gd name="connsiteY41" fmla="*/ 278538 h 4939827"/>
              <a:gd name="connsiteX42" fmla="*/ 9070919 w 12192000"/>
              <a:gd name="connsiteY42" fmla="*/ 281810 h 4939827"/>
              <a:gd name="connsiteX43" fmla="*/ 9076813 w 12192000"/>
              <a:gd name="connsiteY43" fmla="*/ 283909 h 4939827"/>
              <a:gd name="connsiteX44" fmla="*/ 9085871 w 12192000"/>
              <a:gd name="connsiteY44" fmla="*/ 285133 h 4939827"/>
              <a:gd name="connsiteX45" fmla="*/ 9086159 w 12192000"/>
              <a:gd name="connsiteY45" fmla="*/ 284887 h 4939827"/>
              <a:gd name="connsiteX46" fmla="*/ 9134606 w 12192000"/>
              <a:gd name="connsiteY46" fmla="*/ 288168 h 4939827"/>
              <a:gd name="connsiteX47" fmla="*/ 9195590 w 12192000"/>
              <a:gd name="connsiteY47" fmla="*/ 279568 h 4939827"/>
              <a:gd name="connsiteX48" fmla="*/ 9219336 w 12192000"/>
              <a:gd name="connsiteY48" fmla="*/ 278133 h 4939827"/>
              <a:gd name="connsiteX49" fmla="*/ 9232362 w 12192000"/>
              <a:gd name="connsiteY49" fmla="*/ 275894 h 4939827"/>
              <a:gd name="connsiteX50" fmla="*/ 9283638 w 12192000"/>
              <a:gd name="connsiteY50" fmla="*/ 299924 h 4939827"/>
              <a:gd name="connsiteX51" fmla="*/ 9371484 w 12192000"/>
              <a:gd name="connsiteY51" fmla="*/ 329634 h 4939827"/>
              <a:gd name="connsiteX52" fmla="*/ 9404829 w 12192000"/>
              <a:gd name="connsiteY52" fmla="*/ 339038 h 4939827"/>
              <a:gd name="connsiteX53" fmla="*/ 9427021 w 12192000"/>
              <a:gd name="connsiteY53" fmla="*/ 358784 h 4939827"/>
              <a:gd name="connsiteX54" fmla="*/ 9670844 w 12192000"/>
              <a:gd name="connsiteY54" fmla="*/ 405128 h 4939827"/>
              <a:gd name="connsiteX55" fmla="*/ 9816083 w 12192000"/>
              <a:gd name="connsiteY55" fmla="*/ 416573 h 4939827"/>
              <a:gd name="connsiteX56" fmla="*/ 9936741 w 12192000"/>
              <a:gd name="connsiteY56" fmla="*/ 437044 h 4939827"/>
              <a:gd name="connsiteX57" fmla="*/ 10050093 w 12192000"/>
              <a:gd name="connsiteY57" fmla="*/ 443783 h 4939827"/>
              <a:gd name="connsiteX58" fmla="*/ 10130090 w 12192000"/>
              <a:gd name="connsiteY58" fmla="*/ 459520 h 4939827"/>
              <a:gd name="connsiteX59" fmla="*/ 10173456 w 12192000"/>
              <a:gd name="connsiteY59" fmla="*/ 457749 h 4939827"/>
              <a:gd name="connsiteX60" fmla="*/ 10218232 w 12192000"/>
              <a:gd name="connsiteY60" fmla="*/ 459820 h 4939827"/>
              <a:gd name="connsiteX61" fmla="*/ 10354176 w 12192000"/>
              <a:gd name="connsiteY61" fmla="*/ 471377 h 4939827"/>
              <a:gd name="connsiteX62" fmla="*/ 10430681 w 12192000"/>
              <a:gd name="connsiteY62" fmla="*/ 481226 h 4939827"/>
              <a:gd name="connsiteX63" fmla="*/ 10478169 w 12192000"/>
              <a:gd name="connsiteY63" fmla="*/ 481774 h 4939827"/>
              <a:gd name="connsiteX64" fmla="*/ 10540907 w 12192000"/>
              <a:gd name="connsiteY64" fmla="*/ 485607 h 4939827"/>
              <a:gd name="connsiteX65" fmla="*/ 10614941 w 12192000"/>
              <a:gd name="connsiteY65" fmla="*/ 487592 h 4939827"/>
              <a:gd name="connsiteX66" fmla="*/ 10674098 w 12192000"/>
              <a:gd name="connsiteY66" fmla="*/ 521656 h 4939827"/>
              <a:gd name="connsiteX67" fmla="*/ 10874834 w 12192000"/>
              <a:gd name="connsiteY67" fmla="*/ 574867 h 4939827"/>
              <a:gd name="connsiteX68" fmla="*/ 10944981 w 12192000"/>
              <a:gd name="connsiteY68" fmla="*/ 615042 h 4939827"/>
              <a:gd name="connsiteX69" fmla="*/ 11006376 w 12192000"/>
              <a:gd name="connsiteY69" fmla="*/ 645957 h 4939827"/>
              <a:gd name="connsiteX70" fmla="*/ 11076308 w 12192000"/>
              <a:gd name="connsiteY70" fmla="*/ 675698 h 4939827"/>
              <a:gd name="connsiteX71" fmla="*/ 11148789 w 12192000"/>
              <a:gd name="connsiteY71" fmla="*/ 685041 h 4939827"/>
              <a:gd name="connsiteX72" fmla="*/ 11249129 w 12192000"/>
              <a:gd name="connsiteY72" fmla="*/ 684218 h 4939827"/>
              <a:gd name="connsiteX73" fmla="*/ 11299915 w 12192000"/>
              <a:gd name="connsiteY73" fmla="*/ 692177 h 4939827"/>
              <a:gd name="connsiteX74" fmla="*/ 11386973 w 12192000"/>
              <a:gd name="connsiteY74" fmla="*/ 708209 h 4939827"/>
              <a:gd name="connsiteX75" fmla="*/ 11500105 w 12192000"/>
              <a:gd name="connsiteY75" fmla="*/ 735014 h 4939827"/>
              <a:gd name="connsiteX76" fmla="*/ 11621735 w 12192000"/>
              <a:gd name="connsiteY76" fmla="*/ 789584 h 4939827"/>
              <a:gd name="connsiteX77" fmla="*/ 11691200 w 12192000"/>
              <a:gd name="connsiteY77" fmla="*/ 867902 h 4939827"/>
              <a:gd name="connsiteX78" fmla="*/ 11819427 w 12192000"/>
              <a:gd name="connsiteY78" fmla="*/ 911634 h 4939827"/>
              <a:gd name="connsiteX79" fmla="*/ 11969720 w 12192000"/>
              <a:gd name="connsiteY79" fmla="*/ 964737 h 4939827"/>
              <a:gd name="connsiteX80" fmla="*/ 12055766 w 12192000"/>
              <a:gd name="connsiteY80" fmla="*/ 991268 h 4939827"/>
              <a:gd name="connsiteX81" fmla="*/ 12171539 w 12192000"/>
              <a:gd name="connsiteY81" fmla="*/ 995427 h 4939827"/>
              <a:gd name="connsiteX82" fmla="*/ 12187831 w 12192000"/>
              <a:gd name="connsiteY82" fmla="*/ 996580 h 4939827"/>
              <a:gd name="connsiteX83" fmla="*/ 12192000 w 12192000"/>
              <a:gd name="connsiteY83" fmla="*/ 996726 h 4939827"/>
              <a:gd name="connsiteX84" fmla="*/ 12192000 w 12192000"/>
              <a:gd name="connsiteY84" fmla="*/ 4939827 h 4939827"/>
              <a:gd name="connsiteX85" fmla="*/ 0 w 12192000"/>
              <a:gd name="connsiteY85" fmla="*/ 4939827 h 4939827"/>
              <a:gd name="connsiteX86" fmla="*/ 0 w 12192000"/>
              <a:gd name="connsiteY86" fmla="*/ 512043 h 4939827"/>
              <a:gd name="connsiteX87" fmla="*/ 7381 w 12192000"/>
              <a:gd name="connsiteY87" fmla="*/ 512580 h 4939827"/>
              <a:gd name="connsiteX88" fmla="*/ 100029 w 12192000"/>
              <a:gd name="connsiteY88" fmla="*/ 504758 h 4939827"/>
              <a:gd name="connsiteX89" fmla="*/ 155244 w 12192000"/>
              <a:gd name="connsiteY89" fmla="*/ 525130 h 4939827"/>
              <a:gd name="connsiteX90" fmla="*/ 254366 w 12192000"/>
              <a:gd name="connsiteY90" fmla="*/ 534449 h 4939827"/>
              <a:gd name="connsiteX91" fmla="*/ 447292 w 12192000"/>
              <a:gd name="connsiteY91" fmla="*/ 542725 h 4939827"/>
              <a:gd name="connsiteX92" fmla="*/ 628105 w 12192000"/>
              <a:gd name="connsiteY92" fmla="*/ 547853 h 4939827"/>
              <a:gd name="connsiteX93" fmla="*/ 783146 w 12192000"/>
              <a:gd name="connsiteY93" fmla="*/ 591799 h 4939827"/>
              <a:gd name="connsiteX94" fmla="*/ 1043676 w 12192000"/>
              <a:gd name="connsiteY94" fmla="*/ 591887 h 4939827"/>
              <a:gd name="connsiteX95" fmla="*/ 1281816 w 12192000"/>
              <a:gd name="connsiteY95" fmla="*/ 520946 h 4939827"/>
              <a:gd name="connsiteX96" fmla="*/ 1486347 w 12192000"/>
              <a:gd name="connsiteY96" fmla="*/ 487310 h 4939827"/>
              <a:gd name="connsiteX97" fmla="*/ 1568079 w 12192000"/>
              <a:gd name="connsiteY97" fmla="*/ 462531 h 4939827"/>
              <a:gd name="connsiteX98" fmla="*/ 1622516 w 12192000"/>
              <a:gd name="connsiteY98" fmla="*/ 466058 h 4939827"/>
              <a:gd name="connsiteX99" fmla="*/ 1655457 w 12192000"/>
              <a:gd name="connsiteY99" fmla="*/ 465359 h 4939827"/>
              <a:gd name="connsiteX100" fmla="*/ 1717454 w 12192000"/>
              <a:gd name="connsiteY100" fmla="*/ 417203 h 4939827"/>
              <a:gd name="connsiteX101" fmla="*/ 1913794 w 12192000"/>
              <a:gd name="connsiteY101" fmla="*/ 365255 h 4939827"/>
              <a:gd name="connsiteX102" fmla="*/ 2129762 w 12192000"/>
              <a:gd name="connsiteY102" fmla="*/ 367832 h 4939827"/>
              <a:gd name="connsiteX103" fmla="*/ 2376970 w 12192000"/>
              <a:gd name="connsiteY103" fmla="*/ 350129 h 4939827"/>
              <a:gd name="connsiteX104" fmla="*/ 2480155 w 12192000"/>
              <a:gd name="connsiteY104" fmla="*/ 359227 h 4939827"/>
              <a:gd name="connsiteX105" fmla="*/ 2586782 w 12192000"/>
              <a:gd name="connsiteY105" fmla="*/ 339352 h 4939827"/>
              <a:gd name="connsiteX106" fmla="*/ 2679617 w 12192000"/>
              <a:gd name="connsiteY106" fmla="*/ 305383 h 4939827"/>
              <a:gd name="connsiteX107" fmla="*/ 2788947 w 12192000"/>
              <a:gd name="connsiteY107" fmla="*/ 250375 h 4939827"/>
              <a:gd name="connsiteX108" fmla="*/ 2965530 w 12192000"/>
              <a:gd name="connsiteY108" fmla="*/ 245958 h 4939827"/>
              <a:gd name="connsiteX109" fmla="*/ 3103677 w 12192000"/>
              <a:gd name="connsiteY109" fmla="*/ 209527 h 4939827"/>
              <a:gd name="connsiteX110" fmla="*/ 3126759 w 12192000"/>
              <a:gd name="connsiteY110" fmla="*/ 211226 h 4939827"/>
              <a:gd name="connsiteX111" fmla="*/ 3164020 w 12192000"/>
              <a:gd name="connsiteY111" fmla="*/ 212779 h 4939827"/>
              <a:gd name="connsiteX112" fmla="*/ 3285019 w 12192000"/>
              <a:gd name="connsiteY112" fmla="*/ 220535 h 4939827"/>
              <a:gd name="connsiteX113" fmla="*/ 3365154 w 12192000"/>
              <a:gd name="connsiteY113" fmla="*/ 226416 h 4939827"/>
              <a:gd name="connsiteX114" fmla="*/ 3367507 w 12192000"/>
              <a:gd name="connsiteY114" fmla="*/ 225416 h 4939827"/>
              <a:gd name="connsiteX115" fmla="*/ 3387567 w 12192000"/>
              <a:gd name="connsiteY115" fmla="*/ 227103 h 4939827"/>
              <a:gd name="connsiteX116" fmla="*/ 3498001 w 12192000"/>
              <a:gd name="connsiteY116" fmla="*/ 231941 h 4939827"/>
              <a:gd name="connsiteX117" fmla="*/ 3561557 w 12192000"/>
              <a:gd name="connsiteY117" fmla="*/ 228095 h 4939827"/>
              <a:gd name="connsiteX118" fmla="*/ 3611920 w 12192000"/>
              <a:gd name="connsiteY118" fmla="*/ 218094 h 4939827"/>
              <a:gd name="connsiteX119" fmla="*/ 3620528 w 12192000"/>
              <a:gd name="connsiteY119" fmla="*/ 218788 h 4939827"/>
              <a:gd name="connsiteX120" fmla="*/ 3620766 w 12192000"/>
              <a:gd name="connsiteY120" fmla="*/ 218511 h 4939827"/>
              <a:gd name="connsiteX121" fmla="*/ 3629977 w 12192000"/>
              <a:gd name="connsiteY121" fmla="*/ 218664 h 4939827"/>
              <a:gd name="connsiteX122" fmla="*/ 3636217 w 12192000"/>
              <a:gd name="connsiteY122" fmla="*/ 220048 h 4939827"/>
              <a:gd name="connsiteX123" fmla="*/ 3709484 w 12192000"/>
              <a:gd name="connsiteY123" fmla="*/ 186927 h 4939827"/>
              <a:gd name="connsiteX124" fmla="*/ 3761342 w 12192000"/>
              <a:gd name="connsiteY124" fmla="*/ 177474 h 4939827"/>
              <a:gd name="connsiteX125" fmla="*/ 3799748 w 12192000"/>
              <a:gd name="connsiteY125" fmla="*/ 167154 h 4939827"/>
              <a:gd name="connsiteX126" fmla="*/ 3922756 w 12192000"/>
              <a:gd name="connsiteY126" fmla="*/ 194044 h 4939827"/>
              <a:gd name="connsiteX127" fmla="*/ 4028476 w 12192000"/>
              <a:gd name="connsiteY127" fmla="*/ 223679 h 4939827"/>
              <a:gd name="connsiteX128" fmla="*/ 4191582 w 12192000"/>
              <a:gd name="connsiteY128" fmla="*/ 238952 h 4939827"/>
              <a:gd name="connsiteX129" fmla="*/ 4251024 w 12192000"/>
              <a:gd name="connsiteY129" fmla="*/ 240874 h 4939827"/>
              <a:gd name="connsiteX130" fmla="*/ 4355275 w 12192000"/>
              <a:gd name="connsiteY130" fmla="*/ 260205 h 4939827"/>
              <a:gd name="connsiteX131" fmla="*/ 4423807 w 12192000"/>
              <a:gd name="connsiteY131" fmla="*/ 270366 h 4939827"/>
              <a:gd name="connsiteX132" fmla="*/ 4558432 w 12192000"/>
              <a:gd name="connsiteY132" fmla="*/ 269194 h 4939827"/>
              <a:gd name="connsiteX133" fmla="*/ 4635061 w 12192000"/>
              <a:gd name="connsiteY133" fmla="*/ 280682 h 4939827"/>
              <a:gd name="connsiteX134" fmla="*/ 4807427 w 12192000"/>
              <a:gd name="connsiteY134" fmla="*/ 276835 h 4939827"/>
              <a:gd name="connsiteX135" fmla="*/ 5028933 w 12192000"/>
              <a:gd name="connsiteY135" fmla="*/ 183887 h 4939827"/>
              <a:gd name="connsiteX136" fmla="*/ 5093642 w 12192000"/>
              <a:gd name="connsiteY136" fmla="*/ 177214 h 4939827"/>
              <a:gd name="connsiteX137" fmla="*/ 5102642 w 12192000"/>
              <a:gd name="connsiteY137" fmla="*/ 186816 h 4939827"/>
              <a:gd name="connsiteX138" fmla="*/ 5193590 w 12192000"/>
              <a:gd name="connsiteY138" fmla="*/ 156458 h 4939827"/>
              <a:gd name="connsiteX139" fmla="*/ 5323922 w 12192000"/>
              <a:gd name="connsiteY139" fmla="*/ 146332 h 4939827"/>
              <a:gd name="connsiteX140" fmla="*/ 5421860 w 12192000"/>
              <a:gd name="connsiteY140" fmla="*/ 167298 h 4939827"/>
              <a:gd name="connsiteX141" fmla="*/ 5476948 w 12192000"/>
              <a:gd name="connsiteY141" fmla="*/ 173249 h 4939827"/>
              <a:gd name="connsiteX142" fmla="*/ 5516842 w 12192000"/>
              <a:gd name="connsiteY142" fmla="*/ 184018 h 4939827"/>
              <a:gd name="connsiteX143" fmla="*/ 5619415 w 12192000"/>
              <a:gd name="connsiteY143" fmla="*/ 176781 h 4939827"/>
              <a:gd name="connsiteX144" fmla="*/ 5789867 w 12192000"/>
              <a:gd name="connsiteY144" fmla="*/ 150304 h 4939827"/>
              <a:gd name="connsiteX145" fmla="*/ 5825953 w 12192000"/>
              <a:gd name="connsiteY145" fmla="*/ 147907 h 4939827"/>
              <a:gd name="connsiteX146" fmla="*/ 5856168 w 12192000"/>
              <a:gd name="connsiteY146" fmla="*/ 158719 h 4939827"/>
              <a:gd name="connsiteX147" fmla="*/ 5862476 w 12192000"/>
              <a:gd name="connsiteY147" fmla="*/ 172447 h 4939827"/>
              <a:gd name="connsiteX148" fmla="*/ 5882195 w 12192000"/>
              <a:gd name="connsiteY148" fmla="*/ 173195 h 4939827"/>
              <a:gd name="connsiteX149" fmla="*/ 5952585 w 12192000"/>
              <a:gd name="connsiteY149" fmla="*/ 161012 h 4939827"/>
              <a:gd name="connsiteX150" fmla="*/ 6001964 w 12192000"/>
              <a:gd name="connsiteY150" fmla="*/ 154786 h 4939827"/>
              <a:gd name="connsiteX151" fmla="*/ 6184207 w 12192000"/>
              <a:gd name="connsiteY151" fmla="*/ 132658 h 4939827"/>
              <a:gd name="connsiteX152" fmla="*/ 6415830 w 12192000"/>
              <a:gd name="connsiteY152" fmla="*/ 136006 h 4939827"/>
              <a:gd name="connsiteX153" fmla="*/ 6756965 w 12192000"/>
              <a:gd name="connsiteY153" fmla="*/ 57636 h 4939827"/>
              <a:gd name="connsiteX154" fmla="*/ 6819400 w 12192000"/>
              <a:gd name="connsiteY154" fmla="*/ 30742 h 4939827"/>
              <a:gd name="connsiteX155" fmla="*/ 6986370 w 12192000"/>
              <a:gd name="connsiteY155" fmla="*/ 12659 h 4939827"/>
              <a:gd name="connsiteX156" fmla="*/ 6989536 w 12192000"/>
              <a:gd name="connsiteY156" fmla="*/ 14528 h 4939827"/>
              <a:gd name="connsiteX157" fmla="*/ 7015933 w 12192000"/>
              <a:gd name="connsiteY157" fmla="*/ 9653 h 4939827"/>
              <a:gd name="connsiteX158" fmla="*/ 7020592 w 12192000"/>
              <a:gd name="connsiteY158" fmla="*/ 1651 h 4939827"/>
              <a:gd name="connsiteX159" fmla="*/ 7025905 w 12192000"/>
              <a:gd name="connsiteY159"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581827 w 12192000"/>
              <a:gd name="connsiteY29" fmla="*/ 261028 h 4939827"/>
              <a:gd name="connsiteX30" fmla="*/ 8672650 w 12192000"/>
              <a:gd name="connsiteY30" fmla="*/ 254821 h 4939827"/>
              <a:gd name="connsiteX31" fmla="*/ 8785543 w 12192000"/>
              <a:gd name="connsiteY31" fmla="*/ 263406 h 4939827"/>
              <a:gd name="connsiteX32" fmla="*/ 8830588 w 12192000"/>
              <a:gd name="connsiteY32" fmla="*/ 265483 h 4939827"/>
              <a:gd name="connsiteX33" fmla="*/ 8905142 w 12192000"/>
              <a:gd name="connsiteY33" fmla="*/ 264958 h 4939827"/>
              <a:gd name="connsiteX34" fmla="*/ 8968582 w 12192000"/>
              <a:gd name="connsiteY34" fmla="*/ 262728 h 4939827"/>
              <a:gd name="connsiteX35" fmla="*/ 8972994 w 12192000"/>
              <a:gd name="connsiteY35" fmla="*/ 263284 h 4939827"/>
              <a:gd name="connsiteX36" fmla="*/ 9004605 w 12192000"/>
              <a:gd name="connsiteY36" fmla="*/ 258041 h 4939827"/>
              <a:gd name="connsiteX37" fmla="*/ 9016165 w 12192000"/>
              <a:gd name="connsiteY37" fmla="*/ 261258 h 4939827"/>
              <a:gd name="connsiteX38" fmla="*/ 9043297 w 12192000"/>
              <a:gd name="connsiteY38" fmla="*/ 281547 h 4939827"/>
              <a:gd name="connsiteX39" fmla="*/ 9048315 w 12192000"/>
              <a:gd name="connsiteY39" fmla="*/ 279264 h 4939827"/>
              <a:gd name="connsiteX40" fmla="*/ 9054706 w 12192000"/>
              <a:gd name="connsiteY40" fmla="*/ 278538 h 4939827"/>
              <a:gd name="connsiteX41" fmla="*/ 9070919 w 12192000"/>
              <a:gd name="connsiteY41" fmla="*/ 281810 h 4939827"/>
              <a:gd name="connsiteX42" fmla="*/ 9076813 w 12192000"/>
              <a:gd name="connsiteY42" fmla="*/ 283909 h 4939827"/>
              <a:gd name="connsiteX43" fmla="*/ 9085871 w 12192000"/>
              <a:gd name="connsiteY43" fmla="*/ 285133 h 4939827"/>
              <a:gd name="connsiteX44" fmla="*/ 9086159 w 12192000"/>
              <a:gd name="connsiteY44" fmla="*/ 284887 h 4939827"/>
              <a:gd name="connsiteX45" fmla="*/ 9134606 w 12192000"/>
              <a:gd name="connsiteY45" fmla="*/ 288168 h 4939827"/>
              <a:gd name="connsiteX46" fmla="*/ 9195590 w 12192000"/>
              <a:gd name="connsiteY46" fmla="*/ 279568 h 4939827"/>
              <a:gd name="connsiteX47" fmla="*/ 9219336 w 12192000"/>
              <a:gd name="connsiteY47" fmla="*/ 278133 h 4939827"/>
              <a:gd name="connsiteX48" fmla="*/ 9232362 w 12192000"/>
              <a:gd name="connsiteY48" fmla="*/ 275894 h 4939827"/>
              <a:gd name="connsiteX49" fmla="*/ 9283638 w 12192000"/>
              <a:gd name="connsiteY49" fmla="*/ 299924 h 4939827"/>
              <a:gd name="connsiteX50" fmla="*/ 9371484 w 12192000"/>
              <a:gd name="connsiteY50" fmla="*/ 329634 h 4939827"/>
              <a:gd name="connsiteX51" fmla="*/ 9404829 w 12192000"/>
              <a:gd name="connsiteY51" fmla="*/ 339038 h 4939827"/>
              <a:gd name="connsiteX52" fmla="*/ 9427021 w 12192000"/>
              <a:gd name="connsiteY52" fmla="*/ 358784 h 4939827"/>
              <a:gd name="connsiteX53" fmla="*/ 9670844 w 12192000"/>
              <a:gd name="connsiteY53" fmla="*/ 405128 h 4939827"/>
              <a:gd name="connsiteX54" fmla="*/ 9816083 w 12192000"/>
              <a:gd name="connsiteY54" fmla="*/ 416573 h 4939827"/>
              <a:gd name="connsiteX55" fmla="*/ 9936741 w 12192000"/>
              <a:gd name="connsiteY55" fmla="*/ 437044 h 4939827"/>
              <a:gd name="connsiteX56" fmla="*/ 10050093 w 12192000"/>
              <a:gd name="connsiteY56" fmla="*/ 443783 h 4939827"/>
              <a:gd name="connsiteX57" fmla="*/ 10130090 w 12192000"/>
              <a:gd name="connsiteY57" fmla="*/ 459520 h 4939827"/>
              <a:gd name="connsiteX58" fmla="*/ 10173456 w 12192000"/>
              <a:gd name="connsiteY58" fmla="*/ 457749 h 4939827"/>
              <a:gd name="connsiteX59" fmla="*/ 10218232 w 12192000"/>
              <a:gd name="connsiteY59" fmla="*/ 459820 h 4939827"/>
              <a:gd name="connsiteX60" fmla="*/ 10354176 w 12192000"/>
              <a:gd name="connsiteY60" fmla="*/ 471377 h 4939827"/>
              <a:gd name="connsiteX61" fmla="*/ 10430681 w 12192000"/>
              <a:gd name="connsiteY61" fmla="*/ 481226 h 4939827"/>
              <a:gd name="connsiteX62" fmla="*/ 10478169 w 12192000"/>
              <a:gd name="connsiteY62" fmla="*/ 481774 h 4939827"/>
              <a:gd name="connsiteX63" fmla="*/ 10540907 w 12192000"/>
              <a:gd name="connsiteY63" fmla="*/ 485607 h 4939827"/>
              <a:gd name="connsiteX64" fmla="*/ 10614941 w 12192000"/>
              <a:gd name="connsiteY64" fmla="*/ 487592 h 4939827"/>
              <a:gd name="connsiteX65" fmla="*/ 10674098 w 12192000"/>
              <a:gd name="connsiteY65" fmla="*/ 521656 h 4939827"/>
              <a:gd name="connsiteX66" fmla="*/ 10874834 w 12192000"/>
              <a:gd name="connsiteY66" fmla="*/ 574867 h 4939827"/>
              <a:gd name="connsiteX67" fmla="*/ 10944981 w 12192000"/>
              <a:gd name="connsiteY67" fmla="*/ 615042 h 4939827"/>
              <a:gd name="connsiteX68" fmla="*/ 11006376 w 12192000"/>
              <a:gd name="connsiteY68" fmla="*/ 645957 h 4939827"/>
              <a:gd name="connsiteX69" fmla="*/ 11076308 w 12192000"/>
              <a:gd name="connsiteY69" fmla="*/ 675698 h 4939827"/>
              <a:gd name="connsiteX70" fmla="*/ 11148789 w 12192000"/>
              <a:gd name="connsiteY70" fmla="*/ 685041 h 4939827"/>
              <a:gd name="connsiteX71" fmla="*/ 11249129 w 12192000"/>
              <a:gd name="connsiteY71" fmla="*/ 684218 h 4939827"/>
              <a:gd name="connsiteX72" fmla="*/ 11299915 w 12192000"/>
              <a:gd name="connsiteY72" fmla="*/ 692177 h 4939827"/>
              <a:gd name="connsiteX73" fmla="*/ 11386973 w 12192000"/>
              <a:gd name="connsiteY73" fmla="*/ 708209 h 4939827"/>
              <a:gd name="connsiteX74" fmla="*/ 11500105 w 12192000"/>
              <a:gd name="connsiteY74" fmla="*/ 735014 h 4939827"/>
              <a:gd name="connsiteX75" fmla="*/ 11621735 w 12192000"/>
              <a:gd name="connsiteY75" fmla="*/ 789584 h 4939827"/>
              <a:gd name="connsiteX76" fmla="*/ 11691200 w 12192000"/>
              <a:gd name="connsiteY76" fmla="*/ 867902 h 4939827"/>
              <a:gd name="connsiteX77" fmla="*/ 11819427 w 12192000"/>
              <a:gd name="connsiteY77" fmla="*/ 911634 h 4939827"/>
              <a:gd name="connsiteX78" fmla="*/ 11969720 w 12192000"/>
              <a:gd name="connsiteY78" fmla="*/ 964737 h 4939827"/>
              <a:gd name="connsiteX79" fmla="*/ 12055766 w 12192000"/>
              <a:gd name="connsiteY79" fmla="*/ 991268 h 4939827"/>
              <a:gd name="connsiteX80" fmla="*/ 12171539 w 12192000"/>
              <a:gd name="connsiteY80" fmla="*/ 995427 h 4939827"/>
              <a:gd name="connsiteX81" fmla="*/ 12187831 w 12192000"/>
              <a:gd name="connsiteY81" fmla="*/ 996580 h 4939827"/>
              <a:gd name="connsiteX82" fmla="*/ 12192000 w 12192000"/>
              <a:gd name="connsiteY82" fmla="*/ 996726 h 4939827"/>
              <a:gd name="connsiteX83" fmla="*/ 12192000 w 12192000"/>
              <a:gd name="connsiteY83" fmla="*/ 4939827 h 4939827"/>
              <a:gd name="connsiteX84" fmla="*/ 0 w 12192000"/>
              <a:gd name="connsiteY84" fmla="*/ 4939827 h 4939827"/>
              <a:gd name="connsiteX85" fmla="*/ 0 w 12192000"/>
              <a:gd name="connsiteY85" fmla="*/ 512043 h 4939827"/>
              <a:gd name="connsiteX86" fmla="*/ 7381 w 12192000"/>
              <a:gd name="connsiteY86" fmla="*/ 512580 h 4939827"/>
              <a:gd name="connsiteX87" fmla="*/ 100029 w 12192000"/>
              <a:gd name="connsiteY87" fmla="*/ 504758 h 4939827"/>
              <a:gd name="connsiteX88" fmla="*/ 155244 w 12192000"/>
              <a:gd name="connsiteY88" fmla="*/ 525130 h 4939827"/>
              <a:gd name="connsiteX89" fmla="*/ 254366 w 12192000"/>
              <a:gd name="connsiteY89" fmla="*/ 534449 h 4939827"/>
              <a:gd name="connsiteX90" fmla="*/ 447292 w 12192000"/>
              <a:gd name="connsiteY90" fmla="*/ 542725 h 4939827"/>
              <a:gd name="connsiteX91" fmla="*/ 628105 w 12192000"/>
              <a:gd name="connsiteY91" fmla="*/ 547853 h 4939827"/>
              <a:gd name="connsiteX92" fmla="*/ 783146 w 12192000"/>
              <a:gd name="connsiteY92" fmla="*/ 591799 h 4939827"/>
              <a:gd name="connsiteX93" fmla="*/ 1043676 w 12192000"/>
              <a:gd name="connsiteY93" fmla="*/ 591887 h 4939827"/>
              <a:gd name="connsiteX94" fmla="*/ 1281816 w 12192000"/>
              <a:gd name="connsiteY94" fmla="*/ 520946 h 4939827"/>
              <a:gd name="connsiteX95" fmla="*/ 1486347 w 12192000"/>
              <a:gd name="connsiteY95" fmla="*/ 487310 h 4939827"/>
              <a:gd name="connsiteX96" fmla="*/ 1568079 w 12192000"/>
              <a:gd name="connsiteY96" fmla="*/ 462531 h 4939827"/>
              <a:gd name="connsiteX97" fmla="*/ 1622516 w 12192000"/>
              <a:gd name="connsiteY97" fmla="*/ 466058 h 4939827"/>
              <a:gd name="connsiteX98" fmla="*/ 1655457 w 12192000"/>
              <a:gd name="connsiteY98" fmla="*/ 465359 h 4939827"/>
              <a:gd name="connsiteX99" fmla="*/ 1717454 w 12192000"/>
              <a:gd name="connsiteY99" fmla="*/ 417203 h 4939827"/>
              <a:gd name="connsiteX100" fmla="*/ 1913794 w 12192000"/>
              <a:gd name="connsiteY100" fmla="*/ 365255 h 4939827"/>
              <a:gd name="connsiteX101" fmla="*/ 2129762 w 12192000"/>
              <a:gd name="connsiteY101" fmla="*/ 367832 h 4939827"/>
              <a:gd name="connsiteX102" fmla="*/ 2376970 w 12192000"/>
              <a:gd name="connsiteY102" fmla="*/ 350129 h 4939827"/>
              <a:gd name="connsiteX103" fmla="*/ 2480155 w 12192000"/>
              <a:gd name="connsiteY103" fmla="*/ 359227 h 4939827"/>
              <a:gd name="connsiteX104" fmla="*/ 2586782 w 12192000"/>
              <a:gd name="connsiteY104" fmla="*/ 339352 h 4939827"/>
              <a:gd name="connsiteX105" fmla="*/ 2679617 w 12192000"/>
              <a:gd name="connsiteY105" fmla="*/ 305383 h 4939827"/>
              <a:gd name="connsiteX106" fmla="*/ 2788947 w 12192000"/>
              <a:gd name="connsiteY106" fmla="*/ 250375 h 4939827"/>
              <a:gd name="connsiteX107" fmla="*/ 2965530 w 12192000"/>
              <a:gd name="connsiteY107" fmla="*/ 245958 h 4939827"/>
              <a:gd name="connsiteX108" fmla="*/ 3103677 w 12192000"/>
              <a:gd name="connsiteY108" fmla="*/ 209527 h 4939827"/>
              <a:gd name="connsiteX109" fmla="*/ 3126759 w 12192000"/>
              <a:gd name="connsiteY109" fmla="*/ 211226 h 4939827"/>
              <a:gd name="connsiteX110" fmla="*/ 3164020 w 12192000"/>
              <a:gd name="connsiteY110" fmla="*/ 212779 h 4939827"/>
              <a:gd name="connsiteX111" fmla="*/ 3285019 w 12192000"/>
              <a:gd name="connsiteY111" fmla="*/ 220535 h 4939827"/>
              <a:gd name="connsiteX112" fmla="*/ 3365154 w 12192000"/>
              <a:gd name="connsiteY112" fmla="*/ 226416 h 4939827"/>
              <a:gd name="connsiteX113" fmla="*/ 3367507 w 12192000"/>
              <a:gd name="connsiteY113" fmla="*/ 225416 h 4939827"/>
              <a:gd name="connsiteX114" fmla="*/ 3387567 w 12192000"/>
              <a:gd name="connsiteY114" fmla="*/ 227103 h 4939827"/>
              <a:gd name="connsiteX115" fmla="*/ 3498001 w 12192000"/>
              <a:gd name="connsiteY115" fmla="*/ 231941 h 4939827"/>
              <a:gd name="connsiteX116" fmla="*/ 3561557 w 12192000"/>
              <a:gd name="connsiteY116" fmla="*/ 228095 h 4939827"/>
              <a:gd name="connsiteX117" fmla="*/ 3611920 w 12192000"/>
              <a:gd name="connsiteY117" fmla="*/ 218094 h 4939827"/>
              <a:gd name="connsiteX118" fmla="*/ 3620528 w 12192000"/>
              <a:gd name="connsiteY118" fmla="*/ 218788 h 4939827"/>
              <a:gd name="connsiteX119" fmla="*/ 3620766 w 12192000"/>
              <a:gd name="connsiteY119" fmla="*/ 218511 h 4939827"/>
              <a:gd name="connsiteX120" fmla="*/ 3629977 w 12192000"/>
              <a:gd name="connsiteY120" fmla="*/ 218664 h 4939827"/>
              <a:gd name="connsiteX121" fmla="*/ 3636217 w 12192000"/>
              <a:gd name="connsiteY121" fmla="*/ 220048 h 4939827"/>
              <a:gd name="connsiteX122" fmla="*/ 3709484 w 12192000"/>
              <a:gd name="connsiteY122" fmla="*/ 186927 h 4939827"/>
              <a:gd name="connsiteX123" fmla="*/ 3761342 w 12192000"/>
              <a:gd name="connsiteY123" fmla="*/ 177474 h 4939827"/>
              <a:gd name="connsiteX124" fmla="*/ 3799748 w 12192000"/>
              <a:gd name="connsiteY124" fmla="*/ 167154 h 4939827"/>
              <a:gd name="connsiteX125" fmla="*/ 3922756 w 12192000"/>
              <a:gd name="connsiteY125" fmla="*/ 194044 h 4939827"/>
              <a:gd name="connsiteX126" fmla="*/ 4028476 w 12192000"/>
              <a:gd name="connsiteY126" fmla="*/ 223679 h 4939827"/>
              <a:gd name="connsiteX127" fmla="*/ 4191582 w 12192000"/>
              <a:gd name="connsiteY127" fmla="*/ 238952 h 4939827"/>
              <a:gd name="connsiteX128" fmla="*/ 4251024 w 12192000"/>
              <a:gd name="connsiteY128" fmla="*/ 240874 h 4939827"/>
              <a:gd name="connsiteX129" fmla="*/ 4355275 w 12192000"/>
              <a:gd name="connsiteY129" fmla="*/ 260205 h 4939827"/>
              <a:gd name="connsiteX130" fmla="*/ 4423807 w 12192000"/>
              <a:gd name="connsiteY130" fmla="*/ 270366 h 4939827"/>
              <a:gd name="connsiteX131" fmla="*/ 4558432 w 12192000"/>
              <a:gd name="connsiteY131" fmla="*/ 269194 h 4939827"/>
              <a:gd name="connsiteX132" fmla="*/ 4635061 w 12192000"/>
              <a:gd name="connsiteY132" fmla="*/ 280682 h 4939827"/>
              <a:gd name="connsiteX133" fmla="*/ 4807427 w 12192000"/>
              <a:gd name="connsiteY133" fmla="*/ 276835 h 4939827"/>
              <a:gd name="connsiteX134" fmla="*/ 5028933 w 12192000"/>
              <a:gd name="connsiteY134" fmla="*/ 183887 h 4939827"/>
              <a:gd name="connsiteX135" fmla="*/ 5093642 w 12192000"/>
              <a:gd name="connsiteY135" fmla="*/ 177214 h 4939827"/>
              <a:gd name="connsiteX136" fmla="*/ 5102642 w 12192000"/>
              <a:gd name="connsiteY136" fmla="*/ 186816 h 4939827"/>
              <a:gd name="connsiteX137" fmla="*/ 5193590 w 12192000"/>
              <a:gd name="connsiteY137" fmla="*/ 156458 h 4939827"/>
              <a:gd name="connsiteX138" fmla="*/ 5323922 w 12192000"/>
              <a:gd name="connsiteY138" fmla="*/ 146332 h 4939827"/>
              <a:gd name="connsiteX139" fmla="*/ 5421860 w 12192000"/>
              <a:gd name="connsiteY139" fmla="*/ 167298 h 4939827"/>
              <a:gd name="connsiteX140" fmla="*/ 5476948 w 12192000"/>
              <a:gd name="connsiteY140" fmla="*/ 173249 h 4939827"/>
              <a:gd name="connsiteX141" fmla="*/ 5516842 w 12192000"/>
              <a:gd name="connsiteY141" fmla="*/ 184018 h 4939827"/>
              <a:gd name="connsiteX142" fmla="*/ 5619415 w 12192000"/>
              <a:gd name="connsiteY142" fmla="*/ 176781 h 4939827"/>
              <a:gd name="connsiteX143" fmla="*/ 5789867 w 12192000"/>
              <a:gd name="connsiteY143" fmla="*/ 150304 h 4939827"/>
              <a:gd name="connsiteX144" fmla="*/ 5825953 w 12192000"/>
              <a:gd name="connsiteY144" fmla="*/ 147907 h 4939827"/>
              <a:gd name="connsiteX145" fmla="*/ 5856168 w 12192000"/>
              <a:gd name="connsiteY145" fmla="*/ 158719 h 4939827"/>
              <a:gd name="connsiteX146" fmla="*/ 5862476 w 12192000"/>
              <a:gd name="connsiteY146" fmla="*/ 172447 h 4939827"/>
              <a:gd name="connsiteX147" fmla="*/ 5882195 w 12192000"/>
              <a:gd name="connsiteY147" fmla="*/ 173195 h 4939827"/>
              <a:gd name="connsiteX148" fmla="*/ 5952585 w 12192000"/>
              <a:gd name="connsiteY148" fmla="*/ 161012 h 4939827"/>
              <a:gd name="connsiteX149" fmla="*/ 6001964 w 12192000"/>
              <a:gd name="connsiteY149" fmla="*/ 154786 h 4939827"/>
              <a:gd name="connsiteX150" fmla="*/ 6184207 w 12192000"/>
              <a:gd name="connsiteY150" fmla="*/ 132658 h 4939827"/>
              <a:gd name="connsiteX151" fmla="*/ 6415830 w 12192000"/>
              <a:gd name="connsiteY151" fmla="*/ 136006 h 4939827"/>
              <a:gd name="connsiteX152" fmla="*/ 6756965 w 12192000"/>
              <a:gd name="connsiteY152" fmla="*/ 57636 h 4939827"/>
              <a:gd name="connsiteX153" fmla="*/ 6819400 w 12192000"/>
              <a:gd name="connsiteY153" fmla="*/ 30742 h 4939827"/>
              <a:gd name="connsiteX154" fmla="*/ 6986370 w 12192000"/>
              <a:gd name="connsiteY154" fmla="*/ 12659 h 4939827"/>
              <a:gd name="connsiteX155" fmla="*/ 6989536 w 12192000"/>
              <a:gd name="connsiteY155" fmla="*/ 14528 h 4939827"/>
              <a:gd name="connsiteX156" fmla="*/ 7015933 w 12192000"/>
              <a:gd name="connsiteY156" fmla="*/ 9653 h 4939827"/>
              <a:gd name="connsiteX157" fmla="*/ 7020592 w 12192000"/>
              <a:gd name="connsiteY157" fmla="*/ 1651 h 4939827"/>
              <a:gd name="connsiteX158" fmla="*/ 7025905 w 12192000"/>
              <a:gd name="connsiteY158"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166439 w 12192000"/>
              <a:gd name="connsiteY19" fmla="*/ 252699 h 4939827"/>
              <a:gd name="connsiteX20" fmla="*/ 8281371 w 12192000"/>
              <a:gd name="connsiteY20" fmla="*/ 256875 h 4939827"/>
              <a:gd name="connsiteX21" fmla="*/ 8381609 w 12192000"/>
              <a:gd name="connsiteY21" fmla="*/ 240618 h 4939827"/>
              <a:gd name="connsiteX22" fmla="*/ 8406759 w 12192000"/>
              <a:gd name="connsiteY22" fmla="*/ 232517 h 4939827"/>
              <a:gd name="connsiteX23" fmla="*/ 8426506 w 12192000"/>
              <a:gd name="connsiteY23" fmla="*/ 241842 h 4939827"/>
              <a:gd name="connsiteX24" fmla="*/ 8427949 w 12192000"/>
              <a:gd name="connsiteY24" fmla="*/ 240981 h 4939827"/>
              <a:gd name="connsiteX25" fmla="*/ 8441468 w 12192000"/>
              <a:gd name="connsiteY25" fmla="*/ 241157 h 4939827"/>
              <a:gd name="connsiteX26" fmla="*/ 8565757 w 12192000"/>
              <a:gd name="connsiteY26" fmla="*/ 255317 h 4939827"/>
              <a:gd name="connsiteX27" fmla="*/ 8573171 w 12192000"/>
              <a:gd name="connsiteY27" fmla="*/ 258426 h 4939827"/>
              <a:gd name="connsiteX28" fmla="*/ 8573548 w 12192000"/>
              <a:gd name="connsiteY28" fmla="*/ 258241 h 4939827"/>
              <a:gd name="connsiteX29" fmla="*/ 8622021 w 12192000"/>
              <a:gd name="connsiteY29" fmla="*/ 261028 h 4939827"/>
              <a:gd name="connsiteX30" fmla="*/ 8672650 w 12192000"/>
              <a:gd name="connsiteY30" fmla="*/ 254821 h 4939827"/>
              <a:gd name="connsiteX31" fmla="*/ 8785543 w 12192000"/>
              <a:gd name="connsiteY31" fmla="*/ 263406 h 4939827"/>
              <a:gd name="connsiteX32" fmla="*/ 8830588 w 12192000"/>
              <a:gd name="connsiteY32" fmla="*/ 265483 h 4939827"/>
              <a:gd name="connsiteX33" fmla="*/ 8905142 w 12192000"/>
              <a:gd name="connsiteY33" fmla="*/ 264958 h 4939827"/>
              <a:gd name="connsiteX34" fmla="*/ 8968582 w 12192000"/>
              <a:gd name="connsiteY34" fmla="*/ 262728 h 4939827"/>
              <a:gd name="connsiteX35" fmla="*/ 8972994 w 12192000"/>
              <a:gd name="connsiteY35" fmla="*/ 263284 h 4939827"/>
              <a:gd name="connsiteX36" fmla="*/ 9004605 w 12192000"/>
              <a:gd name="connsiteY36" fmla="*/ 258041 h 4939827"/>
              <a:gd name="connsiteX37" fmla="*/ 9016165 w 12192000"/>
              <a:gd name="connsiteY37" fmla="*/ 261258 h 4939827"/>
              <a:gd name="connsiteX38" fmla="*/ 9043297 w 12192000"/>
              <a:gd name="connsiteY38" fmla="*/ 281547 h 4939827"/>
              <a:gd name="connsiteX39" fmla="*/ 9048315 w 12192000"/>
              <a:gd name="connsiteY39" fmla="*/ 279264 h 4939827"/>
              <a:gd name="connsiteX40" fmla="*/ 9054706 w 12192000"/>
              <a:gd name="connsiteY40" fmla="*/ 278538 h 4939827"/>
              <a:gd name="connsiteX41" fmla="*/ 9070919 w 12192000"/>
              <a:gd name="connsiteY41" fmla="*/ 281810 h 4939827"/>
              <a:gd name="connsiteX42" fmla="*/ 9076813 w 12192000"/>
              <a:gd name="connsiteY42" fmla="*/ 283909 h 4939827"/>
              <a:gd name="connsiteX43" fmla="*/ 9085871 w 12192000"/>
              <a:gd name="connsiteY43" fmla="*/ 285133 h 4939827"/>
              <a:gd name="connsiteX44" fmla="*/ 9086159 w 12192000"/>
              <a:gd name="connsiteY44" fmla="*/ 284887 h 4939827"/>
              <a:gd name="connsiteX45" fmla="*/ 9134606 w 12192000"/>
              <a:gd name="connsiteY45" fmla="*/ 288168 h 4939827"/>
              <a:gd name="connsiteX46" fmla="*/ 9195590 w 12192000"/>
              <a:gd name="connsiteY46" fmla="*/ 279568 h 4939827"/>
              <a:gd name="connsiteX47" fmla="*/ 9219336 w 12192000"/>
              <a:gd name="connsiteY47" fmla="*/ 278133 h 4939827"/>
              <a:gd name="connsiteX48" fmla="*/ 9232362 w 12192000"/>
              <a:gd name="connsiteY48" fmla="*/ 275894 h 4939827"/>
              <a:gd name="connsiteX49" fmla="*/ 9283638 w 12192000"/>
              <a:gd name="connsiteY49" fmla="*/ 299924 h 4939827"/>
              <a:gd name="connsiteX50" fmla="*/ 9371484 w 12192000"/>
              <a:gd name="connsiteY50" fmla="*/ 329634 h 4939827"/>
              <a:gd name="connsiteX51" fmla="*/ 9404829 w 12192000"/>
              <a:gd name="connsiteY51" fmla="*/ 339038 h 4939827"/>
              <a:gd name="connsiteX52" fmla="*/ 9427021 w 12192000"/>
              <a:gd name="connsiteY52" fmla="*/ 358784 h 4939827"/>
              <a:gd name="connsiteX53" fmla="*/ 9670844 w 12192000"/>
              <a:gd name="connsiteY53" fmla="*/ 405128 h 4939827"/>
              <a:gd name="connsiteX54" fmla="*/ 9816083 w 12192000"/>
              <a:gd name="connsiteY54" fmla="*/ 416573 h 4939827"/>
              <a:gd name="connsiteX55" fmla="*/ 9936741 w 12192000"/>
              <a:gd name="connsiteY55" fmla="*/ 437044 h 4939827"/>
              <a:gd name="connsiteX56" fmla="*/ 10050093 w 12192000"/>
              <a:gd name="connsiteY56" fmla="*/ 443783 h 4939827"/>
              <a:gd name="connsiteX57" fmla="*/ 10130090 w 12192000"/>
              <a:gd name="connsiteY57" fmla="*/ 459520 h 4939827"/>
              <a:gd name="connsiteX58" fmla="*/ 10173456 w 12192000"/>
              <a:gd name="connsiteY58" fmla="*/ 457749 h 4939827"/>
              <a:gd name="connsiteX59" fmla="*/ 10218232 w 12192000"/>
              <a:gd name="connsiteY59" fmla="*/ 459820 h 4939827"/>
              <a:gd name="connsiteX60" fmla="*/ 10354176 w 12192000"/>
              <a:gd name="connsiteY60" fmla="*/ 471377 h 4939827"/>
              <a:gd name="connsiteX61" fmla="*/ 10430681 w 12192000"/>
              <a:gd name="connsiteY61" fmla="*/ 481226 h 4939827"/>
              <a:gd name="connsiteX62" fmla="*/ 10478169 w 12192000"/>
              <a:gd name="connsiteY62" fmla="*/ 481774 h 4939827"/>
              <a:gd name="connsiteX63" fmla="*/ 10540907 w 12192000"/>
              <a:gd name="connsiteY63" fmla="*/ 485607 h 4939827"/>
              <a:gd name="connsiteX64" fmla="*/ 10614941 w 12192000"/>
              <a:gd name="connsiteY64" fmla="*/ 487592 h 4939827"/>
              <a:gd name="connsiteX65" fmla="*/ 10674098 w 12192000"/>
              <a:gd name="connsiteY65" fmla="*/ 521656 h 4939827"/>
              <a:gd name="connsiteX66" fmla="*/ 10874834 w 12192000"/>
              <a:gd name="connsiteY66" fmla="*/ 574867 h 4939827"/>
              <a:gd name="connsiteX67" fmla="*/ 10944981 w 12192000"/>
              <a:gd name="connsiteY67" fmla="*/ 615042 h 4939827"/>
              <a:gd name="connsiteX68" fmla="*/ 11006376 w 12192000"/>
              <a:gd name="connsiteY68" fmla="*/ 645957 h 4939827"/>
              <a:gd name="connsiteX69" fmla="*/ 11076308 w 12192000"/>
              <a:gd name="connsiteY69" fmla="*/ 675698 h 4939827"/>
              <a:gd name="connsiteX70" fmla="*/ 11148789 w 12192000"/>
              <a:gd name="connsiteY70" fmla="*/ 685041 h 4939827"/>
              <a:gd name="connsiteX71" fmla="*/ 11249129 w 12192000"/>
              <a:gd name="connsiteY71" fmla="*/ 684218 h 4939827"/>
              <a:gd name="connsiteX72" fmla="*/ 11299915 w 12192000"/>
              <a:gd name="connsiteY72" fmla="*/ 692177 h 4939827"/>
              <a:gd name="connsiteX73" fmla="*/ 11386973 w 12192000"/>
              <a:gd name="connsiteY73" fmla="*/ 708209 h 4939827"/>
              <a:gd name="connsiteX74" fmla="*/ 11500105 w 12192000"/>
              <a:gd name="connsiteY74" fmla="*/ 735014 h 4939827"/>
              <a:gd name="connsiteX75" fmla="*/ 11621735 w 12192000"/>
              <a:gd name="connsiteY75" fmla="*/ 789584 h 4939827"/>
              <a:gd name="connsiteX76" fmla="*/ 11691200 w 12192000"/>
              <a:gd name="connsiteY76" fmla="*/ 867902 h 4939827"/>
              <a:gd name="connsiteX77" fmla="*/ 11819427 w 12192000"/>
              <a:gd name="connsiteY77" fmla="*/ 911634 h 4939827"/>
              <a:gd name="connsiteX78" fmla="*/ 11969720 w 12192000"/>
              <a:gd name="connsiteY78" fmla="*/ 964737 h 4939827"/>
              <a:gd name="connsiteX79" fmla="*/ 12055766 w 12192000"/>
              <a:gd name="connsiteY79" fmla="*/ 991268 h 4939827"/>
              <a:gd name="connsiteX80" fmla="*/ 12171539 w 12192000"/>
              <a:gd name="connsiteY80" fmla="*/ 995427 h 4939827"/>
              <a:gd name="connsiteX81" fmla="*/ 12187831 w 12192000"/>
              <a:gd name="connsiteY81" fmla="*/ 996580 h 4939827"/>
              <a:gd name="connsiteX82" fmla="*/ 12192000 w 12192000"/>
              <a:gd name="connsiteY82" fmla="*/ 996726 h 4939827"/>
              <a:gd name="connsiteX83" fmla="*/ 12192000 w 12192000"/>
              <a:gd name="connsiteY83" fmla="*/ 4939827 h 4939827"/>
              <a:gd name="connsiteX84" fmla="*/ 0 w 12192000"/>
              <a:gd name="connsiteY84" fmla="*/ 4939827 h 4939827"/>
              <a:gd name="connsiteX85" fmla="*/ 0 w 12192000"/>
              <a:gd name="connsiteY85" fmla="*/ 512043 h 4939827"/>
              <a:gd name="connsiteX86" fmla="*/ 7381 w 12192000"/>
              <a:gd name="connsiteY86" fmla="*/ 512580 h 4939827"/>
              <a:gd name="connsiteX87" fmla="*/ 100029 w 12192000"/>
              <a:gd name="connsiteY87" fmla="*/ 504758 h 4939827"/>
              <a:gd name="connsiteX88" fmla="*/ 155244 w 12192000"/>
              <a:gd name="connsiteY88" fmla="*/ 525130 h 4939827"/>
              <a:gd name="connsiteX89" fmla="*/ 254366 w 12192000"/>
              <a:gd name="connsiteY89" fmla="*/ 534449 h 4939827"/>
              <a:gd name="connsiteX90" fmla="*/ 447292 w 12192000"/>
              <a:gd name="connsiteY90" fmla="*/ 542725 h 4939827"/>
              <a:gd name="connsiteX91" fmla="*/ 628105 w 12192000"/>
              <a:gd name="connsiteY91" fmla="*/ 547853 h 4939827"/>
              <a:gd name="connsiteX92" fmla="*/ 783146 w 12192000"/>
              <a:gd name="connsiteY92" fmla="*/ 591799 h 4939827"/>
              <a:gd name="connsiteX93" fmla="*/ 1043676 w 12192000"/>
              <a:gd name="connsiteY93" fmla="*/ 591887 h 4939827"/>
              <a:gd name="connsiteX94" fmla="*/ 1281816 w 12192000"/>
              <a:gd name="connsiteY94" fmla="*/ 520946 h 4939827"/>
              <a:gd name="connsiteX95" fmla="*/ 1486347 w 12192000"/>
              <a:gd name="connsiteY95" fmla="*/ 487310 h 4939827"/>
              <a:gd name="connsiteX96" fmla="*/ 1568079 w 12192000"/>
              <a:gd name="connsiteY96" fmla="*/ 462531 h 4939827"/>
              <a:gd name="connsiteX97" fmla="*/ 1622516 w 12192000"/>
              <a:gd name="connsiteY97" fmla="*/ 466058 h 4939827"/>
              <a:gd name="connsiteX98" fmla="*/ 1655457 w 12192000"/>
              <a:gd name="connsiteY98" fmla="*/ 465359 h 4939827"/>
              <a:gd name="connsiteX99" fmla="*/ 1717454 w 12192000"/>
              <a:gd name="connsiteY99" fmla="*/ 417203 h 4939827"/>
              <a:gd name="connsiteX100" fmla="*/ 1913794 w 12192000"/>
              <a:gd name="connsiteY100" fmla="*/ 365255 h 4939827"/>
              <a:gd name="connsiteX101" fmla="*/ 2129762 w 12192000"/>
              <a:gd name="connsiteY101" fmla="*/ 367832 h 4939827"/>
              <a:gd name="connsiteX102" fmla="*/ 2376970 w 12192000"/>
              <a:gd name="connsiteY102" fmla="*/ 350129 h 4939827"/>
              <a:gd name="connsiteX103" fmla="*/ 2480155 w 12192000"/>
              <a:gd name="connsiteY103" fmla="*/ 359227 h 4939827"/>
              <a:gd name="connsiteX104" fmla="*/ 2586782 w 12192000"/>
              <a:gd name="connsiteY104" fmla="*/ 339352 h 4939827"/>
              <a:gd name="connsiteX105" fmla="*/ 2679617 w 12192000"/>
              <a:gd name="connsiteY105" fmla="*/ 305383 h 4939827"/>
              <a:gd name="connsiteX106" fmla="*/ 2788947 w 12192000"/>
              <a:gd name="connsiteY106" fmla="*/ 250375 h 4939827"/>
              <a:gd name="connsiteX107" fmla="*/ 2965530 w 12192000"/>
              <a:gd name="connsiteY107" fmla="*/ 245958 h 4939827"/>
              <a:gd name="connsiteX108" fmla="*/ 3103677 w 12192000"/>
              <a:gd name="connsiteY108" fmla="*/ 209527 h 4939827"/>
              <a:gd name="connsiteX109" fmla="*/ 3126759 w 12192000"/>
              <a:gd name="connsiteY109" fmla="*/ 211226 h 4939827"/>
              <a:gd name="connsiteX110" fmla="*/ 3164020 w 12192000"/>
              <a:gd name="connsiteY110" fmla="*/ 212779 h 4939827"/>
              <a:gd name="connsiteX111" fmla="*/ 3285019 w 12192000"/>
              <a:gd name="connsiteY111" fmla="*/ 220535 h 4939827"/>
              <a:gd name="connsiteX112" fmla="*/ 3365154 w 12192000"/>
              <a:gd name="connsiteY112" fmla="*/ 226416 h 4939827"/>
              <a:gd name="connsiteX113" fmla="*/ 3367507 w 12192000"/>
              <a:gd name="connsiteY113" fmla="*/ 225416 h 4939827"/>
              <a:gd name="connsiteX114" fmla="*/ 3387567 w 12192000"/>
              <a:gd name="connsiteY114" fmla="*/ 227103 h 4939827"/>
              <a:gd name="connsiteX115" fmla="*/ 3498001 w 12192000"/>
              <a:gd name="connsiteY115" fmla="*/ 231941 h 4939827"/>
              <a:gd name="connsiteX116" fmla="*/ 3561557 w 12192000"/>
              <a:gd name="connsiteY116" fmla="*/ 228095 h 4939827"/>
              <a:gd name="connsiteX117" fmla="*/ 3611920 w 12192000"/>
              <a:gd name="connsiteY117" fmla="*/ 218094 h 4939827"/>
              <a:gd name="connsiteX118" fmla="*/ 3620528 w 12192000"/>
              <a:gd name="connsiteY118" fmla="*/ 218788 h 4939827"/>
              <a:gd name="connsiteX119" fmla="*/ 3620766 w 12192000"/>
              <a:gd name="connsiteY119" fmla="*/ 218511 h 4939827"/>
              <a:gd name="connsiteX120" fmla="*/ 3629977 w 12192000"/>
              <a:gd name="connsiteY120" fmla="*/ 218664 h 4939827"/>
              <a:gd name="connsiteX121" fmla="*/ 3636217 w 12192000"/>
              <a:gd name="connsiteY121" fmla="*/ 220048 h 4939827"/>
              <a:gd name="connsiteX122" fmla="*/ 3709484 w 12192000"/>
              <a:gd name="connsiteY122" fmla="*/ 186927 h 4939827"/>
              <a:gd name="connsiteX123" fmla="*/ 3761342 w 12192000"/>
              <a:gd name="connsiteY123" fmla="*/ 177474 h 4939827"/>
              <a:gd name="connsiteX124" fmla="*/ 3799748 w 12192000"/>
              <a:gd name="connsiteY124" fmla="*/ 167154 h 4939827"/>
              <a:gd name="connsiteX125" fmla="*/ 3922756 w 12192000"/>
              <a:gd name="connsiteY125" fmla="*/ 194044 h 4939827"/>
              <a:gd name="connsiteX126" fmla="*/ 4028476 w 12192000"/>
              <a:gd name="connsiteY126" fmla="*/ 223679 h 4939827"/>
              <a:gd name="connsiteX127" fmla="*/ 4191582 w 12192000"/>
              <a:gd name="connsiteY127" fmla="*/ 238952 h 4939827"/>
              <a:gd name="connsiteX128" fmla="*/ 4251024 w 12192000"/>
              <a:gd name="connsiteY128" fmla="*/ 240874 h 4939827"/>
              <a:gd name="connsiteX129" fmla="*/ 4355275 w 12192000"/>
              <a:gd name="connsiteY129" fmla="*/ 260205 h 4939827"/>
              <a:gd name="connsiteX130" fmla="*/ 4423807 w 12192000"/>
              <a:gd name="connsiteY130" fmla="*/ 270366 h 4939827"/>
              <a:gd name="connsiteX131" fmla="*/ 4558432 w 12192000"/>
              <a:gd name="connsiteY131" fmla="*/ 269194 h 4939827"/>
              <a:gd name="connsiteX132" fmla="*/ 4635061 w 12192000"/>
              <a:gd name="connsiteY132" fmla="*/ 280682 h 4939827"/>
              <a:gd name="connsiteX133" fmla="*/ 4807427 w 12192000"/>
              <a:gd name="connsiteY133" fmla="*/ 276835 h 4939827"/>
              <a:gd name="connsiteX134" fmla="*/ 5028933 w 12192000"/>
              <a:gd name="connsiteY134" fmla="*/ 183887 h 4939827"/>
              <a:gd name="connsiteX135" fmla="*/ 5093642 w 12192000"/>
              <a:gd name="connsiteY135" fmla="*/ 177214 h 4939827"/>
              <a:gd name="connsiteX136" fmla="*/ 5102642 w 12192000"/>
              <a:gd name="connsiteY136" fmla="*/ 186816 h 4939827"/>
              <a:gd name="connsiteX137" fmla="*/ 5193590 w 12192000"/>
              <a:gd name="connsiteY137" fmla="*/ 156458 h 4939827"/>
              <a:gd name="connsiteX138" fmla="*/ 5323922 w 12192000"/>
              <a:gd name="connsiteY138" fmla="*/ 146332 h 4939827"/>
              <a:gd name="connsiteX139" fmla="*/ 5421860 w 12192000"/>
              <a:gd name="connsiteY139" fmla="*/ 167298 h 4939827"/>
              <a:gd name="connsiteX140" fmla="*/ 5476948 w 12192000"/>
              <a:gd name="connsiteY140" fmla="*/ 173249 h 4939827"/>
              <a:gd name="connsiteX141" fmla="*/ 5516842 w 12192000"/>
              <a:gd name="connsiteY141" fmla="*/ 184018 h 4939827"/>
              <a:gd name="connsiteX142" fmla="*/ 5619415 w 12192000"/>
              <a:gd name="connsiteY142" fmla="*/ 176781 h 4939827"/>
              <a:gd name="connsiteX143" fmla="*/ 5789867 w 12192000"/>
              <a:gd name="connsiteY143" fmla="*/ 150304 h 4939827"/>
              <a:gd name="connsiteX144" fmla="*/ 5825953 w 12192000"/>
              <a:gd name="connsiteY144" fmla="*/ 147907 h 4939827"/>
              <a:gd name="connsiteX145" fmla="*/ 5856168 w 12192000"/>
              <a:gd name="connsiteY145" fmla="*/ 158719 h 4939827"/>
              <a:gd name="connsiteX146" fmla="*/ 5862476 w 12192000"/>
              <a:gd name="connsiteY146" fmla="*/ 172447 h 4939827"/>
              <a:gd name="connsiteX147" fmla="*/ 5882195 w 12192000"/>
              <a:gd name="connsiteY147" fmla="*/ 173195 h 4939827"/>
              <a:gd name="connsiteX148" fmla="*/ 5952585 w 12192000"/>
              <a:gd name="connsiteY148" fmla="*/ 161012 h 4939827"/>
              <a:gd name="connsiteX149" fmla="*/ 6001964 w 12192000"/>
              <a:gd name="connsiteY149" fmla="*/ 154786 h 4939827"/>
              <a:gd name="connsiteX150" fmla="*/ 6184207 w 12192000"/>
              <a:gd name="connsiteY150" fmla="*/ 132658 h 4939827"/>
              <a:gd name="connsiteX151" fmla="*/ 6415830 w 12192000"/>
              <a:gd name="connsiteY151" fmla="*/ 136006 h 4939827"/>
              <a:gd name="connsiteX152" fmla="*/ 6756965 w 12192000"/>
              <a:gd name="connsiteY152" fmla="*/ 57636 h 4939827"/>
              <a:gd name="connsiteX153" fmla="*/ 6819400 w 12192000"/>
              <a:gd name="connsiteY153" fmla="*/ 30742 h 4939827"/>
              <a:gd name="connsiteX154" fmla="*/ 6986370 w 12192000"/>
              <a:gd name="connsiteY154" fmla="*/ 12659 h 4939827"/>
              <a:gd name="connsiteX155" fmla="*/ 6989536 w 12192000"/>
              <a:gd name="connsiteY155" fmla="*/ 14528 h 4939827"/>
              <a:gd name="connsiteX156" fmla="*/ 7015933 w 12192000"/>
              <a:gd name="connsiteY156" fmla="*/ 9653 h 4939827"/>
              <a:gd name="connsiteX157" fmla="*/ 7020592 w 12192000"/>
              <a:gd name="connsiteY157" fmla="*/ 1651 h 4939827"/>
              <a:gd name="connsiteX158" fmla="*/ 7025905 w 12192000"/>
              <a:gd name="connsiteY158"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09534 w 12192000"/>
              <a:gd name="connsiteY16" fmla="*/ 176441 h 4939827"/>
              <a:gd name="connsiteX17" fmla="*/ 8058681 w 12192000"/>
              <a:gd name="connsiteY17" fmla="*/ 219431 h 4939827"/>
              <a:gd name="connsiteX18" fmla="*/ 8126175 w 12192000"/>
              <a:gd name="connsiteY18" fmla="*/ 240005 h 4939827"/>
              <a:gd name="connsiteX19" fmla="*/ 8281371 w 12192000"/>
              <a:gd name="connsiteY19" fmla="*/ 256875 h 4939827"/>
              <a:gd name="connsiteX20" fmla="*/ 8381609 w 12192000"/>
              <a:gd name="connsiteY20" fmla="*/ 240618 h 4939827"/>
              <a:gd name="connsiteX21" fmla="*/ 8406759 w 12192000"/>
              <a:gd name="connsiteY21" fmla="*/ 232517 h 4939827"/>
              <a:gd name="connsiteX22" fmla="*/ 8426506 w 12192000"/>
              <a:gd name="connsiteY22" fmla="*/ 241842 h 4939827"/>
              <a:gd name="connsiteX23" fmla="*/ 8427949 w 12192000"/>
              <a:gd name="connsiteY23" fmla="*/ 240981 h 4939827"/>
              <a:gd name="connsiteX24" fmla="*/ 8441468 w 12192000"/>
              <a:gd name="connsiteY24" fmla="*/ 241157 h 4939827"/>
              <a:gd name="connsiteX25" fmla="*/ 8565757 w 12192000"/>
              <a:gd name="connsiteY25" fmla="*/ 255317 h 4939827"/>
              <a:gd name="connsiteX26" fmla="*/ 8573171 w 12192000"/>
              <a:gd name="connsiteY26" fmla="*/ 258426 h 4939827"/>
              <a:gd name="connsiteX27" fmla="*/ 8573548 w 12192000"/>
              <a:gd name="connsiteY27" fmla="*/ 258241 h 4939827"/>
              <a:gd name="connsiteX28" fmla="*/ 8622021 w 12192000"/>
              <a:gd name="connsiteY28" fmla="*/ 261028 h 4939827"/>
              <a:gd name="connsiteX29" fmla="*/ 8672650 w 12192000"/>
              <a:gd name="connsiteY29" fmla="*/ 254821 h 4939827"/>
              <a:gd name="connsiteX30" fmla="*/ 8785543 w 12192000"/>
              <a:gd name="connsiteY30" fmla="*/ 263406 h 4939827"/>
              <a:gd name="connsiteX31" fmla="*/ 8830588 w 12192000"/>
              <a:gd name="connsiteY31" fmla="*/ 265483 h 4939827"/>
              <a:gd name="connsiteX32" fmla="*/ 8905142 w 12192000"/>
              <a:gd name="connsiteY32" fmla="*/ 264958 h 4939827"/>
              <a:gd name="connsiteX33" fmla="*/ 8968582 w 12192000"/>
              <a:gd name="connsiteY33" fmla="*/ 262728 h 4939827"/>
              <a:gd name="connsiteX34" fmla="*/ 8972994 w 12192000"/>
              <a:gd name="connsiteY34" fmla="*/ 263284 h 4939827"/>
              <a:gd name="connsiteX35" fmla="*/ 9004605 w 12192000"/>
              <a:gd name="connsiteY35" fmla="*/ 258041 h 4939827"/>
              <a:gd name="connsiteX36" fmla="*/ 9016165 w 12192000"/>
              <a:gd name="connsiteY36" fmla="*/ 261258 h 4939827"/>
              <a:gd name="connsiteX37" fmla="*/ 9043297 w 12192000"/>
              <a:gd name="connsiteY37" fmla="*/ 281547 h 4939827"/>
              <a:gd name="connsiteX38" fmla="*/ 9048315 w 12192000"/>
              <a:gd name="connsiteY38" fmla="*/ 279264 h 4939827"/>
              <a:gd name="connsiteX39" fmla="*/ 9054706 w 12192000"/>
              <a:gd name="connsiteY39" fmla="*/ 278538 h 4939827"/>
              <a:gd name="connsiteX40" fmla="*/ 9070919 w 12192000"/>
              <a:gd name="connsiteY40" fmla="*/ 281810 h 4939827"/>
              <a:gd name="connsiteX41" fmla="*/ 9076813 w 12192000"/>
              <a:gd name="connsiteY41" fmla="*/ 283909 h 4939827"/>
              <a:gd name="connsiteX42" fmla="*/ 9085871 w 12192000"/>
              <a:gd name="connsiteY42" fmla="*/ 285133 h 4939827"/>
              <a:gd name="connsiteX43" fmla="*/ 9086159 w 12192000"/>
              <a:gd name="connsiteY43" fmla="*/ 284887 h 4939827"/>
              <a:gd name="connsiteX44" fmla="*/ 9134606 w 12192000"/>
              <a:gd name="connsiteY44" fmla="*/ 288168 h 4939827"/>
              <a:gd name="connsiteX45" fmla="*/ 9195590 w 12192000"/>
              <a:gd name="connsiteY45" fmla="*/ 279568 h 4939827"/>
              <a:gd name="connsiteX46" fmla="*/ 9219336 w 12192000"/>
              <a:gd name="connsiteY46" fmla="*/ 278133 h 4939827"/>
              <a:gd name="connsiteX47" fmla="*/ 9232362 w 12192000"/>
              <a:gd name="connsiteY47" fmla="*/ 275894 h 4939827"/>
              <a:gd name="connsiteX48" fmla="*/ 9283638 w 12192000"/>
              <a:gd name="connsiteY48" fmla="*/ 299924 h 4939827"/>
              <a:gd name="connsiteX49" fmla="*/ 9371484 w 12192000"/>
              <a:gd name="connsiteY49" fmla="*/ 329634 h 4939827"/>
              <a:gd name="connsiteX50" fmla="*/ 9404829 w 12192000"/>
              <a:gd name="connsiteY50" fmla="*/ 339038 h 4939827"/>
              <a:gd name="connsiteX51" fmla="*/ 9427021 w 12192000"/>
              <a:gd name="connsiteY51" fmla="*/ 358784 h 4939827"/>
              <a:gd name="connsiteX52" fmla="*/ 9670844 w 12192000"/>
              <a:gd name="connsiteY52" fmla="*/ 405128 h 4939827"/>
              <a:gd name="connsiteX53" fmla="*/ 9816083 w 12192000"/>
              <a:gd name="connsiteY53" fmla="*/ 416573 h 4939827"/>
              <a:gd name="connsiteX54" fmla="*/ 9936741 w 12192000"/>
              <a:gd name="connsiteY54" fmla="*/ 437044 h 4939827"/>
              <a:gd name="connsiteX55" fmla="*/ 10050093 w 12192000"/>
              <a:gd name="connsiteY55" fmla="*/ 443783 h 4939827"/>
              <a:gd name="connsiteX56" fmla="*/ 10130090 w 12192000"/>
              <a:gd name="connsiteY56" fmla="*/ 459520 h 4939827"/>
              <a:gd name="connsiteX57" fmla="*/ 10173456 w 12192000"/>
              <a:gd name="connsiteY57" fmla="*/ 457749 h 4939827"/>
              <a:gd name="connsiteX58" fmla="*/ 10218232 w 12192000"/>
              <a:gd name="connsiteY58" fmla="*/ 459820 h 4939827"/>
              <a:gd name="connsiteX59" fmla="*/ 10354176 w 12192000"/>
              <a:gd name="connsiteY59" fmla="*/ 471377 h 4939827"/>
              <a:gd name="connsiteX60" fmla="*/ 10430681 w 12192000"/>
              <a:gd name="connsiteY60" fmla="*/ 481226 h 4939827"/>
              <a:gd name="connsiteX61" fmla="*/ 10478169 w 12192000"/>
              <a:gd name="connsiteY61" fmla="*/ 481774 h 4939827"/>
              <a:gd name="connsiteX62" fmla="*/ 10540907 w 12192000"/>
              <a:gd name="connsiteY62" fmla="*/ 485607 h 4939827"/>
              <a:gd name="connsiteX63" fmla="*/ 10614941 w 12192000"/>
              <a:gd name="connsiteY63" fmla="*/ 487592 h 4939827"/>
              <a:gd name="connsiteX64" fmla="*/ 10674098 w 12192000"/>
              <a:gd name="connsiteY64" fmla="*/ 521656 h 4939827"/>
              <a:gd name="connsiteX65" fmla="*/ 10874834 w 12192000"/>
              <a:gd name="connsiteY65" fmla="*/ 574867 h 4939827"/>
              <a:gd name="connsiteX66" fmla="*/ 10944981 w 12192000"/>
              <a:gd name="connsiteY66" fmla="*/ 615042 h 4939827"/>
              <a:gd name="connsiteX67" fmla="*/ 11006376 w 12192000"/>
              <a:gd name="connsiteY67" fmla="*/ 645957 h 4939827"/>
              <a:gd name="connsiteX68" fmla="*/ 11076308 w 12192000"/>
              <a:gd name="connsiteY68" fmla="*/ 675698 h 4939827"/>
              <a:gd name="connsiteX69" fmla="*/ 11148789 w 12192000"/>
              <a:gd name="connsiteY69" fmla="*/ 685041 h 4939827"/>
              <a:gd name="connsiteX70" fmla="*/ 11249129 w 12192000"/>
              <a:gd name="connsiteY70" fmla="*/ 684218 h 4939827"/>
              <a:gd name="connsiteX71" fmla="*/ 11299915 w 12192000"/>
              <a:gd name="connsiteY71" fmla="*/ 692177 h 4939827"/>
              <a:gd name="connsiteX72" fmla="*/ 11386973 w 12192000"/>
              <a:gd name="connsiteY72" fmla="*/ 708209 h 4939827"/>
              <a:gd name="connsiteX73" fmla="*/ 11500105 w 12192000"/>
              <a:gd name="connsiteY73" fmla="*/ 735014 h 4939827"/>
              <a:gd name="connsiteX74" fmla="*/ 11621735 w 12192000"/>
              <a:gd name="connsiteY74" fmla="*/ 789584 h 4939827"/>
              <a:gd name="connsiteX75" fmla="*/ 11691200 w 12192000"/>
              <a:gd name="connsiteY75" fmla="*/ 867902 h 4939827"/>
              <a:gd name="connsiteX76" fmla="*/ 11819427 w 12192000"/>
              <a:gd name="connsiteY76" fmla="*/ 911634 h 4939827"/>
              <a:gd name="connsiteX77" fmla="*/ 11969720 w 12192000"/>
              <a:gd name="connsiteY77" fmla="*/ 964737 h 4939827"/>
              <a:gd name="connsiteX78" fmla="*/ 12055766 w 12192000"/>
              <a:gd name="connsiteY78" fmla="*/ 991268 h 4939827"/>
              <a:gd name="connsiteX79" fmla="*/ 12171539 w 12192000"/>
              <a:gd name="connsiteY79" fmla="*/ 995427 h 4939827"/>
              <a:gd name="connsiteX80" fmla="*/ 12187831 w 12192000"/>
              <a:gd name="connsiteY80" fmla="*/ 996580 h 4939827"/>
              <a:gd name="connsiteX81" fmla="*/ 12192000 w 12192000"/>
              <a:gd name="connsiteY81" fmla="*/ 996726 h 4939827"/>
              <a:gd name="connsiteX82" fmla="*/ 12192000 w 12192000"/>
              <a:gd name="connsiteY82" fmla="*/ 4939827 h 4939827"/>
              <a:gd name="connsiteX83" fmla="*/ 0 w 12192000"/>
              <a:gd name="connsiteY83" fmla="*/ 4939827 h 4939827"/>
              <a:gd name="connsiteX84" fmla="*/ 0 w 12192000"/>
              <a:gd name="connsiteY84" fmla="*/ 512043 h 4939827"/>
              <a:gd name="connsiteX85" fmla="*/ 7381 w 12192000"/>
              <a:gd name="connsiteY85" fmla="*/ 512580 h 4939827"/>
              <a:gd name="connsiteX86" fmla="*/ 100029 w 12192000"/>
              <a:gd name="connsiteY86" fmla="*/ 504758 h 4939827"/>
              <a:gd name="connsiteX87" fmla="*/ 155244 w 12192000"/>
              <a:gd name="connsiteY87" fmla="*/ 525130 h 4939827"/>
              <a:gd name="connsiteX88" fmla="*/ 254366 w 12192000"/>
              <a:gd name="connsiteY88" fmla="*/ 534449 h 4939827"/>
              <a:gd name="connsiteX89" fmla="*/ 447292 w 12192000"/>
              <a:gd name="connsiteY89" fmla="*/ 542725 h 4939827"/>
              <a:gd name="connsiteX90" fmla="*/ 628105 w 12192000"/>
              <a:gd name="connsiteY90" fmla="*/ 547853 h 4939827"/>
              <a:gd name="connsiteX91" fmla="*/ 783146 w 12192000"/>
              <a:gd name="connsiteY91" fmla="*/ 591799 h 4939827"/>
              <a:gd name="connsiteX92" fmla="*/ 1043676 w 12192000"/>
              <a:gd name="connsiteY92" fmla="*/ 591887 h 4939827"/>
              <a:gd name="connsiteX93" fmla="*/ 1281816 w 12192000"/>
              <a:gd name="connsiteY93" fmla="*/ 520946 h 4939827"/>
              <a:gd name="connsiteX94" fmla="*/ 1486347 w 12192000"/>
              <a:gd name="connsiteY94" fmla="*/ 487310 h 4939827"/>
              <a:gd name="connsiteX95" fmla="*/ 1568079 w 12192000"/>
              <a:gd name="connsiteY95" fmla="*/ 462531 h 4939827"/>
              <a:gd name="connsiteX96" fmla="*/ 1622516 w 12192000"/>
              <a:gd name="connsiteY96" fmla="*/ 466058 h 4939827"/>
              <a:gd name="connsiteX97" fmla="*/ 1655457 w 12192000"/>
              <a:gd name="connsiteY97" fmla="*/ 465359 h 4939827"/>
              <a:gd name="connsiteX98" fmla="*/ 1717454 w 12192000"/>
              <a:gd name="connsiteY98" fmla="*/ 417203 h 4939827"/>
              <a:gd name="connsiteX99" fmla="*/ 1913794 w 12192000"/>
              <a:gd name="connsiteY99" fmla="*/ 365255 h 4939827"/>
              <a:gd name="connsiteX100" fmla="*/ 2129762 w 12192000"/>
              <a:gd name="connsiteY100" fmla="*/ 367832 h 4939827"/>
              <a:gd name="connsiteX101" fmla="*/ 2376970 w 12192000"/>
              <a:gd name="connsiteY101" fmla="*/ 350129 h 4939827"/>
              <a:gd name="connsiteX102" fmla="*/ 2480155 w 12192000"/>
              <a:gd name="connsiteY102" fmla="*/ 359227 h 4939827"/>
              <a:gd name="connsiteX103" fmla="*/ 2586782 w 12192000"/>
              <a:gd name="connsiteY103" fmla="*/ 339352 h 4939827"/>
              <a:gd name="connsiteX104" fmla="*/ 2679617 w 12192000"/>
              <a:gd name="connsiteY104" fmla="*/ 305383 h 4939827"/>
              <a:gd name="connsiteX105" fmla="*/ 2788947 w 12192000"/>
              <a:gd name="connsiteY105" fmla="*/ 250375 h 4939827"/>
              <a:gd name="connsiteX106" fmla="*/ 2965530 w 12192000"/>
              <a:gd name="connsiteY106" fmla="*/ 245958 h 4939827"/>
              <a:gd name="connsiteX107" fmla="*/ 3103677 w 12192000"/>
              <a:gd name="connsiteY107" fmla="*/ 209527 h 4939827"/>
              <a:gd name="connsiteX108" fmla="*/ 3126759 w 12192000"/>
              <a:gd name="connsiteY108" fmla="*/ 211226 h 4939827"/>
              <a:gd name="connsiteX109" fmla="*/ 3164020 w 12192000"/>
              <a:gd name="connsiteY109" fmla="*/ 212779 h 4939827"/>
              <a:gd name="connsiteX110" fmla="*/ 3285019 w 12192000"/>
              <a:gd name="connsiteY110" fmla="*/ 220535 h 4939827"/>
              <a:gd name="connsiteX111" fmla="*/ 3365154 w 12192000"/>
              <a:gd name="connsiteY111" fmla="*/ 226416 h 4939827"/>
              <a:gd name="connsiteX112" fmla="*/ 3367507 w 12192000"/>
              <a:gd name="connsiteY112" fmla="*/ 225416 h 4939827"/>
              <a:gd name="connsiteX113" fmla="*/ 3387567 w 12192000"/>
              <a:gd name="connsiteY113" fmla="*/ 227103 h 4939827"/>
              <a:gd name="connsiteX114" fmla="*/ 3498001 w 12192000"/>
              <a:gd name="connsiteY114" fmla="*/ 231941 h 4939827"/>
              <a:gd name="connsiteX115" fmla="*/ 3561557 w 12192000"/>
              <a:gd name="connsiteY115" fmla="*/ 228095 h 4939827"/>
              <a:gd name="connsiteX116" fmla="*/ 3611920 w 12192000"/>
              <a:gd name="connsiteY116" fmla="*/ 218094 h 4939827"/>
              <a:gd name="connsiteX117" fmla="*/ 3620528 w 12192000"/>
              <a:gd name="connsiteY117" fmla="*/ 218788 h 4939827"/>
              <a:gd name="connsiteX118" fmla="*/ 3620766 w 12192000"/>
              <a:gd name="connsiteY118" fmla="*/ 218511 h 4939827"/>
              <a:gd name="connsiteX119" fmla="*/ 3629977 w 12192000"/>
              <a:gd name="connsiteY119" fmla="*/ 218664 h 4939827"/>
              <a:gd name="connsiteX120" fmla="*/ 3636217 w 12192000"/>
              <a:gd name="connsiteY120" fmla="*/ 220048 h 4939827"/>
              <a:gd name="connsiteX121" fmla="*/ 3709484 w 12192000"/>
              <a:gd name="connsiteY121" fmla="*/ 186927 h 4939827"/>
              <a:gd name="connsiteX122" fmla="*/ 3761342 w 12192000"/>
              <a:gd name="connsiteY122" fmla="*/ 177474 h 4939827"/>
              <a:gd name="connsiteX123" fmla="*/ 3799748 w 12192000"/>
              <a:gd name="connsiteY123" fmla="*/ 167154 h 4939827"/>
              <a:gd name="connsiteX124" fmla="*/ 3922756 w 12192000"/>
              <a:gd name="connsiteY124" fmla="*/ 194044 h 4939827"/>
              <a:gd name="connsiteX125" fmla="*/ 4028476 w 12192000"/>
              <a:gd name="connsiteY125" fmla="*/ 223679 h 4939827"/>
              <a:gd name="connsiteX126" fmla="*/ 4191582 w 12192000"/>
              <a:gd name="connsiteY126" fmla="*/ 238952 h 4939827"/>
              <a:gd name="connsiteX127" fmla="*/ 4251024 w 12192000"/>
              <a:gd name="connsiteY127" fmla="*/ 240874 h 4939827"/>
              <a:gd name="connsiteX128" fmla="*/ 4355275 w 12192000"/>
              <a:gd name="connsiteY128" fmla="*/ 260205 h 4939827"/>
              <a:gd name="connsiteX129" fmla="*/ 4423807 w 12192000"/>
              <a:gd name="connsiteY129" fmla="*/ 270366 h 4939827"/>
              <a:gd name="connsiteX130" fmla="*/ 4558432 w 12192000"/>
              <a:gd name="connsiteY130" fmla="*/ 269194 h 4939827"/>
              <a:gd name="connsiteX131" fmla="*/ 4635061 w 12192000"/>
              <a:gd name="connsiteY131" fmla="*/ 280682 h 4939827"/>
              <a:gd name="connsiteX132" fmla="*/ 4807427 w 12192000"/>
              <a:gd name="connsiteY132" fmla="*/ 276835 h 4939827"/>
              <a:gd name="connsiteX133" fmla="*/ 5028933 w 12192000"/>
              <a:gd name="connsiteY133" fmla="*/ 183887 h 4939827"/>
              <a:gd name="connsiteX134" fmla="*/ 5093642 w 12192000"/>
              <a:gd name="connsiteY134" fmla="*/ 177214 h 4939827"/>
              <a:gd name="connsiteX135" fmla="*/ 5102642 w 12192000"/>
              <a:gd name="connsiteY135" fmla="*/ 186816 h 4939827"/>
              <a:gd name="connsiteX136" fmla="*/ 5193590 w 12192000"/>
              <a:gd name="connsiteY136" fmla="*/ 156458 h 4939827"/>
              <a:gd name="connsiteX137" fmla="*/ 5323922 w 12192000"/>
              <a:gd name="connsiteY137" fmla="*/ 146332 h 4939827"/>
              <a:gd name="connsiteX138" fmla="*/ 5421860 w 12192000"/>
              <a:gd name="connsiteY138" fmla="*/ 167298 h 4939827"/>
              <a:gd name="connsiteX139" fmla="*/ 5476948 w 12192000"/>
              <a:gd name="connsiteY139" fmla="*/ 173249 h 4939827"/>
              <a:gd name="connsiteX140" fmla="*/ 5516842 w 12192000"/>
              <a:gd name="connsiteY140" fmla="*/ 184018 h 4939827"/>
              <a:gd name="connsiteX141" fmla="*/ 5619415 w 12192000"/>
              <a:gd name="connsiteY141" fmla="*/ 176781 h 4939827"/>
              <a:gd name="connsiteX142" fmla="*/ 5789867 w 12192000"/>
              <a:gd name="connsiteY142" fmla="*/ 150304 h 4939827"/>
              <a:gd name="connsiteX143" fmla="*/ 5825953 w 12192000"/>
              <a:gd name="connsiteY143" fmla="*/ 147907 h 4939827"/>
              <a:gd name="connsiteX144" fmla="*/ 5856168 w 12192000"/>
              <a:gd name="connsiteY144" fmla="*/ 158719 h 4939827"/>
              <a:gd name="connsiteX145" fmla="*/ 5862476 w 12192000"/>
              <a:gd name="connsiteY145" fmla="*/ 172447 h 4939827"/>
              <a:gd name="connsiteX146" fmla="*/ 5882195 w 12192000"/>
              <a:gd name="connsiteY146" fmla="*/ 173195 h 4939827"/>
              <a:gd name="connsiteX147" fmla="*/ 5952585 w 12192000"/>
              <a:gd name="connsiteY147" fmla="*/ 161012 h 4939827"/>
              <a:gd name="connsiteX148" fmla="*/ 6001964 w 12192000"/>
              <a:gd name="connsiteY148" fmla="*/ 154786 h 4939827"/>
              <a:gd name="connsiteX149" fmla="*/ 6184207 w 12192000"/>
              <a:gd name="connsiteY149" fmla="*/ 132658 h 4939827"/>
              <a:gd name="connsiteX150" fmla="*/ 6415830 w 12192000"/>
              <a:gd name="connsiteY150" fmla="*/ 136006 h 4939827"/>
              <a:gd name="connsiteX151" fmla="*/ 6756965 w 12192000"/>
              <a:gd name="connsiteY151" fmla="*/ 57636 h 4939827"/>
              <a:gd name="connsiteX152" fmla="*/ 6819400 w 12192000"/>
              <a:gd name="connsiteY152" fmla="*/ 30742 h 4939827"/>
              <a:gd name="connsiteX153" fmla="*/ 6986370 w 12192000"/>
              <a:gd name="connsiteY153" fmla="*/ 12659 h 4939827"/>
              <a:gd name="connsiteX154" fmla="*/ 6989536 w 12192000"/>
              <a:gd name="connsiteY154" fmla="*/ 14528 h 4939827"/>
              <a:gd name="connsiteX155" fmla="*/ 7015933 w 12192000"/>
              <a:gd name="connsiteY155" fmla="*/ 9653 h 4939827"/>
              <a:gd name="connsiteX156" fmla="*/ 7020592 w 12192000"/>
              <a:gd name="connsiteY156" fmla="*/ 1651 h 4939827"/>
              <a:gd name="connsiteX157" fmla="*/ 7025905 w 12192000"/>
              <a:gd name="connsiteY157" fmla="*/ 0 h 4939827"/>
              <a:gd name="connsiteX0" fmla="*/ 7025905 w 12192000"/>
              <a:gd name="connsiteY0" fmla="*/ 0 h 4939827"/>
              <a:gd name="connsiteX1" fmla="*/ 7032579 w 12192000"/>
              <a:gd name="connsiteY1" fmla="*/ 2808 h 4939827"/>
              <a:gd name="connsiteX2" fmla="*/ 7079505 w 12192000"/>
              <a:gd name="connsiteY2" fmla="*/ 12971 h 4939827"/>
              <a:gd name="connsiteX3" fmla="*/ 7158791 w 12192000"/>
              <a:gd name="connsiteY3" fmla="*/ 12462 h 4939827"/>
              <a:gd name="connsiteX4" fmla="*/ 7233338 w 12192000"/>
              <a:gd name="connsiteY4" fmla="*/ 24846 h 4939827"/>
              <a:gd name="connsiteX5" fmla="*/ 7259791 w 12192000"/>
              <a:gd name="connsiteY5" fmla="*/ 29557 h 4939827"/>
              <a:gd name="connsiteX6" fmla="*/ 7263923 w 12192000"/>
              <a:gd name="connsiteY6" fmla="*/ 35029 h 4939827"/>
              <a:gd name="connsiteX7" fmla="*/ 7281549 w 12192000"/>
              <a:gd name="connsiteY7" fmla="*/ 39654 h 4939827"/>
              <a:gd name="connsiteX8" fmla="*/ 7374735 w 12192000"/>
              <a:gd name="connsiteY8" fmla="*/ 65326 h 4939827"/>
              <a:gd name="connsiteX9" fmla="*/ 7376078 w 12192000"/>
              <a:gd name="connsiteY9" fmla="*/ 63849 h 4939827"/>
              <a:gd name="connsiteX10" fmla="*/ 7402026 w 12192000"/>
              <a:gd name="connsiteY10" fmla="*/ 60308 h 4939827"/>
              <a:gd name="connsiteX11" fmla="*/ 7415091 w 12192000"/>
              <a:gd name="connsiteY11" fmla="*/ 77403 h 4939827"/>
              <a:gd name="connsiteX12" fmla="*/ 7488682 w 12192000"/>
              <a:gd name="connsiteY12" fmla="*/ 83440 h 4939827"/>
              <a:gd name="connsiteX13" fmla="*/ 7732750 w 12192000"/>
              <a:gd name="connsiteY13" fmla="*/ 145456 h 4939827"/>
              <a:gd name="connsiteX14" fmla="*/ 7785900 w 12192000"/>
              <a:gd name="connsiteY14" fmla="*/ 154493 h 4939827"/>
              <a:gd name="connsiteX15" fmla="*/ 7952584 w 12192000"/>
              <a:gd name="connsiteY15" fmla="*/ 170181 h 4939827"/>
              <a:gd name="connsiteX16" fmla="*/ 8058681 w 12192000"/>
              <a:gd name="connsiteY16" fmla="*/ 219431 h 4939827"/>
              <a:gd name="connsiteX17" fmla="*/ 8126175 w 12192000"/>
              <a:gd name="connsiteY17" fmla="*/ 240005 h 4939827"/>
              <a:gd name="connsiteX18" fmla="*/ 8281371 w 12192000"/>
              <a:gd name="connsiteY18" fmla="*/ 256875 h 4939827"/>
              <a:gd name="connsiteX19" fmla="*/ 8381609 w 12192000"/>
              <a:gd name="connsiteY19" fmla="*/ 240618 h 4939827"/>
              <a:gd name="connsiteX20" fmla="*/ 8406759 w 12192000"/>
              <a:gd name="connsiteY20" fmla="*/ 232517 h 4939827"/>
              <a:gd name="connsiteX21" fmla="*/ 8426506 w 12192000"/>
              <a:gd name="connsiteY21" fmla="*/ 241842 h 4939827"/>
              <a:gd name="connsiteX22" fmla="*/ 8427949 w 12192000"/>
              <a:gd name="connsiteY22" fmla="*/ 240981 h 4939827"/>
              <a:gd name="connsiteX23" fmla="*/ 8441468 w 12192000"/>
              <a:gd name="connsiteY23" fmla="*/ 241157 h 4939827"/>
              <a:gd name="connsiteX24" fmla="*/ 8565757 w 12192000"/>
              <a:gd name="connsiteY24" fmla="*/ 255317 h 4939827"/>
              <a:gd name="connsiteX25" fmla="*/ 8573171 w 12192000"/>
              <a:gd name="connsiteY25" fmla="*/ 258426 h 4939827"/>
              <a:gd name="connsiteX26" fmla="*/ 8573548 w 12192000"/>
              <a:gd name="connsiteY26" fmla="*/ 258241 h 4939827"/>
              <a:gd name="connsiteX27" fmla="*/ 8622021 w 12192000"/>
              <a:gd name="connsiteY27" fmla="*/ 261028 h 4939827"/>
              <a:gd name="connsiteX28" fmla="*/ 8672650 w 12192000"/>
              <a:gd name="connsiteY28" fmla="*/ 254821 h 4939827"/>
              <a:gd name="connsiteX29" fmla="*/ 8785543 w 12192000"/>
              <a:gd name="connsiteY29" fmla="*/ 263406 h 4939827"/>
              <a:gd name="connsiteX30" fmla="*/ 8830588 w 12192000"/>
              <a:gd name="connsiteY30" fmla="*/ 265483 h 4939827"/>
              <a:gd name="connsiteX31" fmla="*/ 8905142 w 12192000"/>
              <a:gd name="connsiteY31" fmla="*/ 264958 h 4939827"/>
              <a:gd name="connsiteX32" fmla="*/ 8968582 w 12192000"/>
              <a:gd name="connsiteY32" fmla="*/ 262728 h 4939827"/>
              <a:gd name="connsiteX33" fmla="*/ 8972994 w 12192000"/>
              <a:gd name="connsiteY33" fmla="*/ 263284 h 4939827"/>
              <a:gd name="connsiteX34" fmla="*/ 9004605 w 12192000"/>
              <a:gd name="connsiteY34" fmla="*/ 258041 h 4939827"/>
              <a:gd name="connsiteX35" fmla="*/ 9016165 w 12192000"/>
              <a:gd name="connsiteY35" fmla="*/ 261258 h 4939827"/>
              <a:gd name="connsiteX36" fmla="*/ 9043297 w 12192000"/>
              <a:gd name="connsiteY36" fmla="*/ 281547 h 4939827"/>
              <a:gd name="connsiteX37" fmla="*/ 9048315 w 12192000"/>
              <a:gd name="connsiteY37" fmla="*/ 279264 h 4939827"/>
              <a:gd name="connsiteX38" fmla="*/ 9054706 w 12192000"/>
              <a:gd name="connsiteY38" fmla="*/ 278538 h 4939827"/>
              <a:gd name="connsiteX39" fmla="*/ 9070919 w 12192000"/>
              <a:gd name="connsiteY39" fmla="*/ 281810 h 4939827"/>
              <a:gd name="connsiteX40" fmla="*/ 9076813 w 12192000"/>
              <a:gd name="connsiteY40" fmla="*/ 283909 h 4939827"/>
              <a:gd name="connsiteX41" fmla="*/ 9085871 w 12192000"/>
              <a:gd name="connsiteY41" fmla="*/ 285133 h 4939827"/>
              <a:gd name="connsiteX42" fmla="*/ 9086159 w 12192000"/>
              <a:gd name="connsiteY42" fmla="*/ 284887 h 4939827"/>
              <a:gd name="connsiteX43" fmla="*/ 9134606 w 12192000"/>
              <a:gd name="connsiteY43" fmla="*/ 288168 h 4939827"/>
              <a:gd name="connsiteX44" fmla="*/ 9195590 w 12192000"/>
              <a:gd name="connsiteY44" fmla="*/ 279568 h 4939827"/>
              <a:gd name="connsiteX45" fmla="*/ 9219336 w 12192000"/>
              <a:gd name="connsiteY45" fmla="*/ 278133 h 4939827"/>
              <a:gd name="connsiteX46" fmla="*/ 9232362 w 12192000"/>
              <a:gd name="connsiteY46" fmla="*/ 275894 h 4939827"/>
              <a:gd name="connsiteX47" fmla="*/ 9283638 w 12192000"/>
              <a:gd name="connsiteY47" fmla="*/ 299924 h 4939827"/>
              <a:gd name="connsiteX48" fmla="*/ 9371484 w 12192000"/>
              <a:gd name="connsiteY48" fmla="*/ 329634 h 4939827"/>
              <a:gd name="connsiteX49" fmla="*/ 9404829 w 12192000"/>
              <a:gd name="connsiteY49" fmla="*/ 339038 h 4939827"/>
              <a:gd name="connsiteX50" fmla="*/ 9427021 w 12192000"/>
              <a:gd name="connsiteY50" fmla="*/ 358784 h 4939827"/>
              <a:gd name="connsiteX51" fmla="*/ 9670844 w 12192000"/>
              <a:gd name="connsiteY51" fmla="*/ 405128 h 4939827"/>
              <a:gd name="connsiteX52" fmla="*/ 9816083 w 12192000"/>
              <a:gd name="connsiteY52" fmla="*/ 416573 h 4939827"/>
              <a:gd name="connsiteX53" fmla="*/ 9936741 w 12192000"/>
              <a:gd name="connsiteY53" fmla="*/ 437044 h 4939827"/>
              <a:gd name="connsiteX54" fmla="*/ 10050093 w 12192000"/>
              <a:gd name="connsiteY54" fmla="*/ 443783 h 4939827"/>
              <a:gd name="connsiteX55" fmla="*/ 10130090 w 12192000"/>
              <a:gd name="connsiteY55" fmla="*/ 459520 h 4939827"/>
              <a:gd name="connsiteX56" fmla="*/ 10173456 w 12192000"/>
              <a:gd name="connsiteY56" fmla="*/ 457749 h 4939827"/>
              <a:gd name="connsiteX57" fmla="*/ 10218232 w 12192000"/>
              <a:gd name="connsiteY57" fmla="*/ 459820 h 4939827"/>
              <a:gd name="connsiteX58" fmla="*/ 10354176 w 12192000"/>
              <a:gd name="connsiteY58" fmla="*/ 471377 h 4939827"/>
              <a:gd name="connsiteX59" fmla="*/ 10430681 w 12192000"/>
              <a:gd name="connsiteY59" fmla="*/ 481226 h 4939827"/>
              <a:gd name="connsiteX60" fmla="*/ 10478169 w 12192000"/>
              <a:gd name="connsiteY60" fmla="*/ 481774 h 4939827"/>
              <a:gd name="connsiteX61" fmla="*/ 10540907 w 12192000"/>
              <a:gd name="connsiteY61" fmla="*/ 485607 h 4939827"/>
              <a:gd name="connsiteX62" fmla="*/ 10614941 w 12192000"/>
              <a:gd name="connsiteY62" fmla="*/ 487592 h 4939827"/>
              <a:gd name="connsiteX63" fmla="*/ 10674098 w 12192000"/>
              <a:gd name="connsiteY63" fmla="*/ 521656 h 4939827"/>
              <a:gd name="connsiteX64" fmla="*/ 10874834 w 12192000"/>
              <a:gd name="connsiteY64" fmla="*/ 574867 h 4939827"/>
              <a:gd name="connsiteX65" fmla="*/ 10944981 w 12192000"/>
              <a:gd name="connsiteY65" fmla="*/ 615042 h 4939827"/>
              <a:gd name="connsiteX66" fmla="*/ 11006376 w 12192000"/>
              <a:gd name="connsiteY66" fmla="*/ 645957 h 4939827"/>
              <a:gd name="connsiteX67" fmla="*/ 11076308 w 12192000"/>
              <a:gd name="connsiteY67" fmla="*/ 675698 h 4939827"/>
              <a:gd name="connsiteX68" fmla="*/ 11148789 w 12192000"/>
              <a:gd name="connsiteY68" fmla="*/ 685041 h 4939827"/>
              <a:gd name="connsiteX69" fmla="*/ 11249129 w 12192000"/>
              <a:gd name="connsiteY69" fmla="*/ 684218 h 4939827"/>
              <a:gd name="connsiteX70" fmla="*/ 11299915 w 12192000"/>
              <a:gd name="connsiteY70" fmla="*/ 692177 h 4939827"/>
              <a:gd name="connsiteX71" fmla="*/ 11386973 w 12192000"/>
              <a:gd name="connsiteY71" fmla="*/ 708209 h 4939827"/>
              <a:gd name="connsiteX72" fmla="*/ 11500105 w 12192000"/>
              <a:gd name="connsiteY72" fmla="*/ 735014 h 4939827"/>
              <a:gd name="connsiteX73" fmla="*/ 11621735 w 12192000"/>
              <a:gd name="connsiteY73" fmla="*/ 789584 h 4939827"/>
              <a:gd name="connsiteX74" fmla="*/ 11691200 w 12192000"/>
              <a:gd name="connsiteY74" fmla="*/ 867902 h 4939827"/>
              <a:gd name="connsiteX75" fmla="*/ 11819427 w 12192000"/>
              <a:gd name="connsiteY75" fmla="*/ 911634 h 4939827"/>
              <a:gd name="connsiteX76" fmla="*/ 11969720 w 12192000"/>
              <a:gd name="connsiteY76" fmla="*/ 964737 h 4939827"/>
              <a:gd name="connsiteX77" fmla="*/ 12055766 w 12192000"/>
              <a:gd name="connsiteY77" fmla="*/ 991268 h 4939827"/>
              <a:gd name="connsiteX78" fmla="*/ 12171539 w 12192000"/>
              <a:gd name="connsiteY78" fmla="*/ 995427 h 4939827"/>
              <a:gd name="connsiteX79" fmla="*/ 12187831 w 12192000"/>
              <a:gd name="connsiteY79" fmla="*/ 996580 h 4939827"/>
              <a:gd name="connsiteX80" fmla="*/ 12192000 w 12192000"/>
              <a:gd name="connsiteY80" fmla="*/ 996726 h 4939827"/>
              <a:gd name="connsiteX81" fmla="*/ 12192000 w 12192000"/>
              <a:gd name="connsiteY81" fmla="*/ 4939827 h 4939827"/>
              <a:gd name="connsiteX82" fmla="*/ 0 w 12192000"/>
              <a:gd name="connsiteY82" fmla="*/ 4939827 h 4939827"/>
              <a:gd name="connsiteX83" fmla="*/ 0 w 12192000"/>
              <a:gd name="connsiteY83" fmla="*/ 512043 h 4939827"/>
              <a:gd name="connsiteX84" fmla="*/ 7381 w 12192000"/>
              <a:gd name="connsiteY84" fmla="*/ 512580 h 4939827"/>
              <a:gd name="connsiteX85" fmla="*/ 100029 w 12192000"/>
              <a:gd name="connsiteY85" fmla="*/ 504758 h 4939827"/>
              <a:gd name="connsiteX86" fmla="*/ 155244 w 12192000"/>
              <a:gd name="connsiteY86" fmla="*/ 525130 h 4939827"/>
              <a:gd name="connsiteX87" fmla="*/ 254366 w 12192000"/>
              <a:gd name="connsiteY87" fmla="*/ 534449 h 4939827"/>
              <a:gd name="connsiteX88" fmla="*/ 447292 w 12192000"/>
              <a:gd name="connsiteY88" fmla="*/ 542725 h 4939827"/>
              <a:gd name="connsiteX89" fmla="*/ 628105 w 12192000"/>
              <a:gd name="connsiteY89" fmla="*/ 547853 h 4939827"/>
              <a:gd name="connsiteX90" fmla="*/ 783146 w 12192000"/>
              <a:gd name="connsiteY90" fmla="*/ 591799 h 4939827"/>
              <a:gd name="connsiteX91" fmla="*/ 1043676 w 12192000"/>
              <a:gd name="connsiteY91" fmla="*/ 591887 h 4939827"/>
              <a:gd name="connsiteX92" fmla="*/ 1281816 w 12192000"/>
              <a:gd name="connsiteY92" fmla="*/ 520946 h 4939827"/>
              <a:gd name="connsiteX93" fmla="*/ 1486347 w 12192000"/>
              <a:gd name="connsiteY93" fmla="*/ 487310 h 4939827"/>
              <a:gd name="connsiteX94" fmla="*/ 1568079 w 12192000"/>
              <a:gd name="connsiteY94" fmla="*/ 462531 h 4939827"/>
              <a:gd name="connsiteX95" fmla="*/ 1622516 w 12192000"/>
              <a:gd name="connsiteY95" fmla="*/ 466058 h 4939827"/>
              <a:gd name="connsiteX96" fmla="*/ 1655457 w 12192000"/>
              <a:gd name="connsiteY96" fmla="*/ 465359 h 4939827"/>
              <a:gd name="connsiteX97" fmla="*/ 1717454 w 12192000"/>
              <a:gd name="connsiteY97" fmla="*/ 417203 h 4939827"/>
              <a:gd name="connsiteX98" fmla="*/ 1913794 w 12192000"/>
              <a:gd name="connsiteY98" fmla="*/ 365255 h 4939827"/>
              <a:gd name="connsiteX99" fmla="*/ 2129762 w 12192000"/>
              <a:gd name="connsiteY99" fmla="*/ 367832 h 4939827"/>
              <a:gd name="connsiteX100" fmla="*/ 2376970 w 12192000"/>
              <a:gd name="connsiteY100" fmla="*/ 350129 h 4939827"/>
              <a:gd name="connsiteX101" fmla="*/ 2480155 w 12192000"/>
              <a:gd name="connsiteY101" fmla="*/ 359227 h 4939827"/>
              <a:gd name="connsiteX102" fmla="*/ 2586782 w 12192000"/>
              <a:gd name="connsiteY102" fmla="*/ 339352 h 4939827"/>
              <a:gd name="connsiteX103" fmla="*/ 2679617 w 12192000"/>
              <a:gd name="connsiteY103" fmla="*/ 305383 h 4939827"/>
              <a:gd name="connsiteX104" fmla="*/ 2788947 w 12192000"/>
              <a:gd name="connsiteY104" fmla="*/ 250375 h 4939827"/>
              <a:gd name="connsiteX105" fmla="*/ 2965530 w 12192000"/>
              <a:gd name="connsiteY105" fmla="*/ 245958 h 4939827"/>
              <a:gd name="connsiteX106" fmla="*/ 3103677 w 12192000"/>
              <a:gd name="connsiteY106" fmla="*/ 209527 h 4939827"/>
              <a:gd name="connsiteX107" fmla="*/ 3126759 w 12192000"/>
              <a:gd name="connsiteY107" fmla="*/ 211226 h 4939827"/>
              <a:gd name="connsiteX108" fmla="*/ 3164020 w 12192000"/>
              <a:gd name="connsiteY108" fmla="*/ 212779 h 4939827"/>
              <a:gd name="connsiteX109" fmla="*/ 3285019 w 12192000"/>
              <a:gd name="connsiteY109" fmla="*/ 220535 h 4939827"/>
              <a:gd name="connsiteX110" fmla="*/ 3365154 w 12192000"/>
              <a:gd name="connsiteY110" fmla="*/ 226416 h 4939827"/>
              <a:gd name="connsiteX111" fmla="*/ 3367507 w 12192000"/>
              <a:gd name="connsiteY111" fmla="*/ 225416 h 4939827"/>
              <a:gd name="connsiteX112" fmla="*/ 3387567 w 12192000"/>
              <a:gd name="connsiteY112" fmla="*/ 227103 h 4939827"/>
              <a:gd name="connsiteX113" fmla="*/ 3498001 w 12192000"/>
              <a:gd name="connsiteY113" fmla="*/ 231941 h 4939827"/>
              <a:gd name="connsiteX114" fmla="*/ 3561557 w 12192000"/>
              <a:gd name="connsiteY114" fmla="*/ 228095 h 4939827"/>
              <a:gd name="connsiteX115" fmla="*/ 3611920 w 12192000"/>
              <a:gd name="connsiteY115" fmla="*/ 218094 h 4939827"/>
              <a:gd name="connsiteX116" fmla="*/ 3620528 w 12192000"/>
              <a:gd name="connsiteY116" fmla="*/ 218788 h 4939827"/>
              <a:gd name="connsiteX117" fmla="*/ 3620766 w 12192000"/>
              <a:gd name="connsiteY117" fmla="*/ 218511 h 4939827"/>
              <a:gd name="connsiteX118" fmla="*/ 3629977 w 12192000"/>
              <a:gd name="connsiteY118" fmla="*/ 218664 h 4939827"/>
              <a:gd name="connsiteX119" fmla="*/ 3636217 w 12192000"/>
              <a:gd name="connsiteY119" fmla="*/ 220048 h 4939827"/>
              <a:gd name="connsiteX120" fmla="*/ 3709484 w 12192000"/>
              <a:gd name="connsiteY120" fmla="*/ 186927 h 4939827"/>
              <a:gd name="connsiteX121" fmla="*/ 3761342 w 12192000"/>
              <a:gd name="connsiteY121" fmla="*/ 177474 h 4939827"/>
              <a:gd name="connsiteX122" fmla="*/ 3799748 w 12192000"/>
              <a:gd name="connsiteY122" fmla="*/ 167154 h 4939827"/>
              <a:gd name="connsiteX123" fmla="*/ 3922756 w 12192000"/>
              <a:gd name="connsiteY123" fmla="*/ 194044 h 4939827"/>
              <a:gd name="connsiteX124" fmla="*/ 4028476 w 12192000"/>
              <a:gd name="connsiteY124" fmla="*/ 223679 h 4939827"/>
              <a:gd name="connsiteX125" fmla="*/ 4191582 w 12192000"/>
              <a:gd name="connsiteY125" fmla="*/ 238952 h 4939827"/>
              <a:gd name="connsiteX126" fmla="*/ 4251024 w 12192000"/>
              <a:gd name="connsiteY126" fmla="*/ 240874 h 4939827"/>
              <a:gd name="connsiteX127" fmla="*/ 4355275 w 12192000"/>
              <a:gd name="connsiteY127" fmla="*/ 260205 h 4939827"/>
              <a:gd name="connsiteX128" fmla="*/ 4423807 w 12192000"/>
              <a:gd name="connsiteY128" fmla="*/ 270366 h 4939827"/>
              <a:gd name="connsiteX129" fmla="*/ 4558432 w 12192000"/>
              <a:gd name="connsiteY129" fmla="*/ 269194 h 4939827"/>
              <a:gd name="connsiteX130" fmla="*/ 4635061 w 12192000"/>
              <a:gd name="connsiteY130" fmla="*/ 280682 h 4939827"/>
              <a:gd name="connsiteX131" fmla="*/ 4807427 w 12192000"/>
              <a:gd name="connsiteY131" fmla="*/ 276835 h 4939827"/>
              <a:gd name="connsiteX132" fmla="*/ 5028933 w 12192000"/>
              <a:gd name="connsiteY132" fmla="*/ 183887 h 4939827"/>
              <a:gd name="connsiteX133" fmla="*/ 5093642 w 12192000"/>
              <a:gd name="connsiteY133" fmla="*/ 177214 h 4939827"/>
              <a:gd name="connsiteX134" fmla="*/ 5102642 w 12192000"/>
              <a:gd name="connsiteY134" fmla="*/ 186816 h 4939827"/>
              <a:gd name="connsiteX135" fmla="*/ 5193590 w 12192000"/>
              <a:gd name="connsiteY135" fmla="*/ 156458 h 4939827"/>
              <a:gd name="connsiteX136" fmla="*/ 5323922 w 12192000"/>
              <a:gd name="connsiteY136" fmla="*/ 146332 h 4939827"/>
              <a:gd name="connsiteX137" fmla="*/ 5421860 w 12192000"/>
              <a:gd name="connsiteY137" fmla="*/ 167298 h 4939827"/>
              <a:gd name="connsiteX138" fmla="*/ 5476948 w 12192000"/>
              <a:gd name="connsiteY138" fmla="*/ 173249 h 4939827"/>
              <a:gd name="connsiteX139" fmla="*/ 5516842 w 12192000"/>
              <a:gd name="connsiteY139" fmla="*/ 184018 h 4939827"/>
              <a:gd name="connsiteX140" fmla="*/ 5619415 w 12192000"/>
              <a:gd name="connsiteY140" fmla="*/ 176781 h 4939827"/>
              <a:gd name="connsiteX141" fmla="*/ 5789867 w 12192000"/>
              <a:gd name="connsiteY141" fmla="*/ 150304 h 4939827"/>
              <a:gd name="connsiteX142" fmla="*/ 5825953 w 12192000"/>
              <a:gd name="connsiteY142" fmla="*/ 147907 h 4939827"/>
              <a:gd name="connsiteX143" fmla="*/ 5856168 w 12192000"/>
              <a:gd name="connsiteY143" fmla="*/ 158719 h 4939827"/>
              <a:gd name="connsiteX144" fmla="*/ 5862476 w 12192000"/>
              <a:gd name="connsiteY144" fmla="*/ 172447 h 4939827"/>
              <a:gd name="connsiteX145" fmla="*/ 5882195 w 12192000"/>
              <a:gd name="connsiteY145" fmla="*/ 173195 h 4939827"/>
              <a:gd name="connsiteX146" fmla="*/ 5952585 w 12192000"/>
              <a:gd name="connsiteY146" fmla="*/ 161012 h 4939827"/>
              <a:gd name="connsiteX147" fmla="*/ 6001964 w 12192000"/>
              <a:gd name="connsiteY147" fmla="*/ 154786 h 4939827"/>
              <a:gd name="connsiteX148" fmla="*/ 6184207 w 12192000"/>
              <a:gd name="connsiteY148" fmla="*/ 132658 h 4939827"/>
              <a:gd name="connsiteX149" fmla="*/ 6415830 w 12192000"/>
              <a:gd name="connsiteY149" fmla="*/ 136006 h 4939827"/>
              <a:gd name="connsiteX150" fmla="*/ 6756965 w 12192000"/>
              <a:gd name="connsiteY150" fmla="*/ 57636 h 4939827"/>
              <a:gd name="connsiteX151" fmla="*/ 6819400 w 12192000"/>
              <a:gd name="connsiteY151" fmla="*/ 30742 h 4939827"/>
              <a:gd name="connsiteX152" fmla="*/ 6986370 w 12192000"/>
              <a:gd name="connsiteY152" fmla="*/ 12659 h 4939827"/>
              <a:gd name="connsiteX153" fmla="*/ 6989536 w 12192000"/>
              <a:gd name="connsiteY153" fmla="*/ 14528 h 4939827"/>
              <a:gd name="connsiteX154" fmla="*/ 7015933 w 12192000"/>
              <a:gd name="connsiteY154" fmla="*/ 9653 h 4939827"/>
              <a:gd name="connsiteX155" fmla="*/ 7020592 w 12192000"/>
              <a:gd name="connsiteY155" fmla="*/ 1651 h 4939827"/>
              <a:gd name="connsiteX156" fmla="*/ 7025905 w 12192000"/>
              <a:gd name="connsiteY156" fmla="*/ 0 h 4939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Lst>
            <a:rect l="l" t="t" r="r" b="b"/>
            <a:pathLst>
              <a:path w="12192000" h="4939827">
                <a:moveTo>
                  <a:pt x="7025905" y="0"/>
                </a:moveTo>
                <a:lnTo>
                  <a:pt x="7032579" y="2808"/>
                </a:lnTo>
                <a:cubicBezTo>
                  <a:pt x="7044119" y="6590"/>
                  <a:pt x="7059062" y="10207"/>
                  <a:pt x="7079505" y="12971"/>
                </a:cubicBezTo>
                <a:cubicBezTo>
                  <a:pt x="7111522" y="10537"/>
                  <a:pt x="7122591" y="11519"/>
                  <a:pt x="7158791" y="12462"/>
                </a:cubicBezTo>
                <a:lnTo>
                  <a:pt x="7233338" y="24846"/>
                </a:lnTo>
                <a:cubicBezTo>
                  <a:pt x="7247177" y="23787"/>
                  <a:pt x="7254856" y="25962"/>
                  <a:pt x="7259791" y="29557"/>
                </a:cubicBezTo>
                <a:lnTo>
                  <a:pt x="7263923" y="35029"/>
                </a:lnTo>
                <a:lnTo>
                  <a:pt x="7281549" y="39654"/>
                </a:lnTo>
                <a:lnTo>
                  <a:pt x="7374735" y="65326"/>
                </a:lnTo>
                <a:lnTo>
                  <a:pt x="7376078" y="63849"/>
                </a:lnTo>
                <a:lnTo>
                  <a:pt x="7402026" y="60308"/>
                </a:lnTo>
                <a:lnTo>
                  <a:pt x="7415091" y="77403"/>
                </a:lnTo>
                <a:cubicBezTo>
                  <a:pt x="7421672" y="79965"/>
                  <a:pt x="7475806" y="92960"/>
                  <a:pt x="7488682" y="83440"/>
                </a:cubicBezTo>
                <a:cubicBezTo>
                  <a:pt x="7541625" y="94782"/>
                  <a:pt x="7683214" y="133614"/>
                  <a:pt x="7732750" y="145456"/>
                </a:cubicBezTo>
                <a:cubicBezTo>
                  <a:pt x="7748318" y="162765"/>
                  <a:pt x="7764581" y="171696"/>
                  <a:pt x="7785900" y="154493"/>
                </a:cubicBezTo>
                <a:cubicBezTo>
                  <a:pt x="7822539" y="158614"/>
                  <a:pt x="7915312" y="166523"/>
                  <a:pt x="7952584" y="170181"/>
                </a:cubicBezTo>
                <a:cubicBezTo>
                  <a:pt x="7998047" y="181004"/>
                  <a:pt x="8029749" y="207794"/>
                  <a:pt x="8058681" y="219431"/>
                </a:cubicBezTo>
                <a:cubicBezTo>
                  <a:pt x="8095466" y="185885"/>
                  <a:pt x="8090835" y="241759"/>
                  <a:pt x="8126175" y="240005"/>
                </a:cubicBezTo>
                <a:cubicBezTo>
                  <a:pt x="8163290" y="246246"/>
                  <a:pt x="8238799" y="256773"/>
                  <a:pt x="8281371" y="256875"/>
                </a:cubicBezTo>
                <a:cubicBezTo>
                  <a:pt x="8313651" y="251026"/>
                  <a:pt x="8346882" y="248570"/>
                  <a:pt x="8381609" y="240618"/>
                </a:cubicBezTo>
                <a:lnTo>
                  <a:pt x="8406759" y="232517"/>
                </a:lnTo>
                <a:lnTo>
                  <a:pt x="8426506" y="241842"/>
                </a:lnTo>
                <a:lnTo>
                  <a:pt x="8427949" y="240981"/>
                </a:lnTo>
                <a:cubicBezTo>
                  <a:pt x="8431925" y="239458"/>
                  <a:pt x="8436260" y="239096"/>
                  <a:pt x="8441468" y="241157"/>
                </a:cubicBezTo>
                <a:lnTo>
                  <a:pt x="8565757" y="255317"/>
                </a:lnTo>
                <a:lnTo>
                  <a:pt x="8573171" y="258426"/>
                </a:lnTo>
                <a:lnTo>
                  <a:pt x="8573548" y="258241"/>
                </a:lnTo>
                <a:cubicBezTo>
                  <a:pt x="8575650" y="258391"/>
                  <a:pt x="8618469" y="259217"/>
                  <a:pt x="8622021" y="261028"/>
                </a:cubicBezTo>
                <a:lnTo>
                  <a:pt x="8672650" y="254821"/>
                </a:lnTo>
                <a:cubicBezTo>
                  <a:pt x="8716151" y="260353"/>
                  <a:pt x="8748971" y="243487"/>
                  <a:pt x="8785543" y="263406"/>
                </a:cubicBezTo>
                <a:cubicBezTo>
                  <a:pt x="8826293" y="268498"/>
                  <a:pt x="8797654" y="254573"/>
                  <a:pt x="8830588" y="265483"/>
                </a:cubicBezTo>
                <a:cubicBezTo>
                  <a:pt x="8849202" y="267272"/>
                  <a:pt x="8877544" y="266277"/>
                  <a:pt x="8905142" y="264958"/>
                </a:cubicBezTo>
                <a:lnTo>
                  <a:pt x="8968582" y="262728"/>
                </a:lnTo>
                <a:lnTo>
                  <a:pt x="8972994" y="263284"/>
                </a:lnTo>
                <a:lnTo>
                  <a:pt x="9004605" y="258041"/>
                </a:lnTo>
                <a:lnTo>
                  <a:pt x="9016165" y="261258"/>
                </a:lnTo>
                <a:cubicBezTo>
                  <a:pt x="9028775" y="267579"/>
                  <a:pt x="9039083" y="277488"/>
                  <a:pt x="9043297" y="281547"/>
                </a:cubicBezTo>
                <a:lnTo>
                  <a:pt x="9048315" y="279264"/>
                </a:lnTo>
                <a:lnTo>
                  <a:pt x="9054706" y="278538"/>
                </a:lnTo>
                <a:lnTo>
                  <a:pt x="9070919" y="281810"/>
                </a:lnTo>
                <a:lnTo>
                  <a:pt x="9076813" y="283909"/>
                </a:lnTo>
                <a:cubicBezTo>
                  <a:pt x="9080948" y="285030"/>
                  <a:pt x="9083794" y="285362"/>
                  <a:pt x="9085871" y="285133"/>
                </a:cubicBezTo>
                <a:lnTo>
                  <a:pt x="9086159" y="284887"/>
                </a:lnTo>
                <a:lnTo>
                  <a:pt x="9134606" y="288168"/>
                </a:lnTo>
                <a:cubicBezTo>
                  <a:pt x="9149441" y="274272"/>
                  <a:pt x="9194106" y="309414"/>
                  <a:pt x="9195590" y="279568"/>
                </a:cubicBezTo>
                <a:cubicBezTo>
                  <a:pt x="9212898" y="284479"/>
                  <a:pt x="9220866" y="298055"/>
                  <a:pt x="9219336" y="278133"/>
                </a:cubicBezTo>
                <a:cubicBezTo>
                  <a:pt x="9225159" y="279201"/>
                  <a:pt x="9229164" y="278078"/>
                  <a:pt x="9232362" y="275894"/>
                </a:cubicBezTo>
                <a:lnTo>
                  <a:pt x="9283638" y="299924"/>
                </a:lnTo>
                <a:lnTo>
                  <a:pt x="9371484" y="329634"/>
                </a:lnTo>
                <a:lnTo>
                  <a:pt x="9404829" y="339038"/>
                </a:lnTo>
                <a:lnTo>
                  <a:pt x="9427021" y="358784"/>
                </a:lnTo>
                <a:cubicBezTo>
                  <a:pt x="9500124" y="364086"/>
                  <a:pt x="9604652" y="390635"/>
                  <a:pt x="9670844" y="405128"/>
                </a:cubicBezTo>
                <a:cubicBezTo>
                  <a:pt x="9688531" y="417998"/>
                  <a:pt x="9762277" y="426463"/>
                  <a:pt x="9816083" y="416573"/>
                </a:cubicBezTo>
                <a:lnTo>
                  <a:pt x="9936741" y="437044"/>
                </a:lnTo>
                <a:cubicBezTo>
                  <a:pt x="9978091" y="447025"/>
                  <a:pt x="10008641" y="443705"/>
                  <a:pt x="10050093" y="443783"/>
                </a:cubicBezTo>
                <a:cubicBezTo>
                  <a:pt x="10074709" y="448779"/>
                  <a:pt x="10088915" y="449258"/>
                  <a:pt x="10130090" y="459520"/>
                </a:cubicBezTo>
                <a:cubicBezTo>
                  <a:pt x="10137791" y="458564"/>
                  <a:pt x="10165777" y="459877"/>
                  <a:pt x="10173456" y="457749"/>
                </a:cubicBezTo>
                <a:lnTo>
                  <a:pt x="10218232" y="459820"/>
                </a:lnTo>
                <a:lnTo>
                  <a:pt x="10354176" y="471377"/>
                </a:lnTo>
                <a:cubicBezTo>
                  <a:pt x="10367946" y="478917"/>
                  <a:pt x="10417270" y="488110"/>
                  <a:pt x="10430681" y="481226"/>
                </a:cubicBezTo>
                <a:cubicBezTo>
                  <a:pt x="10441804" y="481366"/>
                  <a:pt x="10469025" y="490181"/>
                  <a:pt x="10478169" y="481774"/>
                </a:cubicBezTo>
                <a:cubicBezTo>
                  <a:pt x="10503830" y="488972"/>
                  <a:pt x="10531359" y="489751"/>
                  <a:pt x="10540907" y="485607"/>
                </a:cubicBezTo>
                <a:cubicBezTo>
                  <a:pt x="10569054" y="475472"/>
                  <a:pt x="10590882" y="489185"/>
                  <a:pt x="10614941" y="487592"/>
                </a:cubicBezTo>
                <a:cubicBezTo>
                  <a:pt x="10654657" y="492458"/>
                  <a:pt x="10645652" y="516778"/>
                  <a:pt x="10674098" y="521656"/>
                </a:cubicBezTo>
                <a:cubicBezTo>
                  <a:pt x="10737163" y="537583"/>
                  <a:pt x="10829686" y="559302"/>
                  <a:pt x="10874834" y="574867"/>
                </a:cubicBezTo>
                <a:cubicBezTo>
                  <a:pt x="10919981" y="590432"/>
                  <a:pt x="10878682" y="577481"/>
                  <a:pt x="10944981" y="615042"/>
                </a:cubicBezTo>
                <a:cubicBezTo>
                  <a:pt x="10976235" y="616974"/>
                  <a:pt x="10982969" y="648568"/>
                  <a:pt x="11006376" y="645957"/>
                </a:cubicBezTo>
                <a:cubicBezTo>
                  <a:pt x="11005343" y="630631"/>
                  <a:pt x="11047577" y="676048"/>
                  <a:pt x="11076308" y="675698"/>
                </a:cubicBezTo>
                <a:cubicBezTo>
                  <a:pt x="11093142" y="677175"/>
                  <a:pt x="11131116" y="681348"/>
                  <a:pt x="11148789" y="685041"/>
                </a:cubicBezTo>
                <a:cubicBezTo>
                  <a:pt x="11177310" y="688243"/>
                  <a:pt x="11217768" y="714725"/>
                  <a:pt x="11249129" y="684218"/>
                </a:cubicBezTo>
                <a:cubicBezTo>
                  <a:pt x="11276269" y="697037"/>
                  <a:pt x="11257432" y="693670"/>
                  <a:pt x="11299915" y="692177"/>
                </a:cubicBezTo>
                <a:cubicBezTo>
                  <a:pt x="11314401" y="703224"/>
                  <a:pt x="11371412" y="714421"/>
                  <a:pt x="11386973" y="708209"/>
                </a:cubicBezTo>
                <a:cubicBezTo>
                  <a:pt x="11425657" y="716286"/>
                  <a:pt x="11454555" y="715485"/>
                  <a:pt x="11500105" y="735014"/>
                </a:cubicBezTo>
                <a:cubicBezTo>
                  <a:pt x="11545172" y="751781"/>
                  <a:pt x="11573053" y="787789"/>
                  <a:pt x="11621735" y="789584"/>
                </a:cubicBezTo>
                <a:lnTo>
                  <a:pt x="11691200" y="867902"/>
                </a:lnTo>
                <a:cubicBezTo>
                  <a:pt x="11734106" y="911360"/>
                  <a:pt x="11773008" y="895495"/>
                  <a:pt x="11819427" y="911634"/>
                </a:cubicBezTo>
                <a:lnTo>
                  <a:pt x="11969720" y="964737"/>
                </a:lnTo>
                <a:cubicBezTo>
                  <a:pt x="12009110" y="978008"/>
                  <a:pt x="12010206" y="989588"/>
                  <a:pt x="12055766" y="991268"/>
                </a:cubicBezTo>
                <a:cubicBezTo>
                  <a:pt x="12105723" y="1003445"/>
                  <a:pt x="12068493" y="1020292"/>
                  <a:pt x="12171539" y="995427"/>
                </a:cubicBezTo>
                <a:cubicBezTo>
                  <a:pt x="12174929" y="995822"/>
                  <a:pt x="12180763" y="996228"/>
                  <a:pt x="12187831" y="996580"/>
                </a:cubicBezTo>
                <a:lnTo>
                  <a:pt x="12192000" y="996726"/>
                </a:lnTo>
                <a:lnTo>
                  <a:pt x="12192000" y="4939827"/>
                </a:lnTo>
                <a:lnTo>
                  <a:pt x="0" y="4939827"/>
                </a:lnTo>
                <a:lnTo>
                  <a:pt x="0" y="512043"/>
                </a:lnTo>
                <a:lnTo>
                  <a:pt x="7381" y="512580"/>
                </a:lnTo>
                <a:cubicBezTo>
                  <a:pt x="39359" y="514524"/>
                  <a:pt x="72732" y="514144"/>
                  <a:pt x="100029" y="504758"/>
                </a:cubicBezTo>
                <a:cubicBezTo>
                  <a:pt x="115935" y="525779"/>
                  <a:pt x="143126" y="489229"/>
                  <a:pt x="155244" y="525130"/>
                </a:cubicBezTo>
                <a:cubicBezTo>
                  <a:pt x="173881" y="522487"/>
                  <a:pt x="242791" y="514086"/>
                  <a:pt x="254366" y="534449"/>
                </a:cubicBezTo>
                <a:cubicBezTo>
                  <a:pt x="303041" y="537382"/>
                  <a:pt x="380161" y="541650"/>
                  <a:pt x="447292" y="542725"/>
                </a:cubicBezTo>
                <a:cubicBezTo>
                  <a:pt x="530282" y="553078"/>
                  <a:pt x="572130" y="539673"/>
                  <a:pt x="628105" y="547853"/>
                </a:cubicBezTo>
                <a:cubicBezTo>
                  <a:pt x="661608" y="509671"/>
                  <a:pt x="746152" y="605137"/>
                  <a:pt x="783146" y="591799"/>
                </a:cubicBezTo>
                <a:cubicBezTo>
                  <a:pt x="862499" y="590113"/>
                  <a:pt x="949481" y="579142"/>
                  <a:pt x="1043676" y="591887"/>
                </a:cubicBezTo>
                <a:cubicBezTo>
                  <a:pt x="1120353" y="576991"/>
                  <a:pt x="1172004" y="553592"/>
                  <a:pt x="1281816" y="520946"/>
                </a:cubicBezTo>
                <a:cubicBezTo>
                  <a:pt x="1339915" y="511282"/>
                  <a:pt x="1459480" y="554579"/>
                  <a:pt x="1486347" y="487310"/>
                </a:cubicBezTo>
                <a:cubicBezTo>
                  <a:pt x="1507765" y="532008"/>
                  <a:pt x="1539168" y="465954"/>
                  <a:pt x="1568079" y="462531"/>
                </a:cubicBezTo>
                <a:cubicBezTo>
                  <a:pt x="1587821" y="491525"/>
                  <a:pt x="1601468" y="469316"/>
                  <a:pt x="1622516" y="466058"/>
                </a:cubicBezTo>
                <a:cubicBezTo>
                  <a:pt x="1630056" y="483510"/>
                  <a:pt x="1647504" y="484261"/>
                  <a:pt x="1655457" y="465359"/>
                </a:cubicBezTo>
                <a:cubicBezTo>
                  <a:pt x="1651800" y="419723"/>
                  <a:pt x="1709718" y="447719"/>
                  <a:pt x="1717454" y="417203"/>
                </a:cubicBezTo>
                <a:cubicBezTo>
                  <a:pt x="1753115" y="414011"/>
                  <a:pt x="1882851" y="412376"/>
                  <a:pt x="1913794" y="365255"/>
                </a:cubicBezTo>
                <a:cubicBezTo>
                  <a:pt x="2001060" y="361067"/>
                  <a:pt x="2099559" y="366414"/>
                  <a:pt x="2129762" y="367832"/>
                </a:cubicBezTo>
                <a:cubicBezTo>
                  <a:pt x="2215380" y="355065"/>
                  <a:pt x="2248807" y="343296"/>
                  <a:pt x="2376970" y="350129"/>
                </a:cubicBezTo>
                <a:cubicBezTo>
                  <a:pt x="2393251" y="360463"/>
                  <a:pt x="2473371" y="379419"/>
                  <a:pt x="2480155" y="359227"/>
                </a:cubicBezTo>
                <a:cubicBezTo>
                  <a:pt x="2520060" y="359505"/>
                  <a:pt x="2561270" y="311415"/>
                  <a:pt x="2586782" y="339352"/>
                </a:cubicBezTo>
                <a:cubicBezTo>
                  <a:pt x="2585230" y="294982"/>
                  <a:pt x="2653633" y="316689"/>
                  <a:pt x="2679617" y="305383"/>
                </a:cubicBezTo>
                <a:cubicBezTo>
                  <a:pt x="2721434" y="266011"/>
                  <a:pt x="2746765" y="276002"/>
                  <a:pt x="2788947" y="250375"/>
                </a:cubicBezTo>
                <a:cubicBezTo>
                  <a:pt x="2851672" y="235447"/>
                  <a:pt x="2913075" y="252766"/>
                  <a:pt x="2965530" y="245958"/>
                </a:cubicBezTo>
                <a:cubicBezTo>
                  <a:pt x="3001911" y="238336"/>
                  <a:pt x="3090203" y="217828"/>
                  <a:pt x="3103677" y="209527"/>
                </a:cubicBezTo>
                <a:lnTo>
                  <a:pt x="3126759" y="211226"/>
                </a:lnTo>
                <a:cubicBezTo>
                  <a:pt x="3136908" y="211889"/>
                  <a:pt x="3148903" y="212490"/>
                  <a:pt x="3164020" y="212779"/>
                </a:cubicBezTo>
                <a:cubicBezTo>
                  <a:pt x="3225474" y="210084"/>
                  <a:pt x="3231859" y="218227"/>
                  <a:pt x="3285019" y="220535"/>
                </a:cubicBezTo>
                <a:cubicBezTo>
                  <a:pt x="3318541" y="222809"/>
                  <a:pt x="3359787" y="223898"/>
                  <a:pt x="3365154" y="226416"/>
                </a:cubicBezTo>
                <a:lnTo>
                  <a:pt x="3367507" y="225416"/>
                </a:lnTo>
                <a:cubicBezTo>
                  <a:pt x="3377583" y="223667"/>
                  <a:pt x="3383502" y="224760"/>
                  <a:pt x="3387567" y="227103"/>
                </a:cubicBezTo>
                <a:lnTo>
                  <a:pt x="3498001" y="231941"/>
                </a:lnTo>
                <a:cubicBezTo>
                  <a:pt x="3513569" y="226158"/>
                  <a:pt x="3539132" y="232525"/>
                  <a:pt x="3561557" y="228095"/>
                </a:cubicBezTo>
                <a:cubicBezTo>
                  <a:pt x="3574944" y="230843"/>
                  <a:pt x="3597426" y="216287"/>
                  <a:pt x="3611920" y="218094"/>
                </a:cubicBezTo>
                <a:lnTo>
                  <a:pt x="3620528" y="218788"/>
                </a:lnTo>
                <a:lnTo>
                  <a:pt x="3620766" y="218511"/>
                </a:lnTo>
                <a:cubicBezTo>
                  <a:pt x="3622780" y="218042"/>
                  <a:pt x="3625663" y="218038"/>
                  <a:pt x="3629977" y="218664"/>
                </a:cubicBezTo>
                <a:lnTo>
                  <a:pt x="3636217" y="220048"/>
                </a:lnTo>
                <a:lnTo>
                  <a:pt x="3709484" y="186927"/>
                </a:lnTo>
                <a:cubicBezTo>
                  <a:pt x="3731015" y="183190"/>
                  <a:pt x="3745790" y="180810"/>
                  <a:pt x="3761342" y="177474"/>
                </a:cubicBezTo>
                <a:lnTo>
                  <a:pt x="3799748" y="167154"/>
                </a:lnTo>
                <a:lnTo>
                  <a:pt x="3922756" y="194044"/>
                </a:lnTo>
                <a:cubicBezTo>
                  <a:pt x="3960877" y="203465"/>
                  <a:pt x="3965250" y="215357"/>
                  <a:pt x="4028476" y="223679"/>
                </a:cubicBezTo>
                <a:cubicBezTo>
                  <a:pt x="4088751" y="228019"/>
                  <a:pt x="4139112" y="248870"/>
                  <a:pt x="4191582" y="238952"/>
                </a:cubicBezTo>
                <a:cubicBezTo>
                  <a:pt x="4210842" y="254091"/>
                  <a:pt x="4229809" y="260810"/>
                  <a:pt x="4251024" y="240874"/>
                </a:cubicBezTo>
                <a:cubicBezTo>
                  <a:pt x="4306627" y="250935"/>
                  <a:pt x="4317066" y="281625"/>
                  <a:pt x="4355275" y="260205"/>
                </a:cubicBezTo>
                <a:cubicBezTo>
                  <a:pt x="4390577" y="327090"/>
                  <a:pt x="4385658" y="272111"/>
                  <a:pt x="4423807" y="270366"/>
                </a:cubicBezTo>
                <a:cubicBezTo>
                  <a:pt x="4457666" y="271864"/>
                  <a:pt x="4523223" y="267475"/>
                  <a:pt x="4558432" y="269194"/>
                </a:cubicBezTo>
                <a:cubicBezTo>
                  <a:pt x="4594553" y="230955"/>
                  <a:pt x="4596517" y="287120"/>
                  <a:pt x="4635061" y="280682"/>
                </a:cubicBezTo>
                <a:cubicBezTo>
                  <a:pt x="4676560" y="281955"/>
                  <a:pt x="4741782" y="292968"/>
                  <a:pt x="4807427" y="276835"/>
                </a:cubicBezTo>
                <a:cubicBezTo>
                  <a:pt x="4876769" y="256626"/>
                  <a:pt x="4951997" y="249407"/>
                  <a:pt x="5028933" y="183887"/>
                </a:cubicBezTo>
                <a:cubicBezTo>
                  <a:pt x="5044713" y="164149"/>
                  <a:pt x="5073685" y="161161"/>
                  <a:pt x="5093642" y="177214"/>
                </a:cubicBezTo>
                <a:cubicBezTo>
                  <a:pt x="5097077" y="179978"/>
                  <a:pt x="5100108" y="183212"/>
                  <a:pt x="5102642" y="186816"/>
                </a:cubicBezTo>
                <a:cubicBezTo>
                  <a:pt x="5150234" y="139156"/>
                  <a:pt x="5169674" y="190314"/>
                  <a:pt x="5193590" y="156458"/>
                </a:cubicBezTo>
                <a:cubicBezTo>
                  <a:pt x="5257854" y="151722"/>
                  <a:pt x="5301917" y="175841"/>
                  <a:pt x="5323922" y="146332"/>
                </a:cubicBezTo>
                <a:cubicBezTo>
                  <a:pt x="5355266" y="153538"/>
                  <a:pt x="5392601" y="198271"/>
                  <a:pt x="5421860" y="167298"/>
                </a:cubicBezTo>
                <a:cubicBezTo>
                  <a:pt x="5420630" y="196364"/>
                  <a:pt x="5461576" y="151467"/>
                  <a:pt x="5476948" y="173249"/>
                </a:cubicBezTo>
                <a:cubicBezTo>
                  <a:pt x="5487334" y="191763"/>
                  <a:pt x="5502178" y="182456"/>
                  <a:pt x="5516842" y="184018"/>
                </a:cubicBezTo>
                <a:cubicBezTo>
                  <a:pt x="5533140" y="200158"/>
                  <a:pt x="5599828" y="189750"/>
                  <a:pt x="5619415" y="176781"/>
                </a:cubicBezTo>
                <a:cubicBezTo>
                  <a:pt x="5690073" y="168499"/>
                  <a:pt x="5748631" y="186964"/>
                  <a:pt x="5789867" y="150304"/>
                </a:cubicBezTo>
                <a:cubicBezTo>
                  <a:pt x="5802836" y="146282"/>
                  <a:pt x="5814753" y="145947"/>
                  <a:pt x="5825953" y="147907"/>
                </a:cubicBezTo>
                <a:lnTo>
                  <a:pt x="5856168" y="158719"/>
                </a:lnTo>
                <a:lnTo>
                  <a:pt x="5862476" y="172447"/>
                </a:lnTo>
                <a:lnTo>
                  <a:pt x="5882195" y="173195"/>
                </a:lnTo>
                <a:lnTo>
                  <a:pt x="5952585" y="161012"/>
                </a:lnTo>
                <a:cubicBezTo>
                  <a:pt x="5962273" y="166588"/>
                  <a:pt x="5992020" y="151579"/>
                  <a:pt x="6001964" y="154786"/>
                </a:cubicBezTo>
                <a:cubicBezTo>
                  <a:pt x="6061748" y="122178"/>
                  <a:pt x="6101539" y="131534"/>
                  <a:pt x="6184207" y="132658"/>
                </a:cubicBezTo>
                <a:cubicBezTo>
                  <a:pt x="6266582" y="127016"/>
                  <a:pt x="6286876" y="151859"/>
                  <a:pt x="6415830" y="136006"/>
                </a:cubicBezTo>
                <a:cubicBezTo>
                  <a:pt x="6563502" y="116945"/>
                  <a:pt x="6684679" y="79367"/>
                  <a:pt x="6756965" y="57636"/>
                </a:cubicBezTo>
                <a:cubicBezTo>
                  <a:pt x="6761544" y="48663"/>
                  <a:pt x="6812642" y="36519"/>
                  <a:pt x="6819400" y="30742"/>
                </a:cubicBezTo>
                <a:lnTo>
                  <a:pt x="6986370" y="12659"/>
                </a:lnTo>
                <a:lnTo>
                  <a:pt x="6989536" y="14528"/>
                </a:lnTo>
                <a:cubicBezTo>
                  <a:pt x="7002946" y="17364"/>
                  <a:pt x="7010700" y="14716"/>
                  <a:pt x="7015933" y="9653"/>
                </a:cubicBezTo>
                <a:lnTo>
                  <a:pt x="7020592" y="1651"/>
                </a:lnTo>
                <a:lnTo>
                  <a:pt x="7025905"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95E2C2D7-6F80-2346-2C25-7930C771B3E0}"/>
              </a:ext>
            </a:extLst>
          </p:cNvPr>
          <p:cNvSpPr>
            <a:spLocks noGrp="1"/>
          </p:cNvSpPr>
          <p:nvPr>
            <p:ph type="ctrTitle"/>
          </p:nvPr>
        </p:nvSpPr>
        <p:spPr>
          <a:xfrm>
            <a:off x="1184744" y="5198168"/>
            <a:ext cx="9859618" cy="642797"/>
          </a:xfrm>
        </p:spPr>
        <p:txBody>
          <a:bodyPr>
            <a:normAutofit/>
          </a:bodyPr>
          <a:lstStyle/>
          <a:p>
            <a:r>
              <a:rPr lang="sv-SE" sz="3600" b="1"/>
              <a:t>Säsong 2026 – Pojkar 2016</a:t>
            </a:r>
          </a:p>
        </p:txBody>
      </p:sp>
      <p:sp>
        <p:nvSpPr>
          <p:cNvPr id="33" name="Freeform: Shape 32">
            <a:extLst>
              <a:ext uri="{FF2B5EF4-FFF2-40B4-BE49-F238E27FC236}">
                <a16:creationId xmlns:a16="http://schemas.microsoft.com/office/drawing/2014/main" id="{3389D0BC-BA1D-4360-88F9-D9ECCBDAB5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17950" y="647758"/>
            <a:ext cx="8355105" cy="4392652"/>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2F2F2"/>
          </a:solidFill>
          <a:ln>
            <a:noFill/>
          </a:ln>
          <a:effectLst>
            <a:outerShdw blurRad="254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Bildobjekt 4">
            <a:extLst>
              <a:ext uri="{FF2B5EF4-FFF2-40B4-BE49-F238E27FC236}">
                <a16:creationId xmlns:a16="http://schemas.microsoft.com/office/drawing/2014/main" id="{FE1555B0-5E95-5229-1E2D-387A6FF0E52F}"/>
              </a:ext>
            </a:extLst>
          </p:cNvPr>
          <p:cNvPicPr>
            <a:picLocks noChangeAspect="1"/>
          </p:cNvPicPr>
          <p:nvPr/>
        </p:nvPicPr>
        <p:blipFill>
          <a:blip r:embed="rId2"/>
          <a:srcRect b="4302"/>
          <a:stretch>
            <a:fillRect/>
          </a:stretch>
        </p:blipFill>
        <p:spPr>
          <a:xfrm>
            <a:off x="2079812" y="805516"/>
            <a:ext cx="8032376" cy="4074026"/>
          </a:xfrm>
          <a:prstGeom prst="rect">
            <a:avLst/>
          </a:prstGeom>
        </p:spPr>
      </p:pic>
    </p:spTree>
    <p:extLst>
      <p:ext uri="{BB962C8B-B14F-4D97-AF65-F5344CB8AC3E}">
        <p14:creationId xmlns:p14="http://schemas.microsoft.com/office/powerpoint/2010/main" val="360931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A37"/>
        </a:solidFill>
        <a:effectLst/>
      </p:bgPr>
    </p:bg>
    <p:spTree>
      <p:nvGrpSpPr>
        <p:cNvPr id="1" name="">
          <a:extLst>
            <a:ext uri="{FF2B5EF4-FFF2-40B4-BE49-F238E27FC236}">
              <a16:creationId xmlns:a16="http://schemas.microsoft.com/office/drawing/2014/main" id="{3DC11541-6E41-FA30-5844-AA3F695121F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D0288DD-F171-8856-0396-E1ADE1DA9727}"/>
              </a:ext>
            </a:extLst>
          </p:cNvPr>
          <p:cNvSpPr>
            <a:spLocks noGrp="1"/>
          </p:cNvSpPr>
          <p:nvPr>
            <p:ph type="title"/>
          </p:nvPr>
        </p:nvSpPr>
        <p:spPr>
          <a:xfrm>
            <a:off x="838200" y="1479439"/>
            <a:ext cx="10515600" cy="679045"/>
          </a:xfrm>
        </p:spPr>
        <p:txBody>
          <a:bodyPr>
            <a:normAutofit fontScale="90000"/>
          </a:bodyPr>
          <a:lstStyle/>
          <a:p>
            <a:pPr marL="571500" indent="-571500">
              <a:buFont typeface="Arial" panose="020B0604020202020204" pitchFamily="34" charset="0"/>
              <a:buChar char="•"/>
            </a:pPr>
            <a:r>
              <a:rPr lang="sv-SE" u="sng" dirty="0">
                <a:solidFill>
                  <a:schemeClr val="bg1"/>
                </a:solidFill>
              </a:rPr>
              <a:t>Övriga frågor</a:t>
            </a:r>
            <a:br>
              <a:rPr lang="sv-SE" u="sng" dirty="0">
                <a:solidFill>
                  <a:schemeClr val="bg1"/>
                </a:solidFill>
              </a:rPr>
            </a:br>
            <a:br>
              <a:rPr lang="sv-SE" u="sng" dirty="0">
                <a:solidFill>
                  <a:schemeClr val="bg1"/>
                </a:solidFill>
              </a:rPr>
            </a:br>
            <a:br>
              <a:rPr lang="sv-SE" dirty="0">
                <a:solidFill>
                  <a:schemeClr val="bg1"/>
                </a:solidFill>
              </a:rPr>
            </a:br>
            <a:endParaRPr lang="sv-SE" dirty="0">
              <a:solidFill>
                <a:schemeClr val="bg1"/>
              </a:solidFill>
            </a:endParaRPr>
          </a:p>
        </p:txBody>
      </p:sp>
      <p:pic>
        <p:nvPicPr>
          <p:cNvPr id="5" name="Platshållare för innehåll 4">
            <a:extLst>
              <a:ext uri="{FF2B5EF4-FFF2-40B4-BE49-F238E27FC236}">
                <a16:creationId xmlns:a16="http://schemas.microsoft.com/office/drawing/2014/main" id="{D4FAD6C5-196F-004C-E16C-8B04DBFADF99}"/>
              </a:ext>
            </a:extLst>
          </p:cNvPr>
          <p:cNvPicPr>
            <a:picLocks noGrp="1" noChangeAspect="1"/>
          </p:cNvPicPr>
          <p:nvPr>
            <p:ph idx="1"/>
          </p:nvPr>
        </p:nvPicPr>
        <p:blipFill>
          <a:blip r:embed="rId2"/>
          <a:stretch>
            <a:fillRect/>
          </a:stretch>
        </p:blipFill>
        <p:spPr>
          <a:xfrm>
            <a:off x="9920392" y="4739298"/>
            <a:ext cx="1562180" cy="1505027"/>
          </a:xfrm>
        </p:spPr>
      </p:pic>
      <p:sp>
        <p:nvSpPr>
          <p:cNvPr id="6" name="textruta 5">
            <a:extLst>
              <a:ext uri="{FF2B5EF4-FFF2-40B4-BE49-F238E27FC236}">
                <a16:creationId xmlns:a16="http://schemas.microsoft.com/office/drawing/2014/main" id="{6A6F0CB3-5598-33D3-2C53-FF3E1E6FB7C8}"/>
              </a:ext>
            </a:extLst>
          </p:cNvPr>
          <p:cNvSpPr txBox="1"/>
          <p:nvPr/>
        </p:nvSpPr>
        <p:spPr>
          <a:xfrm>
            <a:off x="1281719" y="1724618"/>
            <a:ext cx="8638673" cy="2585323"/>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rPr>
              <a:t>Städning av återvinningstation  - 18maj. Sista jobbet på förra årets </a:t>
            </a:r>
            <a:r>
              <a:rPr lang="sv-SE" dirty="0" err="1">
                <a:solidFill>
                  <a:schemeClr val="bg1"/>
                </a:solidFill>
              </a:rPr>
              <a:t>lumirejobbet</a:t>
            </a:r>
            <a:r>
              <a:rPr lang="sv-SE" u="sng" dirty="0">
                <a:solidFill>
                  <a:schemeClr val="bg1"/>
                </a:solidFill>
              </a:rPr>
              <a:t>.</a:t>
            </a:r>
          </a:p>
          <a:p>
            <a:pPr marL="285750" indent="-285750">
              <a:buFont typeface="Arial" panose="020B0604020202020204" pitchFamily="34" charset="0"/>
              <a:buChar char="•"/>
            </a:pPr>
            <a:endParaRPr lang="sv-SE" u="sng" dirty="0">
              <a:solidFill>
                <a:schemeClr val="bg1"/>
              </a:solidFill>
            </a:endParaRPr>
          </a:p>
          <a:p>
            <a:pPr marL="285750" indent="-285750">
              <a:buFont typeface="Arial" panose="020B0604020202020204" pitchFamily="34" charset="0"/>
              <a:buChar char="•"/>
            </a:pPr>
            <a:r>
              <a:rPr lang="sv-SE" dirty="0">
                <a:solidFill>
                  <a:schemeClr val="bg1"/>
                </a:solidFill>
              </a:rPr>
              <a:t>Vi åker tillsammans när bortamatcherna är  längre bort. Då kommer det stå i kallelsen. Hjälp gärna varandra med skjuts. </a:t>
            </a: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r>
              <a:rPr lang="sv-SE" dirty="0">
                <a:solidFill>
                  <a:schemeClr val="bg1"/>
                </a:solidFill>
              </a:rPr>
              <a:t>Matcherna under VT ligger nu på laget.se. Kan bli ändringar under seriens gång.  Vi försöker lägga ut de så snabbt som möjligt.</a:t>
            </a:r>
          </a:p>
          <a:p>
            <a:pPr marL="285750" indent="-285750">
              <a:buFont typeface="Arial" panose="020B0604020202020204" pitchFamily="34" charset="0"/>
              <a:buChar char="•"/>
            </a:pPr>
            <a:endParaRPr lang="sv-SE" u="sng" dirty="0">
              <a:solidFill>
                <a:schemeClr val="bg1"/>
              </a:solidFill>
            </a:endParaRPr>
          </a:p>
          <a:p>
            <a:pPr marL="285750" indent="-285750">
              <a:buFont typeface="Arial" panose="020B0604020202020204" pitchFamily="34" charset="0"/>
              <a:buChar char="•"/>
            </a:pPr>
            <a:endParaRPr lang="sv-SE" dirty="0">
              <a:solidFill>
                <a:schemeClr val="bg1"/>
              </a:solidFill>
            </a:endParaRPr>
          </a:p>
        </p:txBody>
      </p:sp>
      <p:sp>
        <p:nvSpPr>
          <p:cNvPr id="4" name="textruta 3">
            <a:extLst>
              <a:ext uri="{FF2B5EF4-FFF2-40B4-BE49-F238E27FC236}">
                <a16:creationId xmlns:a16="http://schemas.microsoft.com/office/drawing/2014/main" id="{A716AF04-A374-96C2-97AA-738CD37FF9AF}"/>
              </a:ext>
            </a:extLst>
          </p:cNvPr>
          <p:cNvSpPr txBox="1"/>
          <p:nvPr/>
        </p:nvSpPr>
        <p:spPr>
          <a:xfrm>
            <a:off x="1207008" y="4555120"/>
            <a:ext cx="8713384" cy="1754326"/>
          </a:xfrm>
          <a:prstGeom prst="rect">
            <a:avLst/>
          </a:prstGeom>
          <a:noFill/>
        </p:spPr>
        <p:txBody>
          <a:bodyPr wrap="square" rtlCol="0">
            <a:spAutoFit/>
          </a:bodyPr>
          <a:lstStyle/>
          <a:p>
            <a:r>
              <a:rPr lang="sv-SE" b="1" u="sng" dirty="0"/>
              <a:t>Anteckningar från mötet:</a:t>
            </a:r>
          </a:p>
          <a:p>
            <a:r>
              <a:rPr lang="sv-SE" dirty="0"/>
              <a:t>Föräldrar hjälper till att städa den 18/5 under killarnas träning. Linnea skickat ut kallelse på laget.se</a:t>
            </a:r>
          </a:p>
          <a:p>
            <a:r>
              <a:rPr lang="sv-SE" dirty="0"/>
              <a:t>Andras lags uppfattning om oss har varit mindre positivt. Se Sms från Fred i tråden</a:t>
            </a:r>
          </a:p>
          <a:p>
            <a:endParaRPr lang="sv-SE" dirty="0"/>
          </a:p>
          <a:p>
            <a:endParaRPr lang="sv-SE" b="1" u="sng" dirty="0"/>
          </a:p>
        </p:txBody>
      </p:sp>
    </p:spTree>
    <p:extLst>
      <p:ext uri="{BB962C8B-B14F-4D97-AF65-F5344CB8AC3E}">
        <p14:creationId xmlns:p14="http://schemas.microsoft.com/office/powerpoint/2010/main" val="482829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A37"/>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9BF67DD-CEA1-DC6C-C198-E9DC9A0E5739}"/>
              </a:ext>
            </a:extLst>
          </p:cNvPr>
          <p:cNvSpPr>
            <a:spLocks noGrp="1"/>
          </p:cNvSpPr>
          <p:nvPr>
            <p:ph type="title"/>
          </p:nvPr>
        </p:nvSpPr>
        <p:spPr>
          <a:xfrm>
            <a:off x="838200" y="793140"/>
            <a:ext cx="10515600" cy="588948"/>
          </a:xfrm>
        </p:spPr>
        <p:txBody>
          <a:bodyPr>
            <a:normAutofit fontScale="90000"/>
          </a:bodyPr>
          <a:lstStyle/>
          <a:p>
            <a:r>
              <a:rPr lang="sv-SE" u="sng" dirty="0">
                <a:solidFill>
                  <a:schemeClr val="bg1"/>
                </a:solidFill>
              </a:rPr>
              <a:t>Ledare för P2016</a:t>
            </a:r>
            <a:br>
              <a:rPr lang="sv-SE" dirty="0">
                <a:solidFill>
                  <a:schemeClr val="bg1"/>
                </a:solidFill>
              </a:rPr>
            </a:br>
            <a:endParaRPr lang="sv-SE" dirty="0">
              <a:solidFill>
                <a:schemeClr val="bg1"/>
              </a:solidFill>
            </a:endParaRPr>
          </a:p>
        </p:txBody>
      </p:sp>
      <p:pic>
        <p:nvPicPr>
          <p:cNvPr id="5" name="Platshållare för innehåll 4">
            <a:extLst>
              <a:ext uri="{FF2B5EF4-FFF2-40B4-BE49-F238E27FC236}">
                <a16:creationId xmlns:a16="http://schemas.microsoft.com/office/drawing/2014/main" id="{FF5A90FC-AEB7-5941-024E-4096BAF91C73}"/>
              </a:ext>
            </a:extLst>
          </p:cNvPr>
          <p:cNvPicPr>
            <a:picLocks noGrp="1" noChangeAspect="1"/>
          </p:cNvPicPr>
          <p:nvPr>
            <p:ph idx="1"/>
          </p:nvPr>
        </p:nvPicPr>
        <p:blipFill>
          <a:blip r:embed="rId2"/>
          <a:stretch>
            <a:fillRect/>
          </a:stretch>
        </p:blipFill>
        <p:spPr>
          <a:xfrm>
            <a:off x="9920392" y="4739298"/>
            <a:ext cx="1562180" cy="1505027"/>
          </a:xfrm>
        </p:spPr>
      </p:pic>
      <p:sp>
        <p:nvSpPr>
          <p:cNvPr id="6" name="textruta 5">
            <a:extLst>
              <a:ext uri="{FF2B5EF4-FFF2-40B4-BE49-F238E27FC236}">
                <a16:creationId xmlns:a16="http://schemas.microsoft.com/office/drawing/2014/main" id="{240D1DFF-D3D3-1ACA-7453-B6693530E074}"/>
              </a:ext>
            </a:extLst>
          </p:cNvPr>
          <p:cNvSpPr txBox="1"/>
          <p:nvPr/>
        </p:nvSpPr>
        <p:spPr>
          <a:xfrm>
            <a:off x="709428" y="1382088"/>
            <a:ext cx="8638673" cy="512627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sv-SE" sz="2000" b="1" u="sng" dirty="0">
                <a:solidFill>
                  <a:schemeClr val="bg1"/>
                </a:solidFill>
              </a:rPr>
              <a:t>Tränare:</a:t>
            </a:r>
          </a:p>
          <a:p>
            <a:pPr marL="285750" indent="-285750">
              <a:lnSpc>
                <a:spcPct val="150000"/>
              </a:lnSpc>
              <a:buFont typeface="Arial" panose="020B0604020202020204" pitchFamily="34" charset="0"/>
              <a:buChar char="•"/>
            </a:pPr>
            <a:endParaRPr lang="sv-SE" sz="2000" b="1" dirty="0">
              <a:solidFill>
                <a:schemeClr val="bg1"/>
              </a:solidFill>
            </a:endParaRPr>
          </a:p>
          <a:p>
            <a:pPr marL="285750" indent="-285750">
              <a:lnSpc>
                <a:spcPct val="150000"/>
              </a:lnSpc>
              <a:buFont typeface="Arial" panose="020B0604020202020204" pitchFamily="34" charset="0"/>
              <a:buChar char="•"/>
            </a:pPr>
            <a:endParaRPr lang="sv-SE" sz="2000" b="1" dirty="0">
              <a:solidFill>
                <a:schemeClr val="bg1"/>
              </a:solidFill>
            </a:endParaRPr>
          </a:p>
          <a:p>
            <a:pPr marL="285750" indent="-285750">
              <a:lnSpc>
                <a:spcPct val="150000"/>
              </a:lnSpc>
              <a:buFont typeface="Arial" panose="020B0604020202020204" pitchFamily="34" charset="0"/>
              <a:buChar char="•"/>
            </a:pPr>
            <a:endParaRPr lang="sv-SE" sz="2000" b="1" dirty="0">
              <a:solidFill>
                <a:schemeClr val="bg1"/>
              </a:solidFill>
            </a:endParaRPr>
          </a:p>
          <a:p>
            <a:pPr marL="285750" indent="-285750">
              <a:lnSpc>
                <a:spcPct val="150000"/>
              </a:lnSpc>
              <a:buFont typeface="Arial" panose="020B0604020202020204" pitchFamily="34" charset="0"/>
              <a:buChar char="•"/>
            </a:pPr>
            <a:r>
              <a:rPr lang="sv-SE" sz="2000" b="1" dirty="0">
                <a:solidFill>
                  <a:schemeClr val="bg1"/>
                </a:solidFill>
              </a:rPr>
              <a:t>Fred	              Tobias             Björn               Simon                 John                  Niklas	 </a:t>
            </a:r>
            <a:endParaRPr lang="sv-SE" sz="2000" b="1" u="sng" dirty="0">
              <a:solidFill>
                <a:schemeClr val="bg1"/>
              </a:solidFill>
            </a:endParaRPr>
          </a:p>
          <a:p>
            <a:pPr>
              <a:lnSpc>
                <a:spcPct val="150000"/>
              </a:lnSpc>
            </a:pPr>
            <a:r>
              <a:rPr lang="sv-SE" sz="2000" b="1" u="sng" dirty="0">
                <a:solidFill>
                  <a:schemeClr val="bg1"/>
                </a:solidFill>
              </a:rPr>
              <a:t>Lagledare</a:t>
            </a:r>
            <a:r>
              <a:rPr lang="sv-SE" sz="2000" b="1" dirty="0">
                <a:solidFill>
                  <a:schemeClr val="bg1"/>
                </a:solidFill>
              </a:rPr>
              <a:t> :</a:t>
            </a:r>
          </a:p>
          <a:p>
            <a:pPr marL="285750" indent="-285750">
              <a:lnSpc>
                <a:spcPct val="150000"/>
              </a:lnSpc>
              <a:buFont typeface="Arial" panose="020B0604020202020204" pitchFamily="34" charset="0"/>
              <a:buChar char="•"/>
            </a:pPr>
            <a:endParaRPr lang="sv-SE" sz="2000" b="1" dirty="0">
              <a:solidFill>
                <a:schemeClr val="bg1"/>
              </a:solidFill>
            </a:endParaRPr>
          </a:p>
          <a:p>
            <a:pPr marL="285750" indent="-285750">
              <a:lnSpc>
                <a:spcPct val="150000"/>
              </a:lnSpc>
              <a:buFont typeface="Arial" panose="020B0604020202020204" pitchFamily="34" charset="0"/>
              <a:buChar char="•"/>
            </a:pPr>
            <a:endParaRPr lang="sv-SE" sz="2000" b="1" dirty="0">
              <a:solidFill>
                <a:schemeClr val="bg1"/>
              </a:solidFill>
            </a:endParaRPr>
          </a:p>
          <a:p>
            <a:pPr marL="285750" indent="-285750">
              <a:lnSpc>
                <a:spcPct val="150000"/>
              </a:lnSpc>
              <a:buFont typeface="Arial" panose="020B0604020202020204" pitchFamily="34" charset="0"/>
              <a:buChar char="•"/>
            </a:pPr>
            <a:endParaRPr lang="sv-SE" sz="2000" b="1" dirty="0">
              <a:solidFill>
                <a:schemeClr val="bg1"/>
              </a:solidFill>
            </a:endParaRPr>
          </a:p>
          <a:p>
            <a:pPr marL="285750" indent="-285750">
              <a:lnSpc>
                <a:spcPct val="150000"/>
              </a:lnSpc>
              <a:buFont typeface="Arial" panose="020B0604020202020204" pitchFamily="34" charset="0"/>
              <a:buChar char="•"/>
            </a:pPr>
            <a:r>
              <a:rPr lang="sv-SE" sz="2000" b="1" dirty="0">
                <a:solidFill>
                  <a:schemeClr val="bg1"/>
                </a:solidFill>
              </a:rPr>
              <a:t>Linnea	Frida  </a:t>
            </a:r>
            <a:endParaRPr lang="sv-SE" sz="2000" dirty="0">
              <a:solidFill>
                <a:schemeClr val="bg1"/>
              </a:solidFill>
            </a:endParaRPr>
          </a:p>
        </p:txBody>
      </p:sp>
      <p:pic>
        <p:nvPicPr>
          <p:cNvPr id="8" name="Bildobjekt 7">
            <a:extLst>
              <a:ext uri="{FF2B5EF4-FFF2-40B4-BE49-F238E27FC236}">
                <a16:creationId xmlns:a16="http://schemas.microsoft.com/office/drawing/2014/main" id="{E946D325-6511-A62E-7707-01391C3F06E6}"/>
              </a:ext>
            </a:extLst>
          </p:cNvPr>
          <p:cNvPicPr>
            <a:picLocks noChangeAspect="1"/>
          </p:cNvPicPr>
          <p:nvPr/>
        </p:nvPicPr>
        <p:blipFill>
          <a:blip r:embed="rId3"/>
          <a:stretch>
            <a:fillRect/>
          </a:stretch>
        </p:blipFill>
        <p:spPr>
          <a:xfrm>
            <a:off x="3344810" y="2080884"/>
            <a:ext cx="1143000" cy="1174313"/>
          </a:xfrm>
          <a:prstGeom prst="rect">
            <a:avLst/>
          </a:prstGeom>
        </p:spPr>
      </p:pic>
      <p:pic>
        <p:nvPicPr>
          <p:cNvPr id="10" name="Bildobjekt 9">
            <a:extLst>
              <a:ext uri="{FF2B5EF4-FFF2-40B4-BE49-F238E27FC236}">
                <a16:creationId xmlns:a16="http://schemas.microsoft.com/office/drawing/2014/main" id="{9573FE98-6BAD-3EEA-3D61-CB24A2B2A2D7}"/>
              </a:ext>
            </a:extLst>
          </p:cNvPr>
          <p:cNvPicPr>
            <a:picLocks noChangeAspect="1"/>
          </p:cNvPicPr>
          <p:nvPr/>
        </p:nvPicPr>
        <p:blipFill>
          <a:blip r:embed="rId4"/>
          <a:stretch>
            <a:fillRect/>
          </a:stretch>
        </p:blipFill>
        <p:spPr>
          <a:xfrm>
            <a:off x="713396" y="2005260"/>
            <a:ext cx="1252931" cy="1325563"/>
          </a:xfrm>
          <a:prstGeom prst="rect">
            <a:avLst/>
          </a:prstGeom>
        </p:spPr>
      </p:pic>
      <p:pic>
        <p:nvPicPr>
          <p:cNvPr id="14" name="Bildobjekt 13">
            <a:extLst>
              <a:ext uri="{FF2B5EF4-FFF2-40B4-BE49-F238E27FC236}">
                <a16:creationId xmlns:a16="http://schemas.microsoft.com/office/drawing/2014/main" id="{A77D6D21-DC6E-87CF-ED8F-10CC191C41C5}"/>
              </a:ext>
            </a:extLst>
          </p:cNvPr>
          <p:cNvPicPr>
            <a:picLocks noChangeAspect="1"/>
          </p:cNvPicPr>
          <p:nvPr/>
        </p:nvPicPr>
        <p:blipFill>
          <a:blip r:embed="rId5"/>
          <a:stretch>
            <a:fillRect/>
          </a:stretch>
        </p:blipFill>
        <p:spPr>
          <a:xfrm>
            <a:off x="4789337" y="2045937"/>
            <a:ext cx="1143000" cy="1209260"/>
          </a:xfrm>
          <a:prstGeom prst="rect">
            <a:avLst/>
          </a:prstGeom>
        </p:spPr>
      </p:pic>
      <p:pic>
        <p:nvPicPr>
          <p:cNvPr id="16" name="Bildobjekt 15">
            <a:extLst>
              <a:ext uri="{FF2B5EF4-FFF2-40B4-BE49-F238E27FC236}">
                <a16:creationId xmlns:a16="http://schemas.microsoft.com/office/drawing/2014/main" id="{190AF83C-1116-5E03-A102-EF98E725761C}"/>
              </a:ext>
            </a:extLst>
          </p:cNvPr>
          <p:cNvPicPr>
            <a:picLocks noChangeAspect="1"/>
          </p:cNvPicPr>
          <p:nvPr/>
        </p:nvPicPr>
        <p:blipFill>
          <a:blip r:embed="rId6"/>
          <a:stretch>
            <a:fillRect/>
          </a:stretch>
        </p:blipFill>
        <p:spPr>
          <a:xfrm>
            <a:off x="2132576" y="2103167"/>
            <a:ext cx="925215" cy="1174312"/>
          </a:xfrm>
          <a:prstGeom prst="rect">
            <a:avLst/>
          </a:prstGeom>
        </p:spPr>
      </p:pic>
      <p:pic>
        <p:nvPicPr>
          <p:cNvPr id="18" name="Bildobjekt 17">
            <a:extLst>
              <a:ext uri="{FF2B5EF4-FFF2-40B4-BE49-F238E27FC236}">
                <a16:creationId xmlns:a16="http://schemas.microsoft.com/office/drawing/2014/main" id="{FE8C8A6C-8A33-C967-0331-2B2B479A26EE}"/>
              </a:ext>
            </a:extLst>
          </p:cNvPr>
          <p:cNvPicPr>
            <a:picLocks noChangeAspect="1"/>
          </p:cNvPicPr>
          <p:nvPr/>
        </p:nvPicPr>
        <p:blipFill>
          <a:blip r:embed="rId7"/>
          <a:stretch>
            <a:fillRect/>
          </a:stretch>
        </p:blipFill>
        <p:spPr>
          <a:xfrm>
            <a:off x="8053310" y="1988475"/>
            <a:ext cx="1048932" cy="1324184"/>
          </a:xfrm>
          <a:prstGeom prst="rect">
            <a:avLst/>
          </a:prstGeom>
        </p:spPr>
      </p:pic>
      <p:pic>
        <p:nvPicPr>
          <p:cNvPr id="20" name="Bildobjekt 19">
            <a:extLst>
              <a:ext uri="{FF2B5EF4-FFF2-40B4-BE49-F238E27FC236}">
                <a16:creationId xmlns:a16="http://schemas.microsoft.com/office/drawing/2014/main" id="{28DFAFBD-E955-BAFE-1CA9-F25D15BF1F28}"/>
              </a:ext>
            </a:extLst>
          </p:cNvPr>
          <p:cNvPicPr>
            <a:picLocks noChangeAspect="1"/>
          </p:cNvPicPr>
          <p:nvPr/>
        </p:nvPicPr>
        <p:blipFill>
          <a:blip r:embed="rId8"/>
          <a:stretch>
            <a:fillRect/>
          </a:stretch>
        </p:blipFill>
        <p:spPr>
          <a:xfrm>
            <a:off x="877640" y="4790429"/>
            <a:ext cx="924441" cy="1108105"/>
          </a:xfrm>
          <a:prstGeom prst="rect">
            <a:avLst/>
          </a:prstGeom>
        </p:spPr>
      </p:pic>
      <p:pic>
        <p:nvPicPr>
          <p:cNvPr id="22" name="Bildobjekt 21">
            <a:extLst>
              <a:ext uri="{FF2B5EF4-FFF2-40B4-BE49-F238E27FC236}">
                <a16:creationId xmlns:a16="http://schemas.microsoft.com/office/drawing/2014/main" id="{E8000FAF-3DDD-7B10-0285-A9E8F3BEECC2}"/>
              </a:ext>
            </a:extLst>
          </p:cNvPr>
          <p:cNvPicPr>
            <a:picLocks noChangeAspect="1"/>
          </p:cNvPicPr>
          <p:nvPr/>
        </p:nvPicPr>
        <p:blipFill>
          <a:blip r:embed="rId9"/>
          <a:stretch>
            <a:fillRect/>
          </a:stretch>
        </p:blipFill>
        <p:spPr>
          <a:xfrm>
            <a:off x="2385000" y="4897589"/>
            <a:ext cx="959810" cy="1000945"/>
          </a:xfrm>
          <a:prstGeom prst="rect">
            <a:avLst/>
          </a:prstGeom>
        </p:spPr>
      </p:pic>
      <p:sp>
        <p:nvSpPr>
          <p:cNvPr id="3" name="textruta 2">
            <a:extLst>
              <a:ext uri="{FF2B5EF4-FFF2-40B4-BE49-F238E27FC236}">
                <a16:creationId xmlns:a16="http://schemas.microsoft.com/office/drawing/2014/main" id="{6DA69371-1D9D-EE5C-625C-CC7C93719E0E}"/>
              </a:ext>
            </a:extLst>
          </p:cNvPr>
          <p:cNvSpPr txBox="1"/>
          <p:nvPr/>
        </p:nvSpPr>
        <p:spPr>
          <a:xfrm>
            <a:off x="9920392" y="3330823"/>
            <a:ext cx="1263276" cy="369332"/>
          </a:xfrm>
          <a:prstGeom prst="rect">
            <a:avLst/>
          </a:prstGeom>
          <a:noFill/>
        </p:spPr>
        <p:txBody>
          <a:bodyPr wrap="square" rtlCol="0">
            <a:spAutoFit/>
          </a:bodyPr>
          <a:lstStyle/>
          <a:p>
            <a:r>
              <a:rPr lang="sv-SE" b="1" dirty="0">
                <a:solidFill>
                  <a:schemeClr val="bg1"/>
                </a:solidFill>
              </a:rPr>
              <a:t>Nadja </a:t>
            </a:r>
          </a:p>
        </p:txBody>
      </p:sp>
      <p:pic>
        <p:nvPicPr>
          <p:cNvPr id="7" name="Bildobjekt 6">
            <a:extLst>
              <a:ext uri="{FF2B5EF4-FFF2-40B4-BE49-F238E27FC236}">
                <a16:creationId xmlns:a16="http://schemas.microsoft.com/office/drawing/2014/main" id="{34CE40B5-964A-C91F-273B-37BF31DFF721}"/>
              </a:ext>
            </a:extLst>
          </p:cNvPr>
          <p:cNvPicPr>
            <a:picLocks noChangeAspect="1"/>
          </p:cNvPicPr>
          <p:nvPr/>
        </p:nvPicPr>
        <p:blipFill>
          <a:blip r:embed="rId10"/>
          <a:stretch>
            <a:fillRect/>
          </a:stretch>
        </p:blipFill>
        <p:spPr>
          <a:xfrm>
            <a:off x="9704252" y="2045937"/>
            <a:ext cx="945819" cy="1284886"/>
          </a:xfrm>
          <a:prstGeom prst="rect">
            <a:avLst/>
          </a:prstGeom>
        </p:spPr>
      </p:pic>
      <p:pic>
        <p:nvPicPr>
          <p:cNvPr id="11" name="Bildobjekt 10">
            <a:extLst>
              <a:ext uri="{FF2B5EF4-FFF2-40B4-BE49-F238E27FC236}">
                <a16:creationId xmlns:a16="http://schemas.microsoft.com/office/drawing/2014/main" id="{81CD94FC-81B7-AF20-A0D1-3DBC82D26CFA}"/>
              </a:ext>
            </a:extLst>
          </p:cNvPr>
          <p:cNvPicPr>
            <a:picLocks noChangeAspect="1"/>
          </p:cNvPicPr>
          <p:nvPr/>
        </p:nvPicPr>
        <p:blipFill>
          <a:blip r:embed="rId11"/>
          <a:stretch>
            <a:fillRect/>
          </a:stretch>
        </p:blipFill>
        <p:spPr>
          <a:xfrm>
            <a:off x="6288488" y="2005260"/>
            <a:ext cx="1192531" cy="1303576"/>
          </a:xfrm>
          <a:prstGeom prst="rect">
            <a:avLst/>
          </a:prstGeom>
        </p:spPr>
      </p:pic>
    </p:spTree>
    <p:extLst>
      <p:ext uri="{BB962C8B-B14F-4D97-AF65-F5344CB8AC3E}">
        <p14:creationId xmlns:p14="http://schemas.microsoft.com/office/powerpoint/2010/main" val="664480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A37"/>
        </a:solidFill>
        <a:effectLst/>
      </p:bgPr>
    </p:bg>
    <p:spTree>
      <p:nvGrpSpPr>
        <p:cNvPr id="1" name="">
          <a:extLst>
            <a:ext uri="{FF2B5EF4-FFF2-40B4-BE49-F238E27FC236}">
              <a16:creationId xmlns:a16="http://schemas.microsoft.com/office/drawing/2014/main" id="{3538D4CB-CDF5-D417-39A9-8E3DD96F9BF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57EE4E7-89D1-F00A-DA24-21544BFEB88F}"/>
              </a:ext>
            </a:extLst>
          </p:cNvPr>
          <p:cNvSpPr>
            <a:spLocks noGrp="1"/>
          </p:cNvSpPr>
          <p:nvPr>
            <p:ph type="title"/>
          </p:nvPr>
        </p:nvSpPr>
        <p:spPr>
          <a:xfrm>
            <a:off x="838200" y="793139"/>
            <a:ext cx="10515600" cy="1325563"/>
          </a:xfrm>
        </p:spPr>
        <p:txBody>
          <a:bodyPr/>
          <a:lstStyle/>
          <a:p>
            <a:r>
              <a:rPr lang="sv-SE" u="sng" dirty="0">
                <a:solidFill>
                  <a:schemeClr val="bg1"/>
                </a:solidFill>
              </a:rPr>
              <a:t>Upplägg för säsongen</a:t>
            </a:r>
            <a:br>
              <a:rPr lang="sv-SE" dirty="0">
                <a:solidFill>
                  <a:schemeClr val="bg1"/>
                </a:solidFill>
              </a:rPr>
            </a:br>
            <a:endParaRPr lang="sv-SE" dirty="0">
              <a:solidFill>
                <a:schemeClr val="bg1"/>
              </a:solidFill>
            </a:endParaRPr>
          </a:p>
        </p:txBody>
      </p:sp>
      <p:pic>
        <p:nvPicPr>
          <p:cNvPr id="5" name="Platshållare för innehåll 4">
            <a:extLst>
              <a:ext uri="{FF2B5EF4-FFF2-40B4-BE49-F238E27FC236}">
                <a16:creationId xmlns:a16="http://schemas.microsoft.com/office/drawing/2014/main" id="{F2D6E360-AE7C-563F-FFB4-D99BB2D742B7}"/>
              </a:ext>
            </a:extLst>
          </p:cNvPr>
          <p:cNvPicPr>
            <a:picLocks noGrp="1" noChangeAspect="1"/>
          </p:cNvPicPr>
          <p:nvPr>
            <p:ph idx="1"/>
          </p:nvPr>
        </p:nvPicPr>
        <p:blipFill>
          <a:blip r:embed="rId2"/>
          <a:stretch>
            <a:fillRect/>
          </a:stretch>
        </p:blipFill>
        <p:spPr>
          <a:xfrm>
            <a:off x="9920392" y="4739298"/>
            <a:ext cx="1562180" cy="1505027"/>
          </a:xfrm>
        </p:spPr>
      </p:pic>
      <p:sp>
        <p:nvSpPr>
          <p:cNvPr id="6" name="textruta 5">
            <a:extLst>
              <a:ext uri="{FF2B5EF4-FFF2-40B4-BE49-F238E27FC236}">
                <a16:creationId xmlns:a16="http://schemas.microsoft.com/office/drawing/2014/main" id="{79D7FEAE-E0E4-82A3-649F-2FF383D318A3}"/>
              </a:ext>
            </a:extLst>
          </p:cNvPr>
          <p:cNvSpPr txBox="1"/>
          <p:nvPr/>
        </p:nvSpPr>
        <p:spPr>
          <a:xfrm>
            <a:off x="758190" y="2043154"/>
            <a:ext cx="10104882" cy="221599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sv-SE" sz="2000" b="1" dirty="0">
                <a:solidFill>
                  <a:schemeClr val="bg1"/>
                </a:solidFill>
              </a:rPr>
              <a:t>Träningstider:</a:t>
            </a:r>
            <a:r>
              <a:rPr lang="sv-SE" sz="2000" dirty="0">
                <a:solidFill>
                  <a:schemeClr val="bg1"/>
                </a:solidFill>
              </a:rPr>
              <a:t> </a:t>
            </a:r>
            <a:r>
              <a:rPr lang="sv-SE" sz="2000" b="1" dirty="0">
                <a:solidFill>
                  <a:schemeClr val="bg1"/>
                </a:solidFill>
              </a:rPr>
              <a:t>Måndag</a:t>
            </a:r>
            <a:r>
              <a:rPr lang="sv-SE" sz="2000" dirty="0">
                <a:solidFill>
                  <a:schemeClr val="bg1"/>
                </a:solidFill>
              </a:rPr>
              <a:t> 18.00-19.30, </a:t>
            </a:r>
            <a:r>
              <a:rPr lang="sv-SE" sz="2000" b="1" dirty="0">
                <a:solidFill>
                  <a:schemeClr val="bg1"/>
                </a:solidFill>
              </a:rPr>
              <a:t>Tisdag </a:t>
            </a:r>
            <a:r>
              <a:rPr lang="sv-SE" sz="2000" dirty="0">
                <a:solidFill>
                  <a:schemeClr val="bg1"/>
                </a:solidFill>
              </a:rPr>
              <a:t>18.30-19.45 och </a:t>
            </a:r>
            <a:r>
              <a:rPr lang="sv-SE" sz="2000" b="1" dirty="0">
                <a:solidFill>
                  <a:schemeClr val="bg1"/>
                </a:solidFill>
              </a:rPr>
              <a:t>Torsdag  </a:t>
            </a:r>
            <a:r>
              <a:rPr lang="sv-SE" sz="2000" dirty="0">
                <a:solidFill>
                  <a:schemeClr val="bg1"/>
                </a:solidFill>
              </a:rPr>
              <a:t>17.15-18.30.</a:t>
            </a:r>
          </a:p>
          <a:p>
            <a:pPr marL="285750" indent="-285750">
              <a:lnSpc>
                <a:spcPct val="150000"/>
              </a:lnSpc>
              <a:buFont typeface="Arial" panose="020B0604020202020204" pitchFamily="34" charset="0"/>
              <a:buChar char="•"/>
            </a:pPr>
            <a:r>
              <a:rPr lang="sv-SE" sz="2000" b="1" dirty="0">
                <a:solidFill>
                  <a:schemeClr val="bg1"/>
                </a:solidFill>
              </a:rPr>
              <a:t>Seriespel:  </a:t>
            </a:r>
            <a:r>
              <a:rPr lang="sv-SE" sz="2000" dirty="0">
                <a:solidFill>
                  <a:schemeClr val="bg1"/>
                </a:solidFill>
              </a:rPr>
              <a:t>Anmälda till 2 serie + 1lag till höstserie i september (6match) </a:t>
            </a:r>
          </a:p>
          <a:p>
            <a:pPr marL="285750" indent="-285750">
              <a:lnSpc>
                <a:spcPct val="150000"/>
              </a:lnSpc>
              <a:buFont typeface="Arial" panose="020B0604020202020204" pitchFamily="34" charset="0"/>
              <a:buChar char="•"/>
            </a:pPr>
            <a:r>
              <a:rPr lang="sv-SE" sz="2000" b="1" dirty="0">
                <a:solidFill>
                  <a:schemeClr val="bg1"/>
                </a:solidFill>
              </a:rPr>
              <a:t>Cuper : </a:t>
            </a:r>
            <a:r>
              <a:rPr lang="sv-SE" sz="2000" i="1" dirty="0">
                <a:solidFill>
                  <a:schemeClr val="bg1"/>
                </a:solidFill>
              </a:rPr>
              <a:t>Fritz Ohlson 26april</a:t>
            </a:r>
            <a:r>
              <a:rPr lang="sv-SE" sz="2000" dirty="0">
                <a:solidFill>
                  <a:schemeClr val="bg1"/>
                </a:solidFill>
              </a:rPr>
              <a:t>,</a:t>
            </a:r>
            <a:r>
              <a:rPr lang="sv-SE" sz="2000" b="1" dirty="0">
                <a:solidFill>
                  <a:schemeClr val="bg1"/>
                </a:solidFill>
              </a:rPr>
              <a:t> </a:t>
            </a:r>
            <a:r>
              <a:rPr lang="sv-SE" sz="2000" dirty="0">
                <a:solidFill>
                  <a:schemeClr val="bg1"/>
                </a:solidFill>
              </a:rPr>
              <a:t>Examenscupen 7 juni , Piteå Summergames 29-31 juni.</a:t>
            </a:r>
          </a:p>
          <a:p>
            <a:pPr marL="285750" indent="-285750">
              <a:lnSpc>
                <a:spcPct val="150000"/>
              </a:lnSpc>
              <a:buFont typeface="Arial" panose="020B0604020202020204" pitchFamily="34" charset="0"/>
              <a:buChar char="•"/>
            </a:pPr>
            <a:r>
              <a:rPr lang="sv-SE" sz="2000" b="1" dirty="0">
                <a:solidFill>
                  <a:schemeClr val="bg1"/>
                </a:solidFill>
              </a:rPr>
              <a:t>Sommarträning </a:t>
            </a:r>
            <a:r>
              <a:rPr lang="sv-SE" sz="2000" dirty="0">
                <a:solidFill>
                  <a:schemeClr val="bg1"/>
                </a:solidFill>
              </a:rPr>
              <a:t>tillsammans med P17 i juli. </a:t>
            </a:r>
          </a:p>
          <a:p>
            <a:endParaRPr lang="sv-SE" dirty="0">
              <a:solidFill>
                <a:schemeClr val="bg1"/>
              </a:solidFill>
            </a:endParaRPr>
          </a:p>
        </p:txBody>
      </p:sp>
      <p:pic>
        <p:nvPicPr>
          <p:cNvPr id="4" name="Bildobjekt 3">
            <a:extLst>
              <a:ext uri="{FF2B5EF4-FFF2-40B4-BE49-F238E27FC236}">
                <a16:creationId xmlns:a16="http://schemas.microsoft.com/office/drawing/2014/main" id="{4288593E-64B0-0912-0F90-D805B70F30DA}"/>
              </a:ext>
            </a:extLst>
          </p:cNvPr>
          <p:cNvPicPr>
            <a:picLocks noChangeAspect="1"/>
          </p:cNvPicPr>
          <p:nvPr/>
        </p:nvPicPr>
        <p:blipFill>
          <a:blip r:embed="rId3"/>
          <a:stretch>
            <a:fillRect/>
          </a:stretch>
        </p:blipFill>
        <p:spPr>
          <a:xfrm>
            <a:off x="6998312" y="3661684"/>
            <a:ext cx="1249455" cy="2876103"/>
          </a:xfrm>
          <a:prstGeom prst="rect">
            <a:avLst/>
          </a:prstGeom>
        </p:spPr>
      </p:pic>
      <p:pic>
        <p:nvPicPr>
          <p:cNvPr id="8" name="Bildobjekt 7">
            <a:extLst>
              <a:ext uri="{FF2B5EF4-FFF2-40B4-BE49-F238E27FC236}">
                <a16:creationId xmlns:a16="http://schemas.microsoft.com/office/drawing/2014/main" id="{6FDA94F6-00E1-8A06-2C3D-4506833F690F}"/>
              </a:ext>
            </a:extLst>
          </p:cNvPr>
          <p:cNvPicPr>
            <a:picLocks noChangeAspect="1"/>
          </p:cNvPicPr>
          <p:nvPr/>
        </p:nvPicPr>
        <p:blipFill>
          <a:blip r:embed="rId4"/>
          <a:stretch>
            <a:fillRect/>
          </a:stretch>
        </p:blipFill>
        <p:spPr>
          <a:xfrm>
            <a:off x="8459352" y="3626647"/>
            <a:ext cx="1249455" cy="1882513"/>
          </a:xfrm>
          <a:prstGeom prst="rect">
            <a:avLst/>
          </a:prstGeom>
        </p:spPr>
      </p:pic>
      <p:sp>
        <p:nvSpPr>
          <p:cNvPr id="7" name="textruta 6">
            <a:extLst>
              <a:ext uri="{FF2B5EF4-FFF2-40B4-BE49-F238E27FC236}">
                <a16:creationId xmlns:a16="http://schemas.microsoft.com/office/drawing/2014/main" id="{3D1301C9-2CCC-30C2-3540-4B1BD95C5279}"/>
              </a:ext>
            </a:extLst>
          </p:cNvPr>
          <p:cNvSpPr txBox="1"/>
          <p:nvPr/>
        </p:nvSpPr>
        <p:spPr>
          <a:xfrm>
            <a:off x="900708" y="4776569"/>
            <a:ext cx="6097604" cy="646331"/>
          </a:xfrm>
          <a:prstGeom prst="rect">
            <a:avLst/>
          </a:prstGeom>
          <a:noFill/>
        </p:spPr>
        <p:txBody>
          <a:bodyPr wrap="square">
            <a:spAutoFit/>
          </a:bodyPr>
          <a:lstStyle/>
          <a:p>
            <a:r>
              <a:rPr lang="sv-SE" b="1" u="sng" dirty="0">
                <a:latin typeface="Times New Roman" panose="02020603050405020304" pitchFamily="18" charset="0"/>
                <a:cs typeface="Times New Roman" panose="02020603050405020304" pitchFamily="18" charset="0"/>
              </a:rPr>
              <a:t>Anteckning från mötet:</a:t>
            </a:r>
          </a:p>
          <a:p>
            <a:r>
              <a:rPr lang="sv-SE" dirty="0">
                <a:latin typeface="Times New Roman" panose="02020603050405020304" pitchFamily="18" charset="0"/>
                <a:cs typeface="Times New Roman" panose="02020603050405020304" pitchFamily="18" charset="0"/>
              </a:rPr>
              <a:t>Ev. höstcup -BD open som i augusti </a:t>
            </a:r>
          </a:p>
        </p:txBody>
      </p:sp>
    </p:spTree>
    <p:extLst>
      <p:ext uri="{BB962C8B-B14F-4D97-AF65-F5344CB8AC3E}">
        <p14:creationId xmlns:p14="http://schemas.microsoft.com/office/powerpoint/2010/main" val="970768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A37"/>
        </a:solidFill>
        <a:effectLst/>
      </p:bgPr>
    </p:bg>
    <p:spTree>
      <p:nvGrpSpPr>
        <p:cNvPr id="1" name="">
          <a:extLst>
            <a:ext uri="{FF2B5EF4-FFF2-40B4-BE49-F238E27FC236}">
              <a16:creationId xmlns:a16="http://schemas.microsoft.com/office/drawing/2014/main" id="{FBC54177-3E94-48F7-11F5-5E0BBBC4445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D37136B-4D38-F138-E1C6-AA57EE52C8A3}"/>
              </a:ext>
            </a:extLst>
          </p:cNvPr>
          <p:cNvSpPr>
            <a:spLocks noGrp="1"/>
          </p:cNvSpPr>
          <p:nvPr>
            <p:ph type="title"/>
          </p:nvPr>
        </p:nvSpPr>
        <p:spPr>
          <a:xfrm>
            <a:off x="838200" y="793139"/>
            <a:ext cx="10515600" cy="1325563"/>
          </a:xfrm>
        </p:spPr>
        <p:txBody>
          <a:bodyPr/>
          <a:lstStyle/>
          <a:p>
            <a:r>
              <a:rPr lang="sv-SE" u="sng" dirty="0">
                <a:solidFill>
                  <a:schemeClr val="bg1"/>
                </a:solidFill>
              </a:rPr>
              <a:t>Träningar</a:t>
            </a:r>
            <a:br>
              <a:rPr lang="sv-SE" dirty="0">
                <a:solidFill>
                  <a:schemeClr val="bg1"/>
                </a:solidFill>
              </a:rPr>
            </a:br>
            <a:endParaRPr lang="sv-SE" dirty="0">
              <a:solidFill>
                <a:schemeClr val="bg1"/>
              </a:solidFill>
            </a:endParaRPr>
          </a:p>
        </p:txBody>
      </p:sp>
      <p:sp>
        <p:nvSpPr>
          <p:cNvPr id="6" name="textruta 5">
            <a:extLst>
              <a:ext uri="{FF2B5EF4-FFF2-40B4-BE49-F238E27FC236}">
                <a16:creationId xmlns:a16="http://schemas.microsoft.com/office/drawing/2014/main" id="{099B6CFD-80FA-BA68-A41F-A32F3BAD4028}"/>
              </a:ext>
            </a:extLst>
          </p:cNvPr>
          <p:cNvSpPr txBox="1"/>
          <p:nvPr/>
        </p:nvSpPr>
        <p:spPr>
          <a:xfrm>
            <a:off x="758190" y="2043154"/>
            <a:ext cx="9517380" cy="1938992"/>
          </a:xfrm>
          <a:prstGeom prst="rect">
            <a:avLst/>
          </a:prstGeom>
          <a:noFill/>
        </p:spPr>
        <p:txBody>
          <a:bodyPr wrap="square" rtlCol="0">
            <a:spAutoFit/>
          </a:bodyPr>
          <a:lstStyle/>
          <a:p>
            <a:pPr marL="285750" indent="-285750">
              <a:buFont typeface="Arial" panose="020B0604020202020204" pitchFamily="34" charset="0"/>
              <a:buChar char="•"/>
            </a:pPr>
            <a:r>
              <a:rPr lang="sv-SE" sz="2000" b="1" dirty="0">
                <a:solidFill>
                  <a:schemeClr val="bg1"/>
                </a:solidFill>
              </a:rPr>
              <a:t>Anmäla och avanmäla sig till träningar. </a:t>
            </a:r>
            <a:r>
              <a:rPr lang="sv-SE" sz="2000" b="1" u="sng" dirty="0">
                <a:solidFill>
                  <a:schemeClr val="bg1"/>
                </a:solidFill>
              </a:rPr>
              <a:t>Stänger 13:00!</a:t>
            </a:r>
          </a:p>
          <a:p>
            <a:pPr marL="285750" indent="-285750">
              <a:buFont typeface="Arial" panose="020B0604020202020204" pitchFamily="34" charset="0"/>
              <a:buChar char="•"/>
            </a:pPr>
            <a:r>
              <a:rPr lang="sv-SE" sz="2000" dirty="0">
                <a:solidFill>
                  <a:schemeClr val="bg1"/>
                </a:solidFill>
              </a:rPr>
              <a:t>Positiv nivåanpassning på träningar</a:t>
            </a:r>
          </a:p>
          <a:p>
            <a:pPr marL="285750" indent="-285750">
              <a:buFont typeface="Arial" panose="020B0604020202020204" pitchFamily="34" charset="0"/>
              <a:buChar char="•"/>
            </a:pPr>
            <a:r>
              <a:rPr lang="sv-SE" sz="2000" dirty="0">
                <a:solidFill>
                  <a:schemeClr val="bg1"/>
                </a:solidFill>
              </a:rPr>
              <a:t>Måndagar, Löpteknik- fysträning</a:t>
            </a:r>
          </a:p>
          <a:p>
            <a:pPr marL="285750" indent="-285750">
              <a:buFont typeface="Arial" panose="020B0604020202020204" pitchFamily="34" charset="0"/>
              <a:buChar char="•"/>
            </a:pPr>
            <a:r>
              <a:rPr lang="sv-SE" sz="2000" dirty="0">
                <a:solidFill>
                  <a:schemeClr val="bg1"/>
                </a:solidFill>
              </a:rPr>
              <a:t>Målvaktsträning</a:t>
            </a:r>
            <a:br>
              <a:rPr lang="sv-SE" sz="2000" dirty="0">
                <a:solidFill>
                  <a:schemeClr val="bg1"/>
                </a:solidFill>
              </a:rPr>
            </a:br>
            <a:endParaRPr lang="sv-SE" sz="2000" dirty="0">
              <a:solidFill>
                <a:schemeClr val="bg1"/>
              </a:solidFill>
            </a:endParaRPr>
          </a:p>
          <a:p>
            <a:pPr marL="285750" indent="-285750">
              <a:buFont typeface="Arial" panose="020B0604020202020204" pitchFamily="34" charset="0"/>
              <a:buChar char="•"/>
            </a:pPr>
            <a:r>
              <a:rPr lang="sv-SE" sz="2000" b="1" dirty="0">
                <a:solidFill>
                  <a:schemeClr val="bg1"/>
                </a:solidFill>
              </a:rPr>
              <a:t>Uppmuntra era barn till att göra sitt bästa på träningar!</a:t>
            </a:r>
          </a:p>
        </p:txBody>
      </p:sp>
      <p:sp>
        <p:nvSpPr>
          <p:cNvPr id="4" name="textruta 3">
            <a:extLst>
              <a:ext uri="{FF2B5EF4-FFF2-40B4-BE49-F238E27FC236}">
                <a16:creationId xmlns:a16="http://schemas.microsoft.com/office/drawing/2014/main" id="{8B6062CA-4FAD-C0FE-38EE-7326DC9F24D9}"/>
              </a:ext>
            </a:extLst>
          </p:cNvPr>
          <p:cNvSpPr txBox="1"/>
          <p:nvPr/>
        </p:nvSpPr>
        <p:spPr>
          <a:xfrm>
            <a:off x="7757962" y="793139"/>
            <a:ext cx="4073892" cy="4801314"/>
          </a:xfrm>
          <a:prstGeom prst="rect">
            <a:avLst/>
          </a:prstGeom>
          <a:noFill/>
        </p:spPr>
        <p:txBody>
          <a:bodyPr wrap="square">
            <a:spAutoFit/>
          </a:bodyPr>
          <a:lstStyle/>
          <a:p>
            <a:r>
              <a:rPr lang="sv-SE" b="1" i="0" u="sng" dirty="0">
                <a:solidFill>
                  <a:srgbClr val="000000"/>
                </a:solidFill>
                <a:effectLst/>
                <a:latin typeface="Times New Roman" panose="02020603050405020304" pitchFamily="18" charset="0"/>
              </a:rPr>
              <a:t>Anteckningar från mötet: </a:t>
            </a:r>
          </a:p>
          <a:p>
            <a:r>
              <a:rPr lang="sv-SE" b="1" i="0" dirty="0">
                <a:solidFill>
                  <a:srgbClr val="000000"/>
                </a:solidFill>
                <a:effectLst/>
                <a:latin typeface="Times New Roman" panose="02020603050405020304" pitchFamily="18" charset="0"/>
              </a:rPr>
              <a:t>Viktigt</a:t>
            </a:r>
            <a:r>
              <a:rPr lang="sv-SE" b="0" i="0" dirty="0">
                <a:solidFill>
                  <a:srgbClr val="000000"/>
                </a:solidFill>
                <a:effectLst/>
                <a:latin typeface="Times New Roman" panose="02020603050405020304" pitchFamily="18" charset="0"/>
              </a:rPr>
              <a:t>: anmäl/avanmäl i tid innan 13.00, så ledarna kan planera. </a:t>
            </a:r>
          </a:p>
          <a:p>
            <a:r>
              <a:rPr lang="sv-SE" dirty="0">
                <a:solidFill>
                  <a:srgbClr val="000000"/>
                </a:solidFill>
                <a:latin typeface="Times New Roman" panose="02020603050405020304" pitchFamily="18" charset="0"/>
              </a:rPr>
              <a:t>Akut sjuk/ borta, s</a:t>
            </a:r>
            <a:r>
              <a:rPr lang="sv-SE" b="0" i="0" dirty="0">
                <a:solidFill>
                  <a:srgbClr val="000000"/>
                </a:solidFill>
                <a:effectLst/>
                <a:latin typeface="Times New Roman" panose="02020603050405020304" pitchFamily="18" charset="0"/>
              </a:rPr>
              <a:t>kicka ett sms till tränarna om detta uppdagas efter 13.00</a:t>
            </a:r>
          </a:p>
          <a:p>
            <a:endParaRPr lang="sv-SE" dirty="0">
              <a:solidFill>
                <a:srgbClr val="000000"/>
              </a:solidFill>
              <a:latin typeface="Times New Roman" panose="02020603050405020304" pitchFamily="18" charset="0"/>
            </a:endParaRPr>
          </a:p>
          <a:p>
            <a:r>
              <a:rPr lang="sv-SE" b="1" dirty="0">
                <a:latin typeface="Times New Roman" panose="02020603050405020304" pitchFamily="18" charset="0"/>
                <a:cs typeface="Times New Roman" panose="02020603050405020304" pitchFamily="18" charset="0"/>
              </a:rPr>
              <a:t>Måndagar; </a:t>
            </a:r>
            <a:r>
              <a:rPr lang="sv-SE" dirty="0">
                <a:latin typeface="Times New Roman" panose="02020603050405020304" pitchFamily="18" charset="0"/>
                <a:cs typeface="Times New Roman" panose="02020603050405020304" pitchFamily="18" charset="0"/>
              </a:rPr>
              <a:t>första 30 min av träningen är konditionen och löpteknik. Nadia kommer att hålla i det.</a:t>
            </a:r>
          </a:p>
          <a:p>
            <a:endParaRPr lang="sv-SE" dirty="0">
              <a:latin typeface="Times New Roman" panose="02020603050405020304" pitchFamily="18" charset="0"/>
              <a:cs typeface="Times New Roman" panose="02020603050405020304" pitchFamily="18" charset="0"/>
            </a:endParaRPr>
          </a:p>
          <a:p>
            <a:r>
              <a:rPr lang="sv-SE" b="1" dirty="0">
                <a:latin typeface="Times New Roman" panose="02020603050405020304" pitchFamily="18" charset="0"/>
                <a:cs typeface="Times New Roman" panose="02020603050405020304" pitchFamily="18" charset="0"/>
              </a:rPr>
              <a:t>Målvaktsträning</a:t>
            </a:r>
            <a:r>
              <a:rPr lang="sv-SE" dirty="0">
                <a:latin typeface="Times New Roman" panose="02020603050405020304" pitchFamily="18" charset="0"/>
                <a:cs typeface="Times New Roman" panose="02020603050405020304" pitchFamily="18" charset="0"/>
              </a:rPr>
              <a:t>: Vi behöver göra ett omtag på denna viktig position. Bara för att man anmäler sig till MV, kommer det inte medföra att man alltid behöver stå utan man kommer få chans att spela ute med om man vill. Kolla om ditt barn vill vara målvakt, meddela tränarna!</a:t>
            </a:r>
          </a:p>
        </p:txBody>
      </p:sp>
    </p:spTree>
    <p:extLst>
      <p:ext uri="{BB962C8B-B14F-4D97-AF65-F5344CB8AC3E}">
        <p14:creationId xmlns:p14="http://schemas.microsoft.com/office/powerpoint/2010/main" val="2022489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additive="base">
                                        <p:cTn id="2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A37"/>
        </a:solidFill>
        <a:effectLst/>
      </p:bgPr>
    </p:bg>
    <p:spTree>
      <p:nvGrpSpPr>
        <p:cNvPr id="1" name="">
          <a:extLst>
            <a:ext uri="{FF2B5EF4-FFF2-40B4-BE49-F238E27FC236}">
              <a16:creationId xmlns:a16="http://schemas.microsoft.com/office/drawing/2014/main" id="{5E00862F-53BD-2566-5D7F-F8BBC2163C6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E69ACEA-90D0-F7B7-65A9-0317BA64E990}"/>
              </a:ext>
            </a:extLst>
          </p:cNvPr>
          <p:cNvSpPr>
            <a:spLocks noGrp="1"/>
          </p:cNvSpPr>
          <p:nvPr>
            <p:ph type="title"/>
          </p:nvPr>
        </p:nvSpPr>
        <p:spPr>
          <a:xfrm>
            <a:off x="838200" y="596707"/>
            <a:ext cx="10515600" cy="1325563"/>
          </a:xfrm>
        </p:spPr>
        <p:txBody>
          <a:bodyPr/>
          <a:lstStyle/>
          <a:p>
            <a:r>
              <a:rPr lang="sv-SE" u="sng" dirty="0">
                <a:solidFill>
                  <a:schemeClr val="bg1"/>
                </a:solidFill>
              </a:rPr>
              <a:t>Matcher </a:t>
            </a:r>
            <a:br>
              <a:rPr lang="sv-SE" dirty="0">
                <a:solidFill>
                  <a:schemeClr val="bg1"/>
                </a:solidFill>
              </a:rPr>
            </a:br>
            <a:endParaRPr lang="sv-SE" dirty="0">
              <a:solidFill>
                <a:schemeClr val="bg1"/>
              </a:solidFill>
            </a:endParaRPr>
          </a:p>
        </p:txBody>
      </p:sp>
      <p:sp>
        <p:nvSpPr>
          <p:cNvPr id="6" name="textruta 5">
            <a:extLst>
              <a:ext uri="{FF2B5EF4-FFF2-40B4-BE49-F238E27FC236}">
                <a16:creationId xmlns:a16="http://schemas.microsoft.com/office/drawing/2014/main" id="{A09F5036-53F9-D391-C3EF-D57BD4E91EC5}"/>
              </a:ext>
            </a:extLst>
          </p:cNvPr>
          <p:cNvSpPr txBox="1"/>
          <p:nvPr/>
        </p:nvSpPr>
        <p:spPr>
          <a:xfrm>
            <a:off x="539817" y="1478079"/>
            <a:ext cx="5764731" cy="4678204"/>
          </a:xfrm>
          <a:prstGeom prst="rect">
            <a:avLst/>
          </a:prstGeom>
          <a:noFill/>
        </p:spPr>
        <p:txBody>
          <a:bodyPr wrap="square" rtlCol="0">
            <a:spAutoFit/>
          </a:bodyPr>
          <a:lstStyle/>
          <a:p>
            <a:pPr marL="285750" lvl="1" indent="-285750">
              <a:buFont typeface="Arial" panose="020B0604020202020204" pitchFamily="34" charset="0"/>
              <a:buChar char="•"/>
            </a:pPr>
            <a:r>
              <a:rPr lang="sv-SE" sz="2000" dirty="0">
                <a:solidFill>
                  <a:schemeClr val="bg1"/>
                </a:solidFill>
              </a:rPr>
              <a:t>Seriematcher 3x20min</a:t>
            </a:r>
          </a:p>
          <a:p>
            <a:pPr marL="285750" lvl="1" indent="-285750">
              <a:buFont typeface="Arial" panose="020B0604020202020204" pitchFamily="34" charset="0"/>
              <a:buChar char="•"/>
            </a:pPr>
            <a:r>
              <a:rPr lang="sv-SE" sz="2000" dirty="0">
                <a:solidFill>
                  <a:schemeClr val="bg1"/>
                </a:solidFill>
              </a:rPr>
              <a:t>Kallelse går ut veckan innan och stängs 5 dagar innan match.</a:t>
            </a:r>
          </a:p>
          <a:p>
            <a:pPr marL="285750" lvl="1" indent="-285750">
              <a:buFont typeface="Arial" panose="020B0604020202020204" pitchFamily="34" charset="0"/>
              <a:buChar char="•"/>
            </a:pPr>
            <a:r>
              <a:rPr lang="sv-SE" sz="2000" b="1" dirty="0">
                <a:solidFill>
                  <a:schemeClr val="bg1"/>
                </a:solidFill>
              </a:rPr>
              <a:t>SVARA PÅ KALLELSER FÖR MATCHER!</a:t>
            </a:r>
          </a:p>
          <a:p>
            <a:pPr marL="0" lvl="1"/>
            <a:endParaRPr lang="sv-SE" sz="2000" dirty="0">
              <a:solidFill>
                <a:schemeClr val="bg1"/>
              </a:solidFill>
            </a:endParaRPr>
          </a:p>
          <a:p>
            <a:pPr marL="285750" lvl="1" indent="-285750">
              <a:buFont typeface="Arial" panose="020B0604020202020204" pitchFamily="34" charset="0"/>
              <a:buChar char="•"/>
            </a:pPr>
            <a:r>
              <a:rPr lang="sv-SE" sz="2000" dirty="0">
                <a:solidFill>
                  <a:schemeClr val="bg1"/>
                </a:solidFill>
              </a:rPr>
              <a:t>Laguttagning till varje match</a:t>
            </a:r>
          </a:p>
          <a:p>
            <a:pPr marL="742950" lvl="2" indent="-285750">
              <a:buFont typeface="Arial" panose="020B0604020202020204" pitchFamily="34" charset="0"/>
              <a:buChar char="•"/>
            </a:pPr>
            <a:r>
              <a:rPr lang="sv-SE" sz="2000" dirty="0">
                <a:solidFill>
                  <a:schemeClr val="bg1"/>
                </a:solidFill>
              </a:rPr>
              <a:t>Norrbottens Fotbollsförbund skriver att det är upp till lagen att ordna med jämna matcher</a:t>
            </a:r>
          </a:p>
          <a:p>
            <a:pPr marL="285750" lvl="1" indent="-285750">
              <a:buFont typeface="Arial" panose="020B0604020202020204" pitchFamily="34" charset="0"/>
              <a:buChar char="•"/>
            </a:pPr>
            <a:endParaRPr lang="sv-SE" sz="2000" dirty="0">
              <a:solidFill>
                <a:schemeClr val="bg1"/>
              </a:solidFill>
            </a:endParaRPr>
          </a:p>
          <a:p>
            <a:pPr marL="285750" lvl="1" indent="-285750">
              <a:buFont typeface="Arial" panose="020B0604020202020204" pitchFamily="34" charset="0"/>
              <a:buChar char="•"/>
            </a:pPr>
            <a:r>
              <a:rPr lang="sv-SE" sz="2000" dirty="0">
                <a:solidFill>
                  <a:schemeClr val="bg1"/>
                </a:solidFill>
              </a:rPr>
              <a:t>Hemmamatch – 2 föräldrar som matchvärdar</a:t>
            </a:r>
          </a:p>
          <a:p>
            <a:pPr marL="742950" lvl="2" indent="-285750">
              <a:buFont typeface="Arial" panose="020B0604020202020204" pitchFamily="34" charset="0"/>
              <a:buChar char="•"/>
            </a:pPr>
            <a:r>
              <a:rPr lang="sv-SE" sz="2000" dirty="0">
                <a:solidFill>
                  <a:schemeClr val="bg1"/>
                </a:solidFill>
              </a:rPr>
              <a:t>Västar</a:t>
            </a:r>
          </a:p>
          <a:p>
            <a:pPr marL="742950" lvl="2" indent="-285750">
              <a:buFont typeface="Arial" panose="020B0604020202020204" pitchFamily="34" charset="0"/>
              <a:buChar char="•"/>
            </a:pPr>
            <a:r>
              <a:rPr lang="sv-SE" sz="2000" dirty="0">
                <a:solidFill>
                  <a:schemeClr val="bg1"/>
                </a:solidFill>
              </a:rPr>
              <a:t>Stötta domaren</a:t>
            </a:r>
          </a:p>
          <a:p>
            <a:pPr marL="742950" lvl="2" indent="-285750">
              <a:buFont typeface="Arial" panose="020B0604020202020204" pitchFamily="34" charset="0"/>
              <a:buChar char="•"/>
            </a:pPr>
            <a:r>
              <a:rPr lang="sv-SE" sz="2000" dirty="0">
                <a:solidFill>
                  <a:schemeClr val="bg1"/>
                </a:solidFill>
              </a:rPr>
              <a:t>Ställa i ordning planen</a:t>
            </a:r>
          </a:p>
          <a:p>
            <a:endParaRPr lang="sv-SE" dirty="0">
              <a:solidFill>
                <a:schemeClr val="bg1"/>
              </a:solidFill>
            </a:endParaRPr>
          </a:p>
        </p:txBody>
      </p:sp>
      <p:sp>
        <p:nvSpPr>
          <p:cNvPr id="4" name="textruta 3">
            <a:extLst>
              <a:ext uri="{FF2B5EF4-FFF2-40B4-BE49-F238E27FC236}">
                <a16:creationId xmlns:a16="http://schemas.microsoft.com/office/drawing/2014/main" id="{2404BC71-D4F6-3E2A-EA64-BFA5F7D85193}"/>
              </a:ext>
            </a:extLst>
          </p:cNvPr>
          <p:cNvSpPr txBox="1"/>
          <p:nvPr/>
        </p:nvSpPr>
        <p:spPr>
          <a:xfrm>
            <a:off x="7093817" y="596707"/>
            <a:ext cx="4379496" cy="4801314"/>
          </a:xfrm>
          <a:prstGeom prst="rect">
            <a:avLst/>
          </a:prstGeom>
          <a:noFill/>
        </p:spPr>
        <p:txBody>
          <a:bodyPr wrap="square">
            <a:spAutoFit/>
          </a:bodyPr>
          <a:lstStyle/>
          <a:p>
            <a:r>
              <a:rPr lang="sv-SE" b="1" u="sng" dirty="0">
                <a:latin typeface="Times New Roman" panose="02020603050405020304" pitchFamily="18" charset="0"/>
                <a:cs typeface="Times New Roman" panose="02020603050405020304" pitchFamily="18" charset="0"/>
              </a:rPr>
              <a:t>Anteckningar från mötet</a:t>
            </a:r>
          </a:p>
          <a:p>
            <a:r>
              <a:rPr lang="sv-SE" dirty="0">
                <a:latin typeface="Times New Roman" panose="02020603050405020304" pitchFamily="18" charset="0"/>
                <a:cs typeface="Times New Roman" panose="02020603050405020304" pitchFamily="18" charset="0"/>
              </a:rPr>
              <a:t>Vi kommer kör med positiv nivåindelning på träning och match, för att alla ska utveckla som spelare. Alla göra samma, men man gör det i olika tempo. Inte varje träning/match</a:t>
            </a:r>
          </a:p>
          <a:p>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Ledare i Norrbotten ska under säsongen prata ihop sig och anpassa nivån så att matcherna blir mer jämna- bättre matcher.  Målet att alla ska få lika många matcher. Det jämna ut sig i längden om man tackar ja till alla matcher får man spela.</a:t>
            </a:r>
          </a:p>
          <a:p>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10 spelare på varje match.</a:t>
            </a:r>
          </a:p>
          <a:p>
            <a:endParaRPr lang="sv-SE" dirty="0">
              <a:latin typeface="Times New Roman" panose="02020603050405020304" pitchFamily="18" charset="0"/>
              <a:cs typeface="Times New Roman" panose="02020603050405020304" pitchFamily="18" charset="0"/>
            </a:endParaRPr>
          </a:p>
          <a:p>
            <a:r>
              <a:rPr lang="sv-SE" dirty="0">
                <a:latin typeface="Times New Roman" panose="02020603050405020304" pitchFamily="18" charset="0"/>
                <a:cs typeface="Times New Roman" panose="02020603050405020304" pitchFamily="18" charset="0"/>
              </a:rPr>
              <a:t>I matchkallelsen för hemmamatch, kallar vi även 2 barns föräldrar till matchvärdar.</a:t>
            </a:r>
          </a:p>
        </p:txBody>
      </p:sp>
    </p:spTree>
    <p:extLst>
      <p:ext uri="{BB962C8B-B14F-4D97-AF65-F5344CB8AC3E}">
        <p14:creationId xmlns:p14="http://schemas.microsoft.com/office/powerpoint/2010/main" val="300144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 calcmode="lin" valueType="num">
                                      <p:cBhvr additive="base">
                                        <p:cTn id="2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anim calcmode="lin" valueType="num">
                                      <p:cBhvr additive="base">
                                        <p:cTn id="25"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anim calcmode="lin" valueType="num">
                                      <p:cBhvr additive="base">
                                        <p:cTn id="31"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anim calcmode="lin" valueType="num">
                                      <p:cBhvr additive="base">
                                        <p:cTn id="3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9" end="9"/>
                                            </p:txEl>
                                          </p:spTgt>
                                        </p:tgtEl>
                                        <p:attrNameLst>
                                          <p:attrName>style.visibility</p:attrName>
                                        </p:attrNameLst>
                                      </p:cBhvr>
                                      <p:to>
                                        <p:strVal val="visible"/>
                                      </p:to>
                                    </p:set>
                                    <p:anim calcmode="lin" valueType="num">
                                      <p:cBhvr additive="base">
                                        <p:cTn id="39"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6">
                                            <p:txEl>
                                              <p:pRg st="10" end="10"/>
                                            </p:txEl>
                                          </p:spTgt>
                                        </p:tgtEl>
                                        <p:attrNameLst>
                                          <p:attrName>style.visibility</p:attrName>
                                        </p:attrNameLst>
                                      </p:cBhvr>
                                      <p:to>
                                        <p:strVal val="visible"/>
                                      </p:to>
                                    </p:set>
                                    <p:anim calcmode="lin" valueType="num">
                                      <p:cBhvr additive="base">
                                        <p:cTn id="43"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F33B776-1154-A869-FEB0-F8E625214349}"/>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EF17487-C386-4F99-B5EB-4FD3DF42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0DE92DF-4769-4DE9-93FD-EE312718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bg2">
              <a:alpha val="50000"/>
            </a:schemeClr>
          </a:solidFill>
          <a:ln w="32707" cap="flat">
            <a:noFill/>
            <a:prstDash val="solid"/>
            <a:miter/>
          </a:ln>
        </p:spPr>
        <p:txBody>
          <a:bodyPr wrap="square" rtlCol="0" anchor="ctr">
            <a:noAutofit/>
          </a:bodyPr>
          <a:lstStyle/>
          <a:p>
            <a:endParaRPr lang="en-US">
              <a:solidFill>
                <a:schemeClr val="tx1"/>
              </a:solidFill>
            </a:endParaRPr>
          </a:p>
        </p:txBody>
      </p:sp>
      <p:sp>
        <p:nvSpPr>
          <p:cNvPr id="2" name="Rubrik 1">
            <a:extLst>
              <a:ext uri="{FF2B5EF4-FFF2-40B4-BE49-F238E27FC236}">
                <a16:creationId xmlns:a16="http://schemas.microsoft.com/office/drawing/2014/main" id="{9C22C851-60F0-B9DD-A0E3-B6CA4E8A5819}"/>
              </a:ext>
            </a:extLst>
          </p:cNvPr>
          <p:cNvSpPr>
            <a:spLocks noGrp="1"/>
          </p:cNvSpPr>
          <p:nvPr>
            <p:ph type="title"/>
          </p:nvPr>
        </p:nvSpPr>
        <p:spPr>
          <a:xfrm>
            <a:off x="1246824" y="643466"/>
            <a:ext cx="4772975" cy="1404789"/>
          </a:xfrm>
        </p:spPr>
        <p:txBody>
          <a:bodyPr vert="horz" lIns="91440" tIns="45720" rIns="91440" bIns="45720" rtlCol="0" anchor="ctr">
            <a:normAutofit fontScale="90000"/>
          </a:bodyPr>
          <a:lstStyle/>
          <a:p>
            <a:br>
              <a:rPr lang="en-US" sz="3100" u="sng" dirty="0"/>
            </a:br>
            <a:r>
              <a:rPr lang="en-US" sz="3100" u="sng" dirty="0" err="1"/>
              <a:t>Kostnade</a:t>
            </a:r>
            <a:r>
              <a:rPr lang="en-US" sz="3100" u="sng" dirty="0"/>
              <a:t> – </a:t>
            </a:r>
            <a:r>
              <a:rPr lang="en-US" sz="3100" u="sng" dirty="0" err="1"/>
              <a:t>Bergnäsets</a:t>
            </a:r>
            <a:r>
              <a:rPr lang="en-US" sz="3100" u="sng" dirty="0"/>
              <a:t> AIK</a:t>
            </a:r>
            <a:br>
              <a:rPr lang="en-US" sz="3100" u="sng" dirty="0"/>
            </a:br>
            <a:br>
              <a:rPr lang="en-US" sz="3100" u="sng" dirty="0"/>
            </a:br>
            <a:br>
              <a:rPr lang="en-US" sz="3100" u="sng" dirty="0"/>
            </a:br>
            <a:br>
              <a:rPr lang="en-US" sz="3100" u="sng" dirty="0"/>
            </a:br>
            <a:endParaRPr lang="en-US" sz="3100" dirty="0"/>
          </a:p>
        </p:txBody>
      </p:sp>
      <p:sp>
        <p:nvSpPr>
          <p:cNvPr id="6" name="textruta 5">
            <a:extLst>
              <a:ext uri="{FF2B5EF4-FFF2-40B4-BE49-F238E27FC236}">
                <a16:creationId xmlns:a16="http://schemas.microsoft.com/office/drawing/2014/main" id="{1A3699B6-B4B4-5CAC-A157-373095C3D656}"/>
              </a:ext>
            </a:extLst>
          </p:cNvPr>
          <p:cNvSpPr txBox="1"/>
          <p:nvPr/>
        </p:nvSpPr>
        <p:spPr>
          <a:xfrm>
            <a:off x="938726" y="1507813"/>
            <a:ext cx="4981801" cy="3553581"/>
          </a:xfrm>
          <a:prstGeom prst="rect">
            <a:avLst/>
          </a:prstGeom>
        </p:spPr>
        <p:txBody>
          <a:bodyPr vert="horz" lIns="91440" tIns="45720" rIns="91440" bIns="45720" rtlCol="0">
            <a:normAutofit fontScale="92500" lnSpcReduction="20000"/>
          </a:bodyPr>
          <a:lstStyle/>
          <a:p>
            <a:pPr indent="-228600">
              <a:lnSpc>
                <a:spcPct val="90000"/>
              </a:lnSpc>
              <a:buFont typeface="Arial" panose="020B0604020202020204" pitchFamily="34" charset="0"/>
              <a:buChar char="•"/>
            </a:pPr>
            <a:endParaRPr lang="en-US" sz="1600" b="1" dirty="0"/>
          </a:p>
          <a:p>
            <a:pPr marL="285750" indent="-285750">
              <a:lnSpc>
                <a:spcPct val="90000"/>
              </a:lnSpc>
              <a:buFont typeface="Arial" panose="020B0604020202020204" pitchFamily="34" charset="0"/>
              <a:buChar char="•"/>
            </a:pPr>
            <a:endParaRPr lang="en-US" sz="1600" b="1" dirty="0"/>
          </a:p>
          <a:p>
            <a:pPr marL="285750" indent="-285750">
              <a:lnSpc>
                <a:spcPct val="90000"/>
              </a:lnSpc>
              <a:buFont typeface="Arial" panose="020B0604020202020204" pitchFamily="34" charset="0"/>
              <a:buChar char="•"/>
            </a:pPr>
            <a:r>
              <a:rPr lang="en-US" sz="1600" b="1" dirty="0"/>
              <a:t>Aktivitetsavgift </a:t>
            </a:r>
            <a:r>
              <a:rPr lang="en-US" sz="1600" dirty="0"/>
              <a:t>= 1200 :-   - skickas faktura </a:t>
            </a:r>
            <a:r>
              <a:rPr lang="en-US" sz="1600" dirty="0" err="1"/>
              <a:t>från</a:t>
            </a:r>
            <a:r>
              <a:rPr lang="en-US" sz="1600" dirty="0"/>
              <a:t> Baik</a:t>
            </a:r>
          </a:p>
          <a:p>
            <a:pPr marL="285750" indent="-285750">
              <a:lnSpc>
                <a:spcPct val="90000"/>
              </a:lnSpc>
              <a:buFont typeface="Arial" panose="020B0604020202020204" pitchFamily="34" charset="0"/>
              <a:buChar char="•"/>
            </a:pPr>
            <a:endParaRPr lang="en-US" sz="1600" dirty="0"/>
          </a:p>
          <a:p>
            <a:pPr marL="285750" indent="-285750">
              <a:lnSpc>
                <a:spcPct val="90000"/>
              </a:lnSpc>
              <a:buFont typeface="Arial" panose="020B0604020202020204" pitchFamily="34" charset="0"/>
              <a:buChar char="•"/>
            </a:pPr>
            <a:r>
              <a:rPr lang="en-US" sz="1600" b="1" dirty="0"/>
              <a:t>Klubbavgift = </a:t>
            </a:r>
            <a:r>
              <a:rPr lang="en-US" sz="1600" dirty="0"/>
              <a:t>500:-  faktura </a:t>
            </a:r>
            <a:r>
              <a:rPr lang="en-US" sz="1600" dirty="0" err="1"/>
              <a:t>från</a:t>
            </a:r>
            <a:r>
              <a:rPr lang="en-US" sz="1600" dirty="0"/>
              <a:t> Baik, </a:t>
            </a:r>
            <a:r>
              <a:rPr lang="en-US" sz="1600" dirty="0" err="1"/>
              <a:t>istället</a:t>
            </a:r>
            <a:r>
              <a:rPr lang="en-US" sz="1600" dirty="0"/>
              <a:t> för </a:t>
            </a:r>
            <a:r>
              <a:rPr lang="en-US" sz="1600" dirty="0" err="1"/>
              <a:t>sälja</a:t>
            </a:r>
            <a:r>
              <a:rPr lang="en-US" sz="1600" dirty="0"/>
              <a:t> </a:t>
            </a:r>
            <a:r>
              <a:rPr lang="en-US" sz="1600" dirty="0" err="1"/>
              <a:t>häften</a:t>
            </a:r>
            <a:r>
              <a:rPr lang="en-US" sz="1600" dirty="0"/>
              <a:t> och lotter</a:t>
            </a:r>
          </a:p>
          <a:p>
            <a:pPr>
              <a:lnSpc>
                <a:spcPct val="90000"/>
              </a:lnSpc>
            </a:pPr>
            <a:endParaRPr lang="en-US" sz="1600" dirty="0"/>
          </a:p>
          <a:p>
            <a:pPr marL="285750" indent="-285750">
              <a:lnSpc>
                <a:spcPct val="90000"/>
              </a:lnSpc>
              <a:buFont typeface="Arial" panose="020B0604020202020204" pitchFamily="34" charset="0"/>
              <a:buChar char="•"/>
            </a:pPr>
            <a:r>
              <a:rPr lang="en-US" sz="1600" b="1" dirty="0" err="1"/>
              <a:t>Medlemsavgift</a:t>
            </a:r>
            <a:r>
              <a:rPr lang="en-US" sz="1600" b="1" dirty="0"/>
              <a:t> </a:t>
            </a:r>
            <a:r>
              <a:rPr lang="en-US" sz="1600" dirty="0"/>
              <a:t>=350:- per </a:t>
            </a:r>
            <a:r>
              <a:rPr lang="en-US" sz="1600" dirty="0" err="1"/>
              <a:t>individ</a:t>
            </a:r>
            <a:r>
              <a:rPr lang="en-US" sz="1600" dirty="0"/>
              <a:t> </a:t>
            </a:r>
            <a:r>
              <a:rPr lang="en-US" sz="1600" dirty="0" err="1"/>
              <a:t>eller</a:t>
            </a:r>
            <a:r>
              <a:rPr lang="en-US" sz="1600" dirty="0"/>
              <a:t> 600:-/ </a:t>
            </a:r>
            <a:r>
              <a:rPr lang="en-US" sz="1600" dirty="0" err="1"/>
              <a:t>familj</a:t>
            </a:r>
            <a:r>
              <a:rPr lang="en-US" sz="1600" dirty="0"/>
              <a:t>,</a:t>
            </a:r>
          </a:p>
          <a:p>
            <a:pPr>
              <a:lnSpc>
                <a:spcPct val="90000"/>
              </a:lnSpc>
            </a:pPr>
            <a:r>
              <a:rPr lang="en-US" sz="1600" dirty="0"/>
              <a:t> för </a:t>
            </a:r>
            <a:r>
              <a:rPr lang="en-US" sz="1600" dirty="0" err="1"/>
              <a:t>att</a:t>
            </a:r>
            <a:r>
              <a:rPr lang="en-US" sz="1600" dirty="0"/>
              <a:t> </a:t>
            </a:r>
            <a:r>
              <a:rPr lang="en-US" sz="1600" dirty="0" err="1"/>
              <a:t>få</a:t>
            </a:r>
            <a:r>
              <a:rPr lang="en-US" sz="1600" dirty="0"/>
              <a:t> </a:t>
            </a:r>
            <a:r>
              <a:rPr lang="en-US" sz="1600" dirty="0" err="1"/>
              <a:t>spela</a:t>
            </a:r>
            <a:r>
              <a:rPr lang="en-US" sz="1600" dirty="0"/>
              <a:t>/ </a:t>
            </a:r>
            <a:r>
              <a:rPr lang="en-US" sz="1600" dirty="0" err="1"/>
              <a:t>försäkring</a:t>
            </a:r>
            <a:endParaRPr lang="en-US" sz="1600" dirty="0"/>
          </a:p>
          <a:p>
            <a:pPr>
              <a:lnSpc>
                <a:spcPct val="90000"/>
              </a:lnSpc>
            </a:pPr>
            <a:endParaRPr lang="en-US" sz="1600" dirty="0"/>
          </a:p>
          <a:p>
            <a:pPr>
              <a:lnSpc>
                <a:spcPct val="90000"/>
              </a:lnSpc>
            </a:pPr>
            <a:endParaRPr lang="en-US" sz="1600" dirty="0"/>
          </a:p>
          <a:p>
            <a:pPr marL="285750" indent="-285750">
              <a:lnSpc>
                <a:spcPct val="90000"/>
              </a:lnSpc>
              <a:buFont typeface="Arial" panose="020B0604020202020204" pitchFamily="34" charset="0"/>
              <a:buChar char="•"/>
            </a:pPr>
            <a:r>
              <a:rPr lang="en-US" sz="1600" b="1" i="1" dirty="0"/>
              <a:t>Fritidskort</a:t>
            </a:r>
          </a:p>
          <a:p>
            <a:pPr>
              <a:lnSpc>
                <a:spcPct val="90000"/>
              </a:lnSpc>
            </a:pPr>
            <a:endParaRPr lang="en-US" sz="1600" dirty="0"/>
          </a:p>
          <a:p>
            <a:pPr>
              <a:lnSpc>
                <a:spcPct val="90000"/>
              </a:lnSpc>
            </a:pPr>
            <a:endParaRPr lang="en-US" sz="1600" dirty="0"/>
          </a:p>
          <a:p>
            <a:pPr marL="285750" indent="-285750">
              <a:lnSpc>
                <a:spcPct val="90000"/>
              </a:lnSpc>
              <a:buFont typeface="Arial" panose="020B0604020202020204" pitchFamily="34" charset="0"/>
              <a:buChar char="•"/>
            </a:pPr>
            <a:endParaRPr lang="en-US" sz="1600" dirty="0"/>
          </a:p>
          <a:p>
            <a:pPr marL="285750" indent="-285750">
              <a:lnSpc>
                <a:spcPct val="90000"/>
              </a:lnSpc>
              <a:buFont typeface="Arial" panose="020B0604020202020204" pitchFamily="34" charset="0"/>
              <a:buChar char="•"/>
            </a:pPr>
            <a:endParaRPr lang="en-US" sz="1600" dirty="0"/>
          </a:p>
          <a:p>
            <a:pPr marL="285750" indent="-285750">
              <a:lnSpc>
                <a:spcPct val="90000"/>
              </a:lnSpc>
              <a:buFont typeface="Arial" panose="020B0604020202020204" pitchFamily="34" charset="0"/>
              <a:buChar char="•"/>
            </a:pPr>
            <a:r>
              <a:rPr lang="en-US" sz="1600" b="1" dirty="0" err="1"/>
              <a:t>Sektionsavgift</a:t>
            </a:r>
            <a:r>
              <a:rPr lang="en-US" sz="1600" b="1" dirty="0"/>
              <a:t> - </a:t>
            </a:r>
            <a:r>
              <a:rPr lang="en-US" sz="1600" dirty="0"/>
              <a:t>  700:- per </a:t>
            </a:r>
            <a:r>
              <a:rPr lang="en-US" sz="1600" dirty="0" err="1"/>
              <a:t>spelare</a:t>
            </a:r>
            <a:r>
              <a:rPr lang="en-US" sz="1600" dirty="0"/>
              <a:t> </a:t>
            </a:r>
            <a:r>
              <a:rPr lang="en-US" sz="1600" dirty="0" err="1"/>
              <a:t>som</a:t>
            </a:r>
            <a:r>
              <a:rPr lang="en-US" sz="1600" dirty="0"/>
              <a:t> Baik ta </a:t>
            </a:r>
            <a:r>
              <a:rPr lang="en-US" sz="1600" dirty="0" err="1"/>
              <a:t>från</a:t>
            </a:r>
            <a:r>
              <a:rPr lang="en-US" sz="1600" dirty="0"/>
              <a:t> </a:t>
            </a:r>
            <a:r>
              <a:rPr lang="en-US" sz="1600" dirty="0" err="1"/>
              <a:t>lagkassan</a:t>
            </a:r>
            <a:r>
              <a:rPr lang="en-US" sz="1600" dirty="0"/>
              <a:t> </a:t>
            </a:r>
            <a:r>
              <a:rPr lang="en-US" sz="1600" dirty="0" err="1"/>
              <a:t>två</a:t>
            </a:r>
            <a:r>
              <a:rPr lang="en-US" sz="1600" dirty="0"/>
              <a:t> </a:t>
            </a:r>
            <a:r>
              <a:rPr lang="en-US" sz="1600" dirty="0" err="1"/>
              <a:t>gånger</a:t>
            </a:r>
            <a:r>
              <a:rPr lang="en-US" sz="1600" dirty="0"/>
              <a:t> om </a:t>
            </a:r>
            <a:r>
              <a:rPr lang="en-US" sz="1600" dirty="0" err="1"/>
              <a:t>året</a:t>
            </a:r>
            <a:r>
              <a:rPr lang="en-US" sz="1600" dirty="0"/>
              <a:t> 30/6 + 30/9</a:t>
            </a:r>
          </a:p>
          <a:p>
            <a:pPr>
              <a:lnSpc>
                <a:spcPct val="90000"/>
              </a:lnSpc>
            </a:pPr>
            <a:r>
              <a:rPr lang="en-US" sz="1600" dirty="0"/>
              <a:t>( 700x28 = </a:t>
            </a:r>
            <a:r>
              <a:rPr lang="en-US" sz="1600" dirty="0">
                <a:highlight>
                  <a:srgbClr val="FFFF00"/>
                </a:highlight>
              </a:rPr>
              <a:t>19600kr </a:t>
            </a:r>
            <a:r>
              <a:rPr lang="en-US" sz="1600" dirty="0" err="1">
                <a:highlight>
                  <a:srgbClr val="FFFF00"/>
                </a:highlight>
              </a:rPr>
              <a:t>från</a:t>
            </a:r>
            <a:r>
              <a:rPr lang="en-US" sz="1600" dirty="0">
                <a:highlight>
                  <a:srgbClr val="FFFF00"/>
                </a:highlight>
              </a:rPr>
              <a:t> </a:t>
            </a:r>
            <a:r>
              <a:rPr lang="en-US" sz="1600" dirty="0" err="1">
                <a:highlight>
                  <a:srgbClr val="FFFF00"/>
                </a:highlight>
              </a:rPr>
              <a:t>vår</a:t>
            </a:r>
            <a:r>
              <a:rPr lang="en-US" sz="1600" dirty="0">
                <a:highlight>
                  <a:srgbClr val="FFFF00"/>
                </a:highlight>
              </a:rPr>
              <a:t> </a:t>
            </a:r>
            <a:r>
              <a:rPr lang="en-US" sz="1600" dirty="0" err="1">
                <a:highlight>
                  <a:srgbClr val="FFFF00"/>
                </a:highlight>
              </a:rPr>
              <a:t>lagkassa</a:t>
            </a:r>
            <a:r>
              <a:rPr lang="en-US" sz="1600" dirty="0">
                <a:highlight>
                  <a:srgbClr val="FFFF00"/>
                </a:highlight>
              </a:rPr>
              <a:t>) </a:t>
            </a:r>
          </a:p>
          <a:p>
            <a:pPr>
              <a:lnSpc>
                <a:spcPct val="90000"/>
              </a:lnSpc>
            </a:pPr>
            <a:endParaRPr lang="en-US" sz="1600" dirty="0">
              <a:highlight>
                <a:srgbClr val="FFFF00"/>
              </a:highlight>
            </a:endParaRPr>
          </a:p>
          <a:p>
            <a:pPr>
              <a:lnSpc>
                <a:spcPct val="90000"/>
              </a:lnSpc>
            </a:pPr>
            <a:endParaRPr lang="en-US" sz="1600" dirty="0">
              <a:highlight>
                <a:srgbClr val="FFFF00"/>
              </a:highlight>
            </a:endParaRPr>
          </a:p>
          <a:p>
            <a:pPr>
              <a:lnSpc>
                <a:spcPct val="90000"/>
              </a:lnSpc>
            </a:pPr>
            <a:endParaRPr lang="en-US" sz="1600" dirty="0">
              <a:highlight>
                <a:srgbClr val="FFFF00"/>
              </a:highlight>
            </a:endParaRPr>
          </a:p>
          <a:p>
            <a:pPr>
              <a:lnSpc>
                <a:spcPct val="90000"/>
              </a:lnSpc>
            </a:pPr>
            <a:endParaRPr lang="en-US" sz="1600" dirty="0">
              <a:highlight>
                <a:srgbClr val="FFFF00"/>
              </a:highlight>
            </a:endParaRPr>
          </a:p>
          <a:p>
            <a:pPr>
              <a:lnSpc>
                <a:spcPct val="90000"/>
              </a:lnSpc>
            </a:pPr>
            <a:endParaRPr lang="en-US" sz="1600" i="1" dirty="0"/>
          </a:p>
          <a:p>
            <a:pPr indent="-228600">
              <a:lnSpc>
                <a:spcPct val="90000"/>
              </a:lnSpc>
              <a:buFont typeface="Arial" panose="020B0604020202020204" pitchFamily="34" charset="0"/>
              <a:buChar char="•"/>
            </a:pPr>
            <a:endParaRPr lang="en-US" sz="1600" i="1" dirty="0"/>
          </a:p>
          <a:p>
            <a:pPr indent="-228600">
              <a:lnSpc>
                <a:spcPct val="90000"/>
              </a:lnSpc>
              <a:buFont typeface="Arial" panose="020B0604020202020204" pitchFamily="34" charset="0"/>
              <a:buChar char="•"/>
            </a:pPr>
            <a:endParaRPr lang="en-US" sz="1600" i="1" dirty="0"/>
          </a:p>
          <a:p>
            <a:pPr indent="-228600">
              <a:lnSpc>
                <a:spcPct val="90000"/>
              </a:lnSpc>
              <a:buFont typeface="Arial" panose="020B0604020202020204" pitchFamily="34" charset="0"/>
              <a:buChar char="•"/>
            </a:pPr>
            <a:endParaRPr lang="en-US" sz="1600" dirty="0"/>
          </a:p>
          <a:p>
            <a:pPr indent="-228600">
              <a:lnSpc>
                <a:spcPct val="90000"/>
              </a:lnSpc>
              <a:buFont typeface="Arial" panose="020B0604020202020204" pitchFamily="34" charset="0"/>
              <a:buChar char="•"/>
            </a:pPr>
            <a:endParaRPr lang="en-US" sz="1600" dirty="0"/>
          </a:p>
        </p:txBody>
      </p:sp>
      <p:pic>
        <p:nvPicPr>
          <p:cNvPr id="5" name="Platshållare för innehåll 4">
            <a:extLst>
              <a:ext uri="{FF2B5EF4-FFF2-40B4-BE49-F238E27FC236}">
                <a16:creationId xmlns:a16="http://schemas.microsoft.com/office/drawing/2014/main" id="{C354D0EB-A69D-FD8B-456C-DF2F79AB9E39}"/>
              </a:ext>
            </a:extLst>
          </p:cNvPr>
          <p:cNvPicPr>
            <a:picLocks noGrp="1" noChangeAspect="1"/>
          </p:cNvPicPr>
          <p:nvPr>
            <p:ph idx="1"/>
          </p:nvPr>
        </p:nvPicPr>
        <p:blipFill>
          <a:blip r:embed="rId2"/>
          <a:stretch>
            <a:fillRect/>
          </a:stretch>
        </p:blipFill>
        <p:spPr>
          <a:xfrm>
            <a:off x="7596670" y="353729"/>
            <a:ext cx="2641650" cy="2545005"/>
          </a:xfrm>
          <a:prstGeom prst="rect">
            <a:avLst/>
          </a:prstGeom>
        </p:spPr>
      </p:pic>
      <p:pic>
        <p:nvPicPr>
          <p:cNvPr id="4" name="Bildobjekt 3">
            <a:extLst>
              <a:ext uri="{FF2B5EF4-FFF2-40B4-BE49-F238E27FC236}">
                <a16:creationId xmlns:a16="http://schemas.microsoft.com/office/drawing/2014/main" id="{AEE895E4-F6D3-FEB5-139E-EB015FC79A33}"/>
              </a:ext>
            </a:extLst>
          </p:cNvPr>
          <p:cNvPicPr>
            <a:picLocks noChangeAspect="1"/>
          </p:cNvPicPr>
          <p:nvPr/>
        </p:nvPicPr>
        <p:blipFill>
          <a:blip r:embed="rId3"/>
          <a:stretch>
            <a:fillRect/>
          </a:stretch>
        </p:blipFill>
        <p:spPr>
          <a:xfrm>
            <a:off x="7355198" y="3246725"/>
            <a:ext cx="3124594" cy="3263284"/>
          </a:xfrm>
          <a:prstGeom prst="rect">
            <a:avLst/>
          </a:prstGeom>
        </p:spPr>
      </p:pic>
    </p:spTree>
    <p:extLst>
      <p:ext uri="{BB962C8B-B14F-4D97-AF65-F5344CB8AC3E}">
        <p14:creationId xmlns:p14="http://schemas.microsoft.com/office/powerpoint/2010/main" val="410700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 calcmode="lin" valueType="num">
                                      <p:cBhvr additive="base">
                                        <p:cTn id="2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6">
                                            <p:txEl>
                                              <p:pRg st="7" end="7"/>
                                            </p:txEl>
                                          </p:spTgt>
                                        </p:tgtEl>
                                        <p:attrNameLst>
                                          <p:attrName>style.visibility</p:attrName>
                                        </p:attrNameLst>
                                      </p:cBhvr>
                                      <p:to>
                                        <p:strVal val="visible"/>
                                      </p:to>
                                    </p:set>
                                    <p:anim calcmode="lin" valueType="num">
                                      <p:cBhvr additive="base">
                                        <p:cTn id="2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6">
                                            <p:txEl>
                                              <p:pRg st="10" end="10"/>
                                            </p:txEl>
                                          </p:spTgt>
                                        </p:tgtEl>
                                        <p:attrNameLst>
                                          <p:attrName>style.visibility</p:attrName>
                                        </p:attrNameLst>
                                      </p:cBhvr>
                                      <p:to>
                                        <p:strVal val="visible"/>
                                      </p:to>
                                    </p:set>
                                    <p:anim calcmode="lin" valueType="num">
                                      <p:cBhvr additive="base">
                                        <p:cTn id="35"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6">
                                            <p:txEl>
                                              <p:pRg st="15" end="15"/>
                                            </p:txEl>
                                          </p:spTgt>
                                        </p:tgtEl>
                                        <p:attrNameLst>
                                          <p:attrName>style.visibility</p:attrName>
                                        </p:attrNameLst>
                                      </p:cBhvr>
                                      <p:to>
                                        <p:strVal val="visible"/>
                                      </p:to>
                                    </p:set>
                                    <p:anim calcmode="lin" valueType="num">
                                      <p:cBhvr additive="base">
                                        <p:cTn id="41" dur="500" fill="hold"/>
                                        <p:tgtEl>
                                          <p:spTgt spid="6">
                                            <p:txEl>
                                              <p:pRg st="15" end="1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txEl>
                                              <p:pRg st="15" end="15"/>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6">
                                            <p:txEl>
                                              <p:pRg st="16" end="16"/>
                                            </p:txEl>
                                          </p:spTgt>
                                        </p:tgtEl>
                                        <p:attrNameLst>
                                          <p:attrName>style.visibility</p:attrName>
                                        </p:attrNameLst>
                                      </p:cBhvr>
                                      <p:to>
                                        <p:strVal val="visible"/>
                                      </p:to>
                                    </p:set>
                                    <p:anim calcmode="lin" valueType="num">
                                      <p:cBhvr additive="base">
                                        <p:cTn id="45" dur="500" fill="hold"/>
                                        <p:tgtEl>
                                          <p:spTgt spid="6">
                                            <p:txEl>
                                              <p:pRg st="16" end="1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A37"/>
        </a:solidFill>
        <a:effectLst/>
      </p:bgPr>
    </p:bg>
    <p:spTree>
      <p:nvGrpSpPr>
        <p:cNvPr id="1" name="">
          <a:extLst>
            <a:ext uri="{FF2B5EF4-FFF2-40B4-BE49-F238E27FC236}">
              <a16:creationId xmlns:a16="http://schemas.microsoft.com/office/drawing/2014/main" id="{79438835-52B1-4180-CBFB-AD2B5CB87E8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61CB7FC-ED08-8A53-F8BF-C3F652DE3AAF}"/>
              </a:ext>
            </a:extLst>
          </p:cNvPr>
          <p:cNvSpPr>
            <a:spLocks noGrp="1"/>
          </p:cNvSpPr>
          <p:nvPr>
            <p:ph type="title"/>
          </p:nvPr>
        </p:nvSpPr>
        <p:spPr>
          <a:xfrm>
            <a:off x="838199" y="470813"/>
            <a:ext cx="10515600" cy="971233"/>
          </a:xfrm>
        </p:spPr>
        <p:txBody>
          <a:bodyPr>
            <a:normAutofit fontScale="90000"/>
          </a:bodyPr>
          <a:lstStyle/>
          <a:p>
            <a:br>
              <a:rPr lang="sv-SE" u="sng" dirty="0">
                <a:solidFill>
                  <a:schemeClr val="bg1"/>
                </a:solidFill>
              </a:rPr>
            </a:br>
            <a:r>
              <a:rPr lang="sv-SE" u="sng" dirty="0">
                <a:solidFill>
                  <a:schemeClr val="bg1"/>
                </a:solidFill>
              </a:rPr>
              <a:t>Ekonomi – vårt lag</a:t>
            </a:r>
            <a:br>
              <a:rPr lang="sv-SE" u="sng" dirty="0">
                <a:solidFill>
                  <a:schemeClr val="bg1"/>
                </a:solidFill>
              </a:rPr>
            </a:br>
            <a:br>
              <a:rPr lang="sv-SE" u="sng" dirty="0">
                <a:solidFill>
                  <a:schemeClr val="bg1"/>
                </a:solidFill>
              </a:rPr>
            </a:br>
            <a:endParaRPr lang="sv-SE" dirty="0">
              <a:solidFill>
                <a:schemeClr val="bg1"/>
              </a:solidFill>
            </a:endParaRPr>
          </a:p>
        </p:txBody>
      </p:sp>
      <p:pic>
        <p:nvPicPr>
          <p:cNvPr id="5" name="Platshållare för innehåll 4">
            <a:extLst>
              <a:ext uri="{FF2B5EF4-FFF2-40B4-BE49-F238E27FC236}">
                <a16:creationId xmlns:a16="http://schemas.microsoft.com/office/drawing/2014/main" id="{1F94928B-854A-2DDE-4CE3-8450949C95E5}"/>
              </a:ext>
            </a:extLst>
          </p:cNvPr>
          <p:cNvPicPr>
            <a:picLocks noGrp="1" noChangeAspect="1"/>
          </p:cNvPicPr>
          <p:nvPr>
            <p:ph idx="1"/>
          </p:nvPr>
        </p:nvPicPr>
        <p:blipFill>
          <a:blip r:embed="rId2"/>
          <a:stretch>
            <a:fillRect/>
          </a:stretch>
        </p:blipFill>
        <p:spPr>
          <a:xfrm>
            <a:off x="9920392" y="4739298"/>
            <a:ext cx="1562180" cy="1505027"/>
          </a:xfrm>
        </p:spPr>
      </p:pic>
      <p:sp>
        <p:nvSpPr>
          <p:cNvPr id="6" name="textruta 5">
            <a:extLst>
              <a:ext uri="{FF2B5EF4-FFF2-40B4-BE49-F238E27FC236}">
                <a16:creationId xmlns:a16="http://schemas.microsoft.com/office/drawing/2014/main" id="{F8051996-105E-2045-1314-0C1385F5352B}"/>
              </a:ext>
            </a:extLst>
          </p:cNvPr>
          <p:cNvSpPr txBox="1"/>
          <p:nvPr/>
        </p:nvSpPr>
        <p:spPr>
          <a:xfrm>
            <a:off x="594360" y="887297"/>
            <a:ext cx="7067350" cy="6704399"/>
          </a:xfrm>
          <a:prstGeom prst="rect">
            <a:avLst/>
          </a:prstGeom>
          <a:noFill/>
        </p:spPr>
        <p:txBody>
          <a:bodyPr wrap="square" rtlCol="0">
            <a:spAutoFit/>
          </a:bodyPr>
          <a:lstStyle/>
          <a:p>
            <a:endParaRPr lang="sv-SE" sz="2800" b="1" dirty="0">
              <a:solidFill>
                <a:schemeClr val="bg1"/>
              </a:solidFill>
            </a:endParaRPr>
          </a:p>
          <a:p>
            <a:r>
              <a:rPr lang="sv-SE" sz="2000" b="1" u="sng" dirty="0">
                <a:solidFill>
                  <a:schemeClr val="bg1"/>
                </a:solidFill>
              </a:rPr>
              <a:t>Lagkassan:</a:t>
            </a:r>
          </a:p>
          <a:p>
            <a:r>
              <a:rPr lang="sv-SE" sz="2000" dirty="0">
                <a:solidFill>
                  <a:schemeClr val="bg1"/>
                </a:solidFill>
              </a:rPr>
              <a:t>  </a:t>
            </a:r>
          </a:p>
          <a:p>
            <a:r>
              <a:rPr lang="sv-SE" sz="2000" b="1" u="sng" dirty="0">
                <a:solidFill>
                  <a:schemeClr val="bg1"/>
                </a:solidFill>
              </a:rPr>
              <a:t>Våra Utgifter :</a:t>
            </a:r>
          </a:p>
          <a:p>
            <a:r>
              <a:rPr lang="sv-SE" sz="2000" dirty="0">
                <a:solidFill>
                  <a:schemeClr val="bg1"/>
                </a:solidFill>
              </a:rPr>
              <a:t>Cup: Fritz, </a:t>
            </a:r>
            <a:r>
              <a:rPr lang="sv-SE" sz="2000" dirty="0" err="1">
                <a:solidFill>
                  <a:schemeClr val="bg1"/>
                </a:solidFill>
              </a:rPr>
              <a:t>Examenscupen,PSG</a:t>
            </a:r>
            <a:r>
              <a:rPr lang="sv-SE" sz="2000" dirty="0">
                <a:solidFill>
                  <a:schemeClr val="bg1"/>
                </a:solidFill>
              </a:rPr>
              <a:t> ( 13000 redan betald)</a:t>
            </a:r>
          </a:p>
          <a:p>
            <a:r>
              <a:rPr lang="sv-SE" sz="2000" dirty="0">
                <a:solidFill>
                  <a:schemeClr val="bg1"/>
                </a:solidFill>
              </a:rPr>
              <a:t>Sektionsavgift  700x28 = 19600 kr</a:t>
            </a:r>
          </a:p>
          <a:p>
            <a:endParaRPr lang="sv-SE" sz="2000" dirty="0">
              <a:solidFill>
                <a:schemeClr val="bg1"/>
              </a:solidFill>
            </a:endParaRPr>
          </a:p>
          <a:p>
            <a:r>
              <a:rPr lang="sv-SE" sz="2000" b="1" u="sng" dirty="0">
                <a:solidFill>
                  <a:schemeClr val="bg1"/>
                </a:solidFill>
              </a:rPr>
              <a:t>Försäljning/ arbete denna säsongen</a:t>
            </a:r>
          </a:p>
          <a:p>
            <a:r>
              <a:rPr lang="sv-SE" sz="2000" b="1" dirty="0">
                <a:solidFill>
                  <a:schemeClr val="bg1"/>
                </a:solidFill>
              </a:rPr>
              <a:t>- </a:t>
            </a:r>
            <a:r>
              <a:rPr lang="sv-SE" sz="2000" b="1" dirty="0" err="1">
                <a:solidFill>
                  <a:schemeClr val="bg1"/>
                </a:solidFill>
              </a:rPr>
              <a:t>Lumire</a:t>
            </a:r>
            <a:r>
              <a:rPr lang="sv-SE" sz="2000" b="1" dirty="0">
                <a:solidFill>
                  <a:schemeClr val="bg1"/>
                </a:solidFill>
              </a:rPr>
              <a:t>-  </a:t>
            </a:r>
            <a:r>
              <a:rPr lang="sv-SE" sz="2000" dirty="0">
                <a:solidFill>
                  <a:schemeClr val="bg1"/>
                </a:solidFill>
              </a:rPr>
              <a:t>samma som förra året – Kallax och Bergnäset i sep.</a:t>
            </a:r>
          </a:p>
          <a:p>
            <a:r>
              <a:rPr lang="sv-SE" sz="2000" dirty="0">
                <a:solidFill>
                  <a:schemeClr val="bg1"/>
                </a:solidFill>
              </a:rPr>
              <a:t>- Sälja Chips</a:t>
            </a:r>
          </a:p>
          <a:p>
            <a:r>
              <a:rPr lang="sv-SE" sz="2000" dirty="0">
                <a:solidFill>
                  <a:schemeClr val="bg1"/>
                </a:solidFill>
              </a:rPr>
              <a:t> -  Inga cupavgifter – Mot sektionsavgiften 500kr för säsongen ( resten tar vi från lagkassan)  </a:t>
            </a:r>
          </a:p>
          <a:p>
            <a:endParaRPr lang="sv-SE" sz="2000" dirty="0">
              <a:solidFill>
                <a:schemeClr val="bg1"/>
              </a:solidFill>
            </a:endParaRPr>
          </a:p>
          <a:p>
            <a:endParaRPr lang="sv-SE" sz="2000" dirty="0">
              <a:solidFill>
                <a:schemeClr val="bg1"/>
              </a:solidFill>
            </a:endParaRPr>
          </a:p>
          <a:p>
            <a:r>
              <a:rPr lang="sv-SE" sz="2000" b="1" dirty="0">
                <a:solidFill>
                  <a:schemeClr val="bg1"/>
                </a:solidFill>
              </a:rPr>
              <a:t>Ny kassör: </a:t>
            </a:r>
            <a:r>
              <a:rPr lang="sv-SE" sz="2000" dirty="0">
                <a:solidFill>
                  <a:schemeClr val="bg1"/>
                </a:solidFill>
              </a:rPr>
              <a:t>Petronella</a:t>
            </a:r>
          </a:p>
          <a:p>
            <a:endParaRPr lang="sv-SE" sz="2000" dirty="0">
              <a:solidFill>
                <a:schemeClr val="bg1"/>
              </a:solidFill>
            </a:endParaRPr>
          </a:p>
          <a:p>
            <a:pPr>
              <a:lnSpc>
                <a:spcPct val="115000"/>
              </a:lnSpc>
              <a:spcAft>
                <a:spcPts val="800"/>
              </a:spcAft>
              <a:buNone/>
            </a:pPr>
            <a:endParaRPr lang="sv-SE" sz="2000" dirty="0">
              <a:solidFill>
                <a:schemeClr val="bg1"/>
              </a:solidFill>
            </a:endParaRPr>
          </a:p>
          <a:p>
            <a:endParaRPr lang="sv-SE" dirty="0">
              <a:solidFill>
                <a:schemeClr val="bg1"/>
              </a:solidFill>
            </a:endParaRPr>
          </a:p>
          <a:p>
            <a:endParaRPr lang="sv-SE" i="1" dirty="0">
              <a:solidFill>
                <a:schemeClr val="bg1"/>
              </a:solidFill>
            </a:endParaRPr>
          </a:p>
          <a:p>
            <a:endParaRPr lang="sv-SE" dirty="0">
              <a:solidFill>
                <a:schemeClr val="bg1"/>
              </a:solidFill>
            </a:endParaRPr>
          </a:p>
          <a:p>
            <a:endParaRPr lang="sv-SE" dirty="0">
              <a:solidFill>
                <a:schemeClr val="bg1"/>
              </a:solidFill>
            </a:endParaRPr>
          </a:p>
        </p:txBody>
      </p:sp>
      <p:sp>
        <p:nvSpPr>
          <p:cNvPr id="4" name="textruta 3">
            <a:extLst>
              <a:ext uri="{FF2B5EF4-FFF2-40B4-BE49-F238E27FC236}">
                <a16:creationId xmlns:a16="http://schemas.microsoft.com/office/drawing/2014/main" id="{B0B0B1D9-BEA3-0466-D607-DE7996E048C0}"/>
              </a:ext>
            </a:extLst>
          </p:cNvPr>
          <p:cNvSpPr txBox="1"/>
          <p:nvPr/>
        </p:nvSpPr>
        <p:spPr>
          <a:xfrm>
            <a:off x="8130941" y="1331312"/>
            <a:ext cx="2970797" cy="2862322"/>
          </a:xfrm>
          <a:prstGeom prst="rect">
            <a:avLst/>
          </a:prstGeom>
          <a:noFill/>
        </p:spPr>
        <p:txBody>
          <a:bodyPr wrap="square">
            <a:spAutoFit/>
          </a:bodyPr>
          <a:lstStyle/>
          <a:p>
            <a:r>
              <a:rPr lang="sv-SE" b="1" u="sng" dirty="0"/>
              <a:t>Anteckningar från mötet</a:t>
            </a:r>
          </a:p>
          <a:p>
            <a:r>
              <a:rPr lang="sv-SE" dirty="0"/>
              <a:t>Föräldrar betalar 500kr extra denna säsongen, som ska täcka sektionsavgifter.</a:t>
            </a:r>
          </a:p>
          <a:p>
            <a:endParaRPr lang="sv-SE" dirty="0"/>
          </a:p>
          <a:p>
            <a:r>
              <a:rPr lang="sv-SE" dirty="0"/>
              <a:t>Vi skickar ut när det är dags för utbetalning samt vart man ska betala.</a:t>
            </a:r>
          </a:p>
          <a:p>
            <a:endParaRPr lang="sv-SE" dirty="0"/>
          </a:p>
          <a:p>
            <a:endParaRPr lang="sv-SE" dirty="0"/>
          </a:p>
        </p:txBody>
      </p:sp>
    </p:spTree>
    <p:extLst>
      <p:ext uri="{BB962C8B-B14F-4D97-AF65-F5344CB8AC3E}">
        <p14:creationId xmlns:p14="http://schemas.microsoft.com/office/powerpoint/2010/main" val="4092881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anim calcmode="lin" valueType="num">
                                      <p:cBhvr additive="base">
                                        <p:cTn id="1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anim calcmode="lin" valueType="num">
                                      <p:cBhvr additive="base">
                                        <p:cTn id="19"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8" end="8"/>
                                            </p:txEl>
                                          </p:spTgt>
                                        </p:tgtEl>
                                        <p:attrNameLst>
                                          <p:attrName>style.visibility</p:attrName>
                                        </p:attrNameLst>
                                      </p:cBhvr>
                                      <p:to>
                                        <p:strVal val="visible"/>
                                      </p:to>
                                    </p:set>
                                    <p:anim calcmode="lin" valueType="num">
                                      <p:cBhvr additive="base">
                                        <p:cTn id="2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9" end="9"/>
                                            </p:txEl>
                                          </p:spTgt>
                                        </p:tgtEl>
                                        <p:attrNameLst>
                                          <p:attrName>style.visibility</p:attrName>
                                        </p:attrNameLst>
                                      </p:cBhvr>
                                      <p:to>
                                        <p:strVal val="visible"/>
                                      </p:to>
                                    </p:set>
                                    <p:anim calcmode="lin" valueType="num">
                                      <p:cBhvr additive="base">
                                        <p:cTn id="3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10" end="10"/>
                                            </p:txEl>
                                          </p:spTgt>
                                        </p:tgtEl>
                                        <p:attrNameLst>
                                          <p:attrName>style.visibility</p:attrName>
                                        </p:attrNameLst>
                                      </p:cBhvr>
                                      <p:to>
                                        <p:strVal val="visible"/>
                                      </p:to>
                                    </p:set>
                                    <p:anim calcmode="lin" valueType="num">
                                      <p:cBhvr additive="base">
                                        <p:cTn id="3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13" end="13"/>
                                            </p:txEl>
                                          </p:spTgt>
                                        </p:tgtEl>
                                        <p:attrNameLst>
                                          <p:attrName>style.visibility</p:attrName>
                                        </p:attrNameLst>
                                      </p:cBhvr>
                                      <p:to>
                                        <p:strVal val="visible"/>
                                      </p:to>
                                    </p:set>
                                    <p:anim calcmode="lin" valueType="num">
                                      <p:cBhvr additive="base">
                                        <p:cTn id="43" dur="500" fill="hold"/>
                                        <p:tgtEl>
                                          <p:spTgt spid="6">
                                            <p:txEl>
                                              <p:pRg st="13" end="1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A37"/>
        </a:solidFill>
        <a:effectLst/>
      </p:bgPr>
    </p:bg>
    <p:spTree>
      <p:nvGrpSpPr>
        <p:cNvPr id="1" name="">
          <a:extLst>
            <a:ext uri="{FF2B5EF4-FFF2-40B4-BE49-F238E27FC236}">
              <a16:creationId xmlns:a16="http://schemas.microsoft.com/office/drawing/2014/main" id="{2FF64FF6-E4B5-DE20-8DAA-B3BE8481B3C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16407B3-B83D-B5DE-F44A-119D79D882D1}"/>
              </a:ext>
            </a:extLst>
          </p:cNvPr>
          <p:cNvSpPr>
            <a:spLocks noGrp="1"/>
          </p:cNvSpPr>
          <p:nvPr>
            <p:ph type="title"/>
          </p:nvPr>
        </p:nvSpPr>
        <p:spPr>
          <a:xfrm>
            <a:off x="701040" y="613675"/>
            <a:ext cx="10515600" cy="1325563"/>
          </a:xfrm>
        </p:spPr>
        <p:txBody>
          <a:bodyPr>
            <a:normAutofit/>
          </a:bodyPr>
          <a:lstStyle/>
          <a:p>
            <a:r>
              <a:rPr lang="sv-SE" u="sng" dirty="0">
                <a:solidFill>
                  <a:schemeClr val="bg1"/>
                </a:solidFill>
              </a:rPr>
              <a:t>Kioskvecka vecka 32</a:t>
            </a:r>
            <a:br>
              <a:rPr lang="sv-SE" dirty="0">
                <a:solidFill>
                  <a:schemeClr val="bg1"/>
                </a:solidFill>
              </a:rPr>
            </a:br>
            <a:endParaRPr lang="sv-SE" dirty="0">
              <a:solidFill>
                <a:schemeClr val="bg1"/>
              </a:solidFill>
            </a:endParaRPr>
          </a:p>
        </p:txBody>
      </p:sp>
      <p:pic>
        <p:nvPicPr>
          <p:cNvPr id="5" name="Platshållare för innehåll 4">
            <a:extLst>
              <a:ext uri="{FF2B5EF4-FFF2-40B4-BE49-F238E27FC236}">
                <a16:creationId xmlns:a16="http://schemas.microsoft.com/office/drawing/2014/main" id="{2188B083-A86F-7A12-41D3-F39DD4A3D70A}"/>
              </a:ext>
            </a:extLst>
          </p:cNvPr>
          <p:cNvPicPr>
            <a:picLocks noGrp="1" noChangeAspect="1"/>
          </p:cNvPicPr>
          <p:nvPr>
            <p:ph idx="1"/>
          </p:nvPr>
        </p:nvPicPr>
        <p:blipFill>
          <a:blip r:embed="rId3"/>
          <a:stretch>
            <a:fillRect/>
          </a:stretch>
        </p:blipFill>
        <p:spPr>
          <a:xfrm>
            <a:off x="9920392" y="4739298"/>
            <a:ext cx="1562180" cy="1505027"/>
          </a:xfrm>
        </p:spPr>
      </p:pic>
      <p:sp>
        <p:nvSpPr>
          <p:cNvPr id="6" name="textruta 5">
            <a:extLst>
              <a:ext uri="{FF2B5EF4-FFF2-40B4-BE49-F238E27FC236}">
                <a16:creationId xmlns:a16="http://schemas.microsoft.com/office/drawing/2014/main" id="{6873A078-1099-431A-7148-F7E96189DE57}"/>
              </a:ext>
            </a:extLst>
          </p:cNvPr>
          <p:cNvSpPr txBox="1"/>
          <p:nvPr/>
        </p:nvSpPr>
        <p:spPr>
          <a:xfrm>
            <a:off x="612140" y="1622673"/>
            <a:ext cx="8638673" cy="646331"/>
          </a:xfrm>
          <a:prstGeom prst="rect">
            <a:avLst/>
          </a:prstGeom>
          <a:noFill/>
        </p:spPr>
        <p:txBody>
          <a:bodyPr wrap="square" rtlCol="0">
            <a:spAutoFit/>
          </a:bodyPr>
          <a:lstStyle/>
          <a:p>
            <a:endParaRPr lang="sv-SE" dirty="0">
              <a:solidFill>
                <a:schemeClr val="bg1"/>
              </a:solidFill>
            </a:endParaRPr>
          </a:p>
          <a:p>
            <a:endParaRPr lang="sv-SE" dirty="0">
              <a:solidFill>
                <a:schemeClr val="bg1"/>
              </a:solidFill>
            </a:endParaRPr>
          </a:p>
        </p:txBody>
      </p:sp>
      <p:sp>
        <p:nvSpPr>
          <p:cNvPr id="3" name="textruta 2">
            <a:extLst>
              <a:ext uri="{FF2B5EF4-FFF2-40B4-BE49-F238E27FC236}">
                <a16:creationId xmlns:a16="http://schemas.microsoft.com/office/drawing/2014/main" id="{A34630BF-E209-B5D3-7B9D-419A506C7C04}"/>
              </a:ext>
            </a:extLst>
          </p:cNvPr>
          <p:cNvSpPr txBox="1"/>
          <p:nvPr/>
        </p:nvSpPr>
        <p:spPr>
          <a:xfrm>
            <a:off x="920496" y="2084338"/>
            <a:ext cx="8705088" cy="4247317"/>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rPr>
              <a:t>Frida och Linnea fördelar ut dagar mellan er.</a:t>
            </a:r>
          </a:p>
          <a:p>
            <a:pPr marL="285750" indent="-285750">
              <a:buFont typeface="Arial" panose="020B0604020202020204" pitchFamily="34" charset="0"/>
              <a:buChar char="•"/>
            </a:pPr>
            <a:r>
              <a:rPr lang="sv-SE" dirty="0">
                <a:solidFill>
                  <a:schemeClr val="bg1"/>
                </a:solidFill>
              </a:rPr>
              <a:t>Föräldrar ansvarar för att dela tid mellan sig/ bemanna när fler behövs.</a:t>
            </a:r>
          </a:p>
          <a:p>
            <a:pPr marL="285750" indent="-285750">
              <a:buFont typeface="Arial" panose="020B0604020202020204" pitchFamily="34" charset="0"/>
              <a:buChar char="•"/>
            </a:pPr>
            <a:r>
              <a:rPr lang="sv-SE" dirty="0">
                <a:solidFill>
                  <a:schemeClr val="bg1"/>
                </a:solidFill>
              </a:rPr>
              <a:t> Via länken </a:t>
            </a:r>
            <a:r>
              <a:rPr lang="sv-SE" dirty="0">
                <a:solidFill>
                  <a:schemeClr val="bg1"/>
                </a:solidFill>
                <a:hlinkClick r:id="rId4">
                  <a:extLst>
                    <a:ext uri="{A12FA001-AC4F-418D-AE19-62706E023703}">
                      <ahyp:hlinkClr xmlns:ahyp="http://schemas.microsoft.com/office/drawing/2018/hyperlinkcolor" val="tx"/>
                    </a:ext>
                  </a:extLst>
                </a:hlinkClick>
              </a:rPr>
              <a:t>BAIK Kiosk</a:t>
            </a:r>
            <a:r>
              <a:rPr lang="sv-SE" dirty="0">
                <a:solidFill>
                  <a:schemeClr val="bg1"/>
                </a:solidFill>
              </a:rPr>
              <a:t> finns alla tider man ska stå, samt alla saker som ska göras/ instruktioner.</a:t>
            </a:r>
          </a:p>
          <a:p>
            <a:pPr marL="285750" indent="-285750">
              <a:buFont typeface="Arial" panose="020B0604020202020204" pitchFamily="34" charset="0"/>
              <a:buChar char="•"/>
            </a:pPr>
            <a:endParaRPr lang="sv-SE" dirty="0">
              <a:solidFill>
                <a:schemeClr val="bg1"/>
              </a:solidFill>
            </a:endParaRPr>
          </a:p>
          <a:p>
            <a:endParaRPr lang="sv-SE" dirty="0">
              <a:solidFill>
                <a:schemeClr val="bg1"/>
              </a:solidFill>
            </a:endParaRP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r>
              <a:rPr lang="sv-SE" dirty="0">
                <a:solidFill>
                  <a:schemeClr val="bg1"/>
                </a:solidFill>
              </a:rPr>
              <a:t>T.ex.: A-lagsmatch 7/8 , då behövs 8 ”bollkallar”</a:t>
            </a: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endParaRPr lang="sv-SE" dirty="0">
              <a:solidFill>
                <a:schemeClr val="bg1"/>
              </a:solidFill>
            </a:endParaRPr>
          </a:p>
          <a:p>
            <a:r>
              <a:rPr lang="sv-SE" dirty="0">
                <a:solidFill>
                  <a:schemeClr val="bg1"/>
                </a:solidFill>
              </a:rPr>
              <a:t> </a:t>
            </a:r>
          </a:p>
          <a:p>
            <a:endParaRPr lang="sv-SE" dirty="0">
              <a:solidFill>
                <a:schemeClr val="bg1"/>
              </a:solidFill>
            </a:endParaRPr>
          </a:p>
          <a:p>
            <a:endParaRPr lang="sv-SE" dirty="0">
              <a:solidFill>
                <a:schemeClr val="bg1"/>
              </a:solidFill>
            </a:endParaRPr>
          </a:p>
        </p:txBody>
      </p:sp>
    </p:spTree>
    <p:extLst>
      <p:ext uri="{BB962C8B-B14F-4D97-AF65-F5344CB8AC3E}">
        <p14:creationId xmlns:p14="http://schemas.microsoft.com/office/powerpoint/2010/main" val="2072424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A37"/>
        </a:solidFill>
        <a:effectLst/>
      </p:bgPr>
    </p:bg>
    <p:spTree>
      <p:nvGrpSpPr>
        <p:cNvPr id="1" name="">
          <a:extLst>
            <a:ext uri="{FF2B5EF4-FFF2-40B4-BE49-F238E27FC236}">
              <a16:creationId xmlns:a16="http://schemas.microsoft.com/office/drawing/2014/main" id="{DB0415E5-8F7D-E9B4-BE6F-D3F21A77280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E4DEC73-D922-936D-A1E2-E0FDA48A92B5}"/>
              </a:ext>
            </a:extLst>
          </p:cNvPr>
          <p:cNvSpPr>
            <a:spLocks noGrp="1"/>
          </p:cNvSpPr>
          <p:nvPr>
            <p:ph type="title"/>
          </p:nvPr>
        </p:nvSpPr>
        <p:spPr>
          <a:xfrm>
            <a:off x="838200" y="793139"/>
            <a:ext cx="10515600" cy="1325563"/>
          </a:xfrm>
        </p:spPr>
        <p:txBody>
          <a:bodyPr/>
          <a:lstStyle/>
          <a:p>
            <a:r>
              <a:rPr lang="sv-SE" u="sng" dirty="0">
                <a:solidFill>
                  <a:schemeClr val="bg1"/>
                </a:solidFill>
              </a:rPr>
              <a:t>Nya kläder</a:t>
            </a:r>
            <a:br>
              <a:rPr lang="sv-SE" dirty="0">
                <a:solidFill>
                  <a:schemeClr val="bg1"/>
                </a:solidFill>
              </a:rPr>
            </a:br>
            <a:endParaRPr lang="sv-SE" dirty="0">
              <a:solidFill>
                <a:schemeClr val="bg1"/>
              </a:solidFill>
            </a:endParaRPr>
          </a:p>
        </p:txBody>
      </p:sp>
      <p:pic>
        <p:nvPicPr>
          <p:cNvPr id="5" name="Platshållare för innehåll 4">
            <a:extLst>
              <a:ext uri="{FF2B5EF4-FFF2-40B4-BE49-F238E27FC236}">
                <a16:creationId xmlns:a16="http://schemas.microsoft.com/office/drawing/2014/main" id="{EEB38DED-39F9-28C2-B8B5-592F6B6A1FA8}"/>
              </a:ext>
            </a:extLst>
          </p:cNvPr>
          <p:cNvPicPr>
            <a:picLocks noGrp="1" noChangeAspect="1"/>
          </p:cNvPicPr>
          <p:nvPr>
            <p:ph idx="1"/>
          </p:nvPr>
        </p:nvPicPr>
        <p:blipFill>
          <a:blip r:embed="rId2"/>
          <a:stretch>
            <a:fillRect/>
          </a:stretch>
        </p:blipFill>
        <p:spPr>
          <a:xfrm>
            <a:off x="9920392" y="4739298"/>
            <a:ext cx="1562180" cy="1505027"/>
          </a:xfrm>
        </p:spPr>
      </p:pic>
      <p:sp>
        <p:nvSpPr>
          <p:cNvPr id="6" name="textruta 5">
            <a:extLst>
              <a:ext uri="{FF2B5EF4-FFF2-40B4-BE49-F238E27FC236}">
                <a16:creationId xmlns:a16="http://schemas.microsoft.com/office/drawing/2014/main" id="{E59D23DD-B02D-025B-011F-A473D70BE420}"/>
              </a:ext>
            </a:extLst>
          </p:cNvPr>
          <p:cNvSpPr txBox="1"/>
          <p:nvPr/>
        </p:nvSpPr>
        <p:spPr>
          <a:xfrm>
            <a:off x="938463" y="2476329"/>
            <a:ext cx="8638673" cy="1477328"/>
          </a:xfrm>
          <a:prstGeom prst="rect">
            <a:avLst/>
          </a:prstGeom>
          <a:noFill/>
        </p:spPr>
        <p:txBody>
          <a:bodyPr wrap="square" rtlCol="0">
            <a:spAutoFit/>
          </a:bodyPr>
          <a:lstStyle/>
          <a:p>
            <a:r>
              <a:rPr lang="sv-SE" dirty="0">
                <a:solidFill>
                  <a:schemeClr val="bg1"/>
                </a:solidFill>
              </a:rPr>
              <a:t> </a:t>
            </a:r>
          </a:p>
          <a:p>
            <a:endParaRPr lang="sv-SE" dirty="0">
              <a:solidFill>
                <a:schemeClr val="bg1"/>
              </a:solidFill>
            </a:endParaRPr>
          </a:p>
          <a:p>
            <a:endParaRPr lang="sv-SE" i="1" dirty="0">
              <a:solidFill>
                <a:schemeClr val="bg1"/>
              </a:solidFill>
            </a:endParaRPr>
          </a:p>
          <a:p>
            <a:endParaRPr lang="sv-SE" dirty="0">
              <a:solidFill>
                <a:schemeClr val="bg1"/>
              </a:solidFill>
            </a:endParaRPr>
          </a:p>
          <a:p>
            <a:endParaRPr lang="sv-SE" dirty="0">
              <a:solidFill>
                <a:schemeClr val="bg1"/>
              </a:solidFill>
            </a:endParaRPr>
          </a:p>
        </p:txBody>
      </p:sp>
      <p:sp>
        <p:nvSpPr>
          <p:cNvPr id="3" name="textruta 2">
            <a:extLst>
              <a:ext uri="{FF2B5EF4-FFF2-40B4-BE49-F238E27FC236}">
                <a16:creationId xmlns:a16="http://schemas.microsoft.com/office/drawing/2014/main" id="{0335D40F-137C-68EB-2BB3-6864F30DF1F2}"/>
              </a:ext>
            </a:extLst>
          </p:cNvPr>
          <p:cNvSpPr txBox="1"/>
          <p:nvPr/>
        </p:nvSpPr>
        <p:spPr>
          <a:xfrm>
            <a:off x="938463" y="2476329"/>
            <a:ext cx="7254561" cy="3693319"/>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rPr>
              <a:t>En länk till </a:t>
            </a:r>
            <a:r>
              <a:rPr lang="sv-SE" dirty="0" err="1">
                <a:solidFill>
                  <a:schemeClr val="bg1"/>
                </a:solidFill>
              </a:rPr>
              <a:t>googledoc</a:t>
            </a:r>
            <a:r>
              <a:rPr lang="sv-SE" dirty="0">
                <a:solidFill>
                  <a:schemeClr val="bg1"/>
                </a:solidFill>
              </a:rPr>
              <a:t> skickas ut efter möte via </a:t>
            </a:r>
            <a:r>
              <a:rPr lang="sv-SE" dirty="0" err="1">
                <a:solidFill>
                  <a:schemeClr val="bg1"/>
                </a:solidFill>
              </a:rPr>
              <a:t>SMStråden</a:t>
            </a:r>
            <a:r>
              <a:rPr lang="sv-SE" dirty="0">
                <a:solidFill>
                  <a:schemeClr val="bg1"/>
                </a:solidFill>
              </a:rPr>
              <a:t>, som förra året.</a:t>
            </a:r>
          </a:p>
          <a:p>
            <a:endParaRPr lang="sv-SE" dirty="0">
              <a:solidFill>
                <a:schemeClr val="bg1"/>
              </a:solidFill>
            </a:endParaRPr>
          </a:p>
          <a:p>
            <a:endParaRPr lang="sv-SE" dirty="0">
              <a:solidFill>
                <a:schemeClr val="bg1"/>
              </a:solidFill>
            </a:endParaRPr>
          </a:p>
          <a:p>
            <a:pPr marL="285750" indent="-285750">
              <a:buFont typeface="Arial" panose="020B0604020202020204" pitchFamily="34" charset="0"/>
              <a:buChar char="•"/>
            </a:pPr>
            <a:r>
              <a:rPr lang="sv-SE" dirty="0">
                <a:solidFill>
                  <a:schemeClr val="bg1"/>
                </a:solidFill>
              </a:rPr>
              <a:t>Självkostnadspris, inget tvång att beställa nya kläder.</a:t>
            </a: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r>
              <a:rPr lang="sv-SE" dirty="0">
                <a:solidFill>
                  <a:schemeClr val="bg1"/>
                </a:solidFill>
              </a:rPr>
              <a:t>Sista beställningsdatum 19/5. Betalning av kläder senast 25/5 till Linnea Kempe</a:t>
            </a: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endParaRPr lang="sv-SE" dirty="0">
              <a:solidFill>
                <a:schemeClr val="bg1"/>
              </a:solidFill>
            </a:endParaRPr>
          </a:p>
          <a:p>
            <a:endParaRPr lang="sv-SE" dirty="0">
              <a:solidFill>
                <a:schemeClr val="bg1"/>
              </a:solidFill>
            </a:endParaRPr>
          </a:p>
        </p:txBody>
      </p:sp>
    </p:spTree>
    <p:extLst>
      <p:ext uri="{BB962C8B-B14F-4D97-AF65-F5344CB8AC3E}">
        <p14:creationId xmlns:p14="http://schemas.microsoft.com/office/powerpoint/2010/main" val="127777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15307</TotalTime>
  <Words>780</Words>
  <Application>Microsoft Office PowerPoint</Application>
  <PresentationFormat>Bredbild</PresentationFormat>
  <Paragraphs>138</Paragraphs>
  <Slides>10</Slides>
  <Notes>2</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Aptos</vt:lpstr>
      <vt:lpstr>Aptos Display</vt:lpstr>
      <vt:lpstr>Arial</vt:lpstr>
      <vt:lpstr>Times New Roman</vt:lpstr>
      <vt:lpstr>Office-tema</vt:lpstr>
      <vt:lpstr>Säsong 2026 – Pojkar 2016</vt:lpstr>
      <vt:lpstr>Ledare för P2016 </vt:lpstr>
      <vt:lpstr>Upplägg för säsongen </vt:lpstr>
      <vt:lpstr>Träningar </vt:lpstr>
      <vt:lpstr>Matcher  </vt:lpstr>
      <vt:lpstr> Kostnade – Bergnäsets AIK    </vt:lpstr>
      <vt:lpstr> Ekonomi – vårt lag  </vt:lpstr>
      <vt:lpstr>Kioskvecka vecka 32 </vt:lpstr>
      <vt:lpstr>Nya kläder </vt:lpstr>
      <vt:lpstr>Övriga frågor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Frida Rutqvist</dc:creator>
  <cp:lastModifiedBy>Frida Rutqvist</cp:lastModifiedBy>
  <cp:revision>15</cp:revision>
  <dcterms:created xsi:type="dcterms:W3CDTF">2025-04-23T16:58:01Z</dcterms:created>
  <dcterms:modified xsi:type="dcterms:W3CDTF">2026-05-17T08:43:44Z</dcterms:modified>
</cp:coreProperties>
</file>