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64" r:id="rId3"/>
    <p:sldId id="265" r:id="rId4"/>
    <p:sldId id="511" r:id="rId5"/>
    <p:sldId id="512" r:id="rId6"/>
    <p:sldId id="582" r:id="rId7"/>
    <p:sldId id="583" r:id="rId8"/>
    <p:sldId id="644" r:id="rId9"/>
    <p:sldId id="638" r:id="rId10"/>
    <p:sldId id="642" r:id="rId11"/>
    <p:sldId id="647" r:id="rId12"/>
    <p:sldId id="639" r:id="rId13"/>
    <p:sldId id="641" r:id="rId14"/>
  </p:sldIdLst>
  <p:sldSz cx="12192000" cy="6858000"/>
  <p:notesSz cx="6858000" cy="9144000"/>
  <p:defaultTextStyle>
    <a:defPPr>
      <a:defRPr lang="en-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0428693-FB2D-44A0-8945-23E20DE9A220}" v="3" dt="2022-04-26T16:22:03.89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1" d="100"/>
          <a:sy n="81" d="100"/>
        </p:scale>
        <p:origin x="754"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eter Gräslund" userId="194bb754-d655-4856-bd7f-df510de1189c" providerId="ADAL" clId="{90428693-FB2D-44A0-8945-23E20DE9A220}"/>
    <pc:docChg chg="undo custSel addSld delSld modSld sldOrd">
      <pc:chgData name="Peter Gräslund" userId="194bb754-d655-4856-bd7f-df510de1189c" providerId="ADAL" clId="{90428693-FB2D-44A0-8945-23E20DE9A220}" dt="2022-05-02T06:23:58.818" v="539"/>
      <pc:docMkLst>
        <pc:docMk/>
      </pc:docMkLst>
      <pc:sldChg chg="modSp mod">
        <pc:chgData name="Peter Gräslund" userId="194bb754-d655-4856-bd7f-df510de1189c" providerId="ADAL" clId="{90428693-FB2D-44A0-8945-23E20DE9A220}" dt="2022-04-26T16:26:27.459" v="522" actId="20577"/>
        <pc:sldMkLst>
          <pc:docMk/>
          <pc:sldMk cId="2513864491" sldId="264"/>
        </pc:sldMkLst>
        <pc:spChg chg="mod">
          <ac:chgData name="Peter Gräslund" userId="194bb754-d655-4856-bd7f-df510de1189c" providerId="ADAL" clId="{90428693-FB2D-44A0-8945-23E20DE9A220}" dt="2022-04-19T15:14:49.465" v="169" actId="113"/>
          <ac:spMkLst>
            <pc:docMk/>
            <pc:sldMk cId="2513864491" sldId="264"/>
            <ac:spMk id="3" creationId="{37CF11A2-B18B-49DD-BC5F-4DE97F38F2D9}"/>
          </ac:spMkLst>
        </pc:spChg>
        <pc:spChg chg="mod">
          <ac:chgData name="Peter Gräslund" userId="194bb754-d655-4856-bd7f-df510de1189c" providerId="ADAL" clId="{90428693-FB2D-44A0-8945-23E20DE9A220}" dt="2022-04-26T16:26:27.459" v="522" actId="20577"/>
          <ac:spMkLst>
            <pc:docMk/>
            <pc:sldMk cId="2513864491" sldId="264"/>
            <ac:spMk id="7" creationId="{A10ABEE0-98C4-49A8-BE52-7EF07F38D204}"/>
          </ac:spMkLst>
        </pc:spChg>
      </pc:sldChg>
      <pc:sldChg chg="delSp modSp mod">
        <pc:chgData name="Peter Gräslund" userId="194bb754-d655-4856-bd7f-df510de1189c" providerId="ADAL" clId="{90428693-FB2D-44A0-8945-23E20DE9A220}" dt="2022-04-19T15:15:43.878" v="234" actId="20577"/>
        <pc:sldMkLst>
          <pc:docMk/>
          <pc:sldMk cId="1359190310" sldId="265"/>
        </pc:sldMkLst>
        <pc:spChg chg="mod">
          <ac:chgData name="Peter Gräslund" userId="194bb754-d655-4856-bd7f-df510de1189c" providerId="ADAL" clId="{90428693-FB2D-44A0-8945-23E20DE9A220}" dt="2022-04-19T15:15:43.878" v="234" actId="20577"/>
          <ac:spMkLst>
            <pc:docMk/>
            <pc:sldMk cId="1359190310" sldId="265"/>
            <ac:spMk id="5" creationId="{8761109F-DCFD-48A0-A523-F8EE1617DA06}"/>
          </ac:spMkLst>
        </pc:spChg>
        <pc:spChg chg="mod">
          <ac:chgData name="Peter Gräslund" userId="194bb754-d655-4856-bd7f-df510de1189c" providerId="ADAL" clId="{90428693-FB2D-44A0-8945-23E20DE9A220}" dt="2022-04-19T15:15:31.853" v="224" actId="1076"/>
          <ac:spMkLst>
            <pc:docMk/>
            <pc:sldMk cId="1359190310" sldId="265"/>
            <ac:spMk id="15" creationId="{AC4BD201-4E84-4692-92AA-E9F9946734CB}"/>
          </ac:spMkLst>
        </pc:spChg>
        <pc:picChg chg="del">
          <ac:chgData name="Peter Gräslund" userId="194bb754-d655-4856-bd7f-df510de1189c" providerId="ADAL" clId="{90428693-FB2D-44A0-8945-23E20DE9A220}" dt="2022-04-19T15:14:55.086" v="170" actId="478"/>
          <ac:picMkLst>
            <pc:docMk/>
            <pc:sldMk cId="1359190310" sldId="265"/>
            <ac:picMk id="13" creationId="{D2DEFB22-8EE5-4779-969F-260B173631CD}"/>
          </ac:picMkLst>
        </pc:picChg>
      </pc:sldChg>
      <pc:sldChg chg="modSp mod">
        <pc:chgData name="Peter Gräslund" userId="194bb754-d655-4856-bd7f-df510de1189c" providerId="ADAL" clId="{90428693-FB2D-44A0-8945-23E20DE9A220}" dt="2022-05-02T05:48:45.485" v="530" actId="20577"/>
        <pc:sldMkLst>
          <pc:docMk/>
          <pc:sldMk cId="2997022563" sldId="582"/>
        </pc:sldMkLst>
        <pc:spChg chg="mod">
          <ac:chgData name="Peter Gräslund" userId="194bb754-d655-4856-bd7f-df510de1189c" providerId="ADAL" clId="{90428693-FB2D-44A0-8945-23E20DE9A220}" dt="2022-05-02T05:48:45.485" v="530" actId="20577"/>
          <ac:spMkLst>
            <pc:docMk/>
            <pc:sldMk cId="2997022563" sldId="582"/>
            <ac:spMk id="16" creationId="{69CC5989-6CB6-4B2E-90A7-7D9E093537BB}"/>
          </ac:spMkLst>
        </pc:spChg>
      </pc:sldChg>
      <pc:sldChg chg="modSp mod">
        <pc:chgData name="Peter Gräslund" userId="194bb754-d655-4856-bd7f-df510de1189c" providerId="ADAL" clId="{90428693-FB2D-44A0-8945-23E20DE9A220}" dt="2022-05-02T06:23:58.818" v="539"/>
        <pc:sldMkLst>
          <pc:docMk/>
          <pc:sldMk cId="2260880015" sldId="583"/>
        </pc:sldMkLst>
        <pc:spChg chg="mod">
          <ac:chgData name="Peter Gräslund" userId="194bb754-d655-4856-bd7f-df510de1189c" providerId="ADAL" clId="{90428693-FB2D-44A0-8945-23E20DE9A220}" dt="2022-05-02T06:23:58.818" v="539"/>
          <ac:spMkLst>
            <pc:docMk/>
            <pc:sldMk cId="2260880015" sldId="583"/>
            <ac:spMk id="5" creationId="{F583822A-CC1E-4907-BDD1-0910343E40D4}"/>
          </ac:spMkLst>
        </pc:spChg>
      </pc:sldChg>
      <pc:sldChg chg="modSp mod">
        <pc:chgData name="Peter Gräslund" userId="194bb754-d655-4856-bd7f-df510de1189c" providerId="ADAL" clId="{90428693-FB2D-44A0-8945-23E20DE9A220}" dt="2022-04-26T16:25:12.787" v="493" actId="6549"/>
        <pc:sldMkLst>
          <pc:docMk/>
          <pc:sldMk cId="3155653921" sldId="642"/>
        </pc:sldMkLst>
        <pc:spChg chg="mod">
          <ac:chgData name="Peter Gräslund" userId="194bb754-d655-4856-bd7f-df510de1189c" providerId="ADAL" clId="{90428693-FB2D-44A0-8945-23E20DE9A220}" dt="2022-04-19T15:08:28.767" v="46"/>
          <ac:spMkLst>
            <pc:docMk/>
            <pc:sldMk cId="3155653921" sldId="642"/>
            <ac:spMk id="5" creationId="{00000000-0000-0000-0000-000000000000}"/>
          </ac:spMkLst>
        </pc:spChg>
        <pc:spChg chg="mod">
          <ac:chgData name="Peter Gräslund" userId="194bb754-d655-4856-bd7f-df510de1189c" providerId="ADAL" clId="{90428693-FB2D-44A0-8945-23E20DE9A220}" dt="2022-04-26T16:25:12.787" v="493" actId="6549"/>
          <ac:spMkLst>
            <pc:docMk/>
            <pc:sldMk cId="3155653921" sldId="642"/>
            <ac:spMk id="17" creationId="{297F1FC9-CB59-44FF-9BE6-7D8034794A7C}"/>
          </ac:spMkLst>
        </pc:spChg>
      </pc:sldChg>
      <pc:sldChg chg="modSp new del mod">
        <pc:chgData name="Peter Gräslund" userId="194bb754-d655-4856-bd7f-df510de1189c" providerId="ADAL" clId="{90428693-FB2D-44A0-8945-23E20DE9A220}" dt="2022-04-19T16:48:10.360" v="379" actId="47"/>
        <pc:sldMkLst>
          <pc:docMk/>
          <pc:sldMk cId="2299889325" sldId="643"/>
        </pc:sldMkLst>
        <pc:spChg chg="mod">
          <ac:chgData name="Peter Gräslund" userId="194bb754-d655-4856-bd7f-df510de1189c" providerId="ADAL" clId="{90428693-FB2D-44A0-8945-23E20DE9A220}" dt="2022-04-19T15:13:12.403" v="140" actId="207"/>
          <ac:spMkLst>
            <pc:docMk/>
            <pc:sldMk cId="2299889325" sldId="643"/>
            <ac:spMk id="3" creationId="{11C362BE-5E14-479F-AB0A-8608FB6CA893}"/>
          </ac:spMkLst>
        </pc:spChg>
      </pc:sldChg>
      <pc:sldChg chg="addSp delSp modSp add mod">
        <pc:chgData name="Peter Gräslund" userId="194bb754-d655-4856-bd7f-df510de1189c" providerId="ADAL" clId="{90428693-FB2D-44A0-8945-23E20DE9A220}" dt="2022-04-19T16:48:01.619" v="378" actId="1076"/>
        <pc:sldMkLst>
          <pc:docMk/>
          <pc:sldMk cId="4126005518" sldId="644"/>
        </pc:sldMkLst>
        <pc:spChg chg="mod">
          <ac:chgData name="Peter Gräslund" userId="194bb754-d655-4856-bd7f-df510de1189c" providerId="ADAL" clId="{90428693-FB2D-44A0-8945-23E20DE9A220}" dt="2022-04-19T15:33:57.248" v="287"/>
          <ac:spMkLst>
            <pc:docMk/>
            <pc:sldMk cId="4126005518" sldId="644"/>
            <ac:spMk id="5" creationId="{00000000-0000-0000-0000-000000000000}"/>
          </ac:spMkLst>
        </pc:spChg>
        <pc:spChg chg="mod">
          <ac:chgData name="Peter Gräslund" userId="194bb754-d655-4856-bd7f-df510de1189c" providerId="ADAL" clId="{90428693-FB2D-44A0-8945-23E20DE9A220}" dt="2022-04-19T15:17:07.469" v="273" actId="20577"/>
          <ac:spMkLst>
            <pc:docMk/>
            <pc:sldMk cId="4126005518" sldId="644"/>
            <ac:spMk id="16" creationId="{69CC5989-6CB6-4B2E-90A7-7D9E093537BB}"/>
          </ac:spMkLst>
        </pc:spChg>
        <pc:spChg chg="add del mod">
          <ac:chgData name="Peter Gräslund" userId="194bb754-d655-4856-bd7f-df510de1189c" providerId="ADAL" clId="{90428693-FB2D-44A0-8945-23E20DE9A220}" dt="2022-04-19T16:48:01.619" v="378" actId="1076"/>
          <ac:spMkLst>
            <pc:docMk/>
            <pc:sldMk cId="4126005518" sldId="644"/>
            <ac:spMk id="17" creationId="{297F1FC9-CB59-44FF-9BE6-7D8034794A7C}"/>
          </ac:spMkLst>
        </pc:spChg>
      </pc:sldChg>
      <pc:sldChg chg="addSp delSp modSp new add del mod ord modClrScheme chgLayout">
        <pc:chgData name="Peter Gräslund" userId="194bb754-d655-4856-bd7f-df510de1189c" providerId="ADAL" clId="{90428693-FB2D-44A0-8945-23E20DE9A220}" dt="2022-04-26T16:27:06.072" v="523" actId="47"/>
        <pc:sldMkLst>
          <pc:docMk/>
          <pc:sldMk cId="1125619743" sldId="645"/>
        </pc:sldMkLst>
        <pc:spChg chg="del">
          <ac:chgData name="Peter Gräslund" userId="194bb754-d655-4856-bd7f-df510de1189c" providerId="ADAL" clId="{90428693-FB2D-44A0-8945-23E20DE9A220}" dt="2022-04-26T16:20:18.905" v="381" actId="700"/>
          <ac:spMkLst>
            <pc:docMk/>
            <pc:sldMk cId="1125619743" sldId="645"/>
            <ac:spMk id="2" creationId="{C5E217D0-F7FD-4FBE-B4BF-B73D20115593}"/>
          </ac:spMkLst>
        </pc:spChg>
        <pc:spChg chg="del">
          <ac:chgData name="Peter Gräslund" userId="194bb754-d655-4856-bd7f-df510de1189c" providerId="ADAL" clId="{90428693-FB2D-44A0-8945-23E20DE9A220}" dt="2022-04-26T16:20:18.905" v="381" actId="700"/>
          <ac:spMkLst>
            <pc:docMk/>
            <pc:sldMk cId="1125619743" sldId="645"/>
            <ac:spMk id="3" creationId="{B749E73A-62FF-4CC3-8A35-36C64BBDA2C2}"/>
          </ac:spMkLst>
        </pc:spChg>
        <pc:spChg chg="del">
          <ac:chgData name="Peter Gräslund" userId="194bb754-d655-4856-bd7f-df510de1189c" providerId="ADAL" clId="{90428693-FB2D-44A0-8945-23E20DE9A220}" dt="2022-04-26T16:20:18.905" v="381" actId="700"/>
          <ac:spMkLst>
            <pc:docMk/>
            <pc:sldMk cId="1125619743" sldId="645"/>
            <ac:spMk id="4" creationId="{72F1F7A6-F5FD-4AC0-9D3E-016D902AC091}"/>
          </ac:spMkLst>
        </pc:spChg>
        <pc:spChg chg="add mod">
          <ac:chgData name="Peter Gräslund" userId="194bb754-d655-4856-bd7f-df510de1189c" providerId="ADAL" clId="{90428693-FB2D-44A0-8945-23E20DE9A220}" dt="2022-04-26T16:20:22.952" v="383" actId="14100"/>
          <ac:spMkLst>
            <pc:docMk/>
            <pc:sldMk cId="1125619743" sldId="645"/>
            <ac:spMk id="6" creationId="{BDEC3482-8EDA-4B2E-AC0C-340732BFAC69}"/>
          </ac:spMkLst>
        </pc:spChg>
      </pc:sldChg>
      <pc:sldChg chg="new del">
        <pc:chgData name="Peter Gräslund" userId="194bb754-d655-4856-bd7f-df510de1189c" providerId="ADAL" clId="{90428693-FB2D-44A0-8945-23E20DE9A220}" dt="2022-04-26T16:25:33.265" v="494" actId="47"/>
        <pc:sldMkLst>
          <pc:docMk/>
          <pc:sldMk cId="3583032884" sldId="646"/>
        </pc:sldMkLst>
      </pc:sldChg>
      <pc:sldChg chg="modSp add mod">
        <pc:chgData name="Peter Gräslund" userId="194bb754-d655-4856-bd7f-df510de1189c" providerId="ADAL" clId="{90428693-FB2D-44A0-8945-23E20DE9A220}" dt="2022-04-26T16:24:48.953" v="490" actId="790"/>
        <pc:sldMkLst>
          <pc:docMk/>
          <pc:sldMk cId="2365916473" sldId="647"/>
        </pc:sldMkLst>
        <pc:spChg chg="mod">
          <ac:chgData name="Peter Gräslund" userId="194bb754-d655-4856-bd7f-df510de1189c" providerId="ADAL" clId="{90428693-FB2D-44A0-8945-23E20DE9A220}" dt="2022-04-26T16:22:13.945" v="405" actId="20577"/>
          <ac:spMkLst>
            <pc:docMk/>
            <pc:sldMk cId="2365916473" sldId="647"/>
            <ac:spMk id="16" creationId="{69CC5989-6CB6-4B2E-90A7-7D9E093537BB}"/>
          </ac:spMkLst>
        </pc:spChg>
        <pc:spChg chg="mod">
          <ac:chgData name="Peter Gräslund" userId="194bb754-d655-4856-bd7f-df510de1189c" providerId="ADAL" clId="{90428693-FB2D-44A0-8945-23E20DE9A220}" dt="2022-04-26T16:24:48.953" v="490" actId="790"/>
          <ac:spMkLst>
            <pc:docMk/>
            <pc:sldMk cId="2365916473" sldId="647"/>
            <ac:spMk id="17" creationId="{297F1FC9-CB59-44FF-9BE6-7D8034794A7C}"/>
          </ac:spMkLst>
        </pc:spChg>
      </pc:sldChg>
    </pc:docChg>
  </pc:docChgLst>
  <pc:docChgLst>
    <pc:chgData name="Peter Gräslund" userId="194bb754-d655-4856-bd7f-df510de1189c" providerId="ADAL" clId="{BADC52BC-8042-4A14-AA73-4DADC7226E26}"/>
    <pc:docChg chg="undo redo custSel addSld delSld modSld sldOrd">
      <pc:chgData name="Peter Gräslund" userId="194bb754-d655-4856-bd7f-df510de1189c" providerId="ADAL" clId="{BADC52BC-8042-4A14-AA73-4DADC7226E26}" dt="2022-04-04T16:43:57.834" v="1437" actId="20577"/>
      <pc:docMkLst>
        <pc:docMk/>
      </pc:docMkLst>
      <pc:sldChg chg="delSp modSp mod">
        <pc:chgData name="Peter Gräslund" userId="194bb754-d655-4856-bd7f-df510de1189c" providerId="ADAL" clId="{BADC52BC-8042-4A14-AA73-4DADC7226E26}" dt="2022-04-04T16:43:57.834" v="1437" actId="20577"/>
        <pc:sldMkLst>
          <pc:docMk/>
          <pc:sldMk cId="3041513775" sldId="256"/>
        </pc:sldMkLst>
        <pc:spChg chg="mod">
          <ac:chgData name="Peter Gräslund" userId="194bb754-d655-4856-bd7f-df510de1189c" providerId="ADAL" clId="{BADC52BC-8042-4A14-AA73-4DADC7226E26}" dt="2022-03-28T17:26:54.977" v="82" actId="14100"/>
          <ac:spMkLst>
            <pc:docMk/>
            <pc:sldMk cId="3041513775" sldId="256"/>
            <ac:spMk id="2" creationId="{01C563FF-82AF-4535-9010-274478EAC967}"/>
          </ac:spMkLst>
        </pc:spChg>
        <pc:spChg chg="mod">
          <ac:chgData name="Peter Gräslund" userId="194bb754-d655-4856-bd7f-df510de1189c" providerId="ADAL" clId="{BADC52BC-8042-4A14-AA73-4DADC7226E26}" dt="2022-04-04T16:43:57.834" v="1437" actId="20577"/>
          <ac:spMkLst>
            <pc:docMk/>
            <pc:sldMk cId="3041513775" sldId="256"/>
            <ac:spMk id="3" creationId="{0F971A70-F03D-4C8E-A4FE-4EC1E5F552AD}"/>
          </ac:spMkLst>
        </pc:spChg>
        <pc:spChg chg="del">
          <ac:chgData name="Peter Gräslund" userId="194bb754-d655-4856-bd7f-df510de1189c" providerId="ADAL" clId="{BADC52BC-8042-4A14-AA73-4DADC7226E26}" dt="2022-03-28T17:22:47.527" v="0" actId="478"/>
          <ac:spMkLst>
            <pc:docMk/>
            <pc:sldMk cId="3041513775" sldId="256"/>
            <ac:spMk id="4" creationId="{A7E4A9A9-578F-4A43-9CA9-FF7F2E2B7608}"/>
          </ac:spMkLst>
        </pc:spChg>
        <pc:spChg chg="del mod">
          <ac:chgData name="Peter Gräslund" userId="194bb754-d655-4856-bd7f-df510de1189c" providerId="ADAL" clId="{BADC52BC-8042-4A14-AA73-4DADC7226E26}" dt="2022-03-28T17:22:51.608" v="3" actId="478"/>
          <ac:spMkLst>
            <pc:docMk/>
            <pc:sldMk cId="3041513775" sldId="256"/>
            <ac:spMk id="6" creationId="{0BCDB122-6E5C-451D-B884-9C641AF50FBD}"/>
          </ac:spMkLst>
        </pc:spChg>
        <pc:spChg chg="del">
          <ac:chgData name="Peter Gräslund" userId="194bb754-d655-4856-bd7f-df510de1189c" providerId="ADAL" clId="{BADC52BC-8042-4A14-AA73-4DADC7226E26}" dt="2022-03-28T17:23:01.203" v="9" actId="478"/>
          <ac:spMkLst>
            <pc:docMk/>
            <pc:sldMk cId="3041513775" sldId="256"/>
            <ac:spMk id="34" creationId="{FB25A406-201D-4353-AEF8-B12E9C3E3BFF}"/>
          </ac:spMkLst>
        </pc:spChg>
        <pc:spChg chg="del">
          <ac:chgData name="Peter Gräslund" userId="194bb754-d655-4856-bd7f-df510de1189c" providerId="ADAL" clId="{BADC52BC-8042-4A14-AA73-4DADC7226E26}" dt="2022-03-28T17:22:57.987" v="7" actId="478"/>
          <ac:spMkLst>
            <pc:docMk/>
            <pc:sldMk cId="3041513775" sldId="256"/>
            <ac:spMk id="38" creationId="{FFCE68CB-C52F-40B3-88BA-BE4F58CFCA42}"/>
          </ac:spMkLst>
        </pc:spChg>
        <pc:spChg chg="del">
          <ac:chgData name="Peter Gräslund" userId="194bb754-d655-4856-bd7f-df510de1189c" providerId="ADAL" clId="{BADC52BC-8042-4A14-AA73-4DADC7226E26}" dt="2022-03-28T17:23:04.461" v="11" actId="478"/>
          <ac:spMkLst>
            <pc:docMk/>
            <pc:sldMk cId="3041513775" sldId="256"/>
            <ac:spMk id="40" creationId="{A10FA242-335C-4905-91F0-785D11A12EDE}"/>
          </ac:spMkLst>
        </pc:spChg>
        <pc:spChg chg="del">
          <ac:chgData name="Peter Gräslund" userId="194bb754-d655-4856-bd7f-df510de1189c" providerId="ADAL" clId="{BADC52BC-8042-4A14-AA73-4DADC7226E26}" dt="2022-03-28T17:22:53.655" v="4" actId="478"/>
          <ac:spMkLst>
            <pc:docMk/>
            <pc:sldMk cId="3041513775" sldId="256"/>
            <ac:spMk id="44" creationId="{D2D8DE0A-4748-43FE-879B-F18FF736601C}"/>
          </ac:spMkLst>
        </pc:spChg>
        <pc:picChg chg="del">
          <ac:chgData name="Peter Gräslund" userId="194bb754-d655-4856-bd7f-df510de1189c" providerId="ADAL" clId="{BADC52BC-8042-4A14-AA73-4DADC7226E26}" dt="2022-03-28T17:22:48.692" v="1" actId="478"/>
          <ac:picMkLst>
            <pc:docMk/>
            <pc:sldMk cId="3041513775" sldId="256"/>
            <ac:picMk id="5" creationId="{B7D28FCA-344B-4995-BF13-55AAE97723B8}"/>
          </ac:picMkLst>
        </pc:picChg>
        <pc:picChg chg="del">
          <ac:chgData name="Peter Gräslund" userId="194bb754-d655-4856-bd7f-df510de1189c" providerId="ADAL" clId="{BADC52BC-8042-4A14-AA73-4DADC7226E26}" dt="2022-03-28T17:22:55.074" v="5" actId="478"/>
          <ac:picMkLst>
            <pc:docMk/>
            <pc:sldMk cId="3041513775" sldId="256"/>
            <ac:picMk id="9" creationId="{D20A9733-C9E2-4B2A-BD70-00E3639FA989}"/>
          </ac:picMkLst>
        </pc:picChg>
        <pc:picChg chg="del">
          <ac:chgData name="Peter Gräslund" userId="194bb754-d655-4856-bd7f-df510de1189c" providerId="ADAL" clId="{BADC52BC-8042-4A14-AA73-4DADC7226E26}" dt="2022-03-28T17:22:56.500" v="6" actId="478"/>
          <ac:picMkLst>
            <pc:docMk/>
            <pc:sldMk cId="3041513775" sldId="256"/>
            <ac:picMk id="17" creationId="{52A891D6-F73B-47CA-9508-C789E804353B}"/>
          </ac:picMkLst>
        </pc:picChg>
        <pc:picChg chg="del">
          <ac:chgData name="Peter Gräslund" userId="194bb754-d655-4856-bd7f-df510de1189c" providerId="ADAL" clId="{BADC52BC-8042-4A14-AA73-4DADC7226E26}" dt="2022-03-28T17:23:02.885" v="10" actId="478"/>
          <ac:picMkLst>
            <pc:docMk/>
            <pc:sldMk cId="3041513775" sldId="256"/>
            <ac:picMk id="21" creationId="{5534B8EA-1819-47FF-9236-DD5C73783C6A}"/>
          </ac:picMkLst>
        </pc:picChg>
        <pc:picChg chg="del">
          <ac:chgData name="Peter Gräslund" userId="194bb754-d655-4856-bd7f-df510de1189c" providerId="ADAL" clId="{BADC52BC-8042-4A14-AA73-4DADC7226E26}" dt="2022-03-28T17:22:59.692" v="8" actId="478"/>
          <ac:picMkLst>
            <pc:docMk/>
            <pc:sldMk cId="3041513775" sldId="256"/>
            <ac:picMk id="25" creationId="{FD01610C-55B4-4C17-9B6D-FF6712431298}"/>
          </ac:picMkLst>
        </pc:picChg>
      </pc:sldChg>
      <pc:sldChg chg="del">
        <pc:chgData name="Peter Gräslund" userId="194bb754-d655-4856-bd7f-df510de1189c" providerId="ADAL" clId="{BADC52BC-8042-4A14-AA73-4DADC7226E26}" dt="2022-04-04T16:42:39.649" v="1427" actId="47"/>
        <pc:sldMkLst>
          <pc:docMk/>
          <pc:sldMk cId="1067649187" sldId="257"/>
        </pc:sldMkLst>
      </pc:sldChg>
      <pc:sldChg chg="del">
        <pc:chgData name="Peter Gräslund" userId="194bb754-d655-4856-bd7f-df510de1189c" providerId="ADAL" clId="{BADC52BC-8042-4A14-AA73-4DADC7226E26}" dt="2022-04-04T16:42:40.250" v="1428" actId="47"/>
        <pc:sldMkLst>
          <pc:docMk/>
          <pc:sldMk cId="3575963586" sldId="258"/>
        </pc:sldMkLst>
      </pc:sldChg>
      <pc:sldChg chg="del">
        <pc:chgData name="Peter Gräslund" userId="194bb754-d655-4856-bd7f-df510de1189c" providerId="ADAL" clId="{BADC52BC-8042-4A14-AA73-4DADC7226E26}" dt="2022-04-04T16:42:40.797" v="1429" actId="47"/>
        <pc:sldMkLst>
          <pc:docMk/>
          <pc:sldMk cId="3965480583" sldId="259"/>
        </pc:sldMkLst>
      </pc:sldChg>
      <pc:sldChg chg="del">
        <pc:chgData name="Peter Gräslund" userId="194bb754-d655-4856-bd7f-df510de1189c" providerId="ADAL" clId="{BADC52BC-8042-4A14-AA73-4DADC7226E26}" dt="2022-04-04T16:42:41.339" v="1430" actId="47"/>
        <pc:sldMkLst>
          <pc:docMk/>
          <pc:sldMk cId="1514312377" sldId="260"/>
        </pc:sldMkLst>
      </pc:sldChg>
      <pc:sldChg chg="del ord">
        <pc:chgData name="Peter Gräslund" userId="194bb754-d655-4856-bd7f-df510de1189c" providerId="ADAL" clId="{BADC52BC-8042-4A14-AA73-4DADC7226E26}" dt="2022-04-04T16:42:38.371" v="1425" actId="47"/>
        <pc:sldMkLst>
          <pc:docMk/>
          <pc:sldMk cId="3769908524" sldId="261"/>
        </pc:sldMkLst>
      </pc:sldChg>
      <pc:sldChg chg="del">
        <pc:chgData name="Peter Gräslund" userId="194bb754-d655-4856-bd7f-df510de1189c" providerId="ADAL" clId="{BADC52BC-8042-4A14-AA73-4DADC7226E26}" dt="2022-04-04T16:42:41.913" v="1431" actId="47"/>
        <pc:sldMkLst>
          <pc:docMk/>
          <pc:sldMk cId="4222115000" sldId="262"/>
        </pc:sldMkLst>
      </pc:sldChg>
      <pc:sldChg chg="addSp modSp new del mod setBg">
        <pc:chgData name="Peter Gräslund" userId="194bb754-d655-4856-bd7f-df510de1189c" providerId="ADAL" clId="{BADC52BC-8042-4A14-AA73-4DADC7226E26}" dt="2022-04-04T16:42:39.078" v="1426" actId="47"/>
        <pc:sldMkLst>
          <pc:docMk/>
          <pc:sldMk cId="2754801075" sldId="263"/>
        </pc:sldMkLst>
        <pc:spChg chg="mod">
          <ac:chgData name="Peter Gräslund" userId="194bb754-d655-4856-bd7f-df510de1189c" providerId="ADAL" clId="{BADC52BC-8042-4A14-AA73-4DADC7226E26}" dt="2022-03-28T17:25:15.416" v="60" actId="26606"/>
          <ac:spMkLst>
            <pc:docMk/>
            <pc:sldMk cId="2754801075" sldId="263"/>
            <ac:spMk id="2" creationId="{6A322060-AF57-4D71-A7E6-BCA0CCB9963A}"/>
          </ac:spMkLst>
        </pc:spChg>
        <pc:spChg chg="mod">
          <ac:chgData name="Peter Gräslund" userId="194bb754-d655-4856-bd7f-df510de1189c" providerId="ADAL" clId="{BADC52BC-8042-4A14-AA73-4DADC7226E26}" dt="2022-03-28T17:28:09.125" v="133" actId="313"/>
          <ac:spMkLst>
            <pc:docMk/>
            <pc:sldMk cId="2754801075" sldId="263"/>
            <ac:spMk id="3" creationId="{65FC760A-2897-48AD-BE4F-E20851267B82}"/>
          </ac:spMkLst>
        </pc:spChg>
        <pc:spChg chg="add">
          <ac:chgData name="Peter Gräslund" userId="194bb754-d655-4856-bd7f-df510de1189c" providerId="ADAL" clId="{BADC52BC-8042-4A14-AA73-4DADC7226E26}" dt="2022-03-28T17:25:15.416" v="60" actId="26606"/>
          <ac:spMkLst>
            <pc:docMk/>
            <pc:sldMk cId="2754801075" sldId="263"/>
            <ac:spMk id="8" creationId="{09588DA8-065E-4F6F-8EFD-43104AB2E0CF}"/>
          </ac:spMkLst>
        </pc:spChg>
        <pc:spChg chg="add">
          <ac:chgData name="Peter Gräslund" userId="194bb754-d655-4856-bd7f-df510de1189c" providerId="ADAL" clId="{BADC52BC-8042-4A14-AA73-4DADC7226E26}" dt="2022-03-28T17:25:15.416" v="60" actId="26606"/>
          <ac:spMkLst>
            <pc:docMk/>
            <pc:sldMk cId="2754801075" sldId="263"/>
            <ac:spMk id="10" creationId="{C4285719-470E-454C-AF62-8323075F1F5B}"/>
          </ac:spMkLst>
        </pc:spChg>
        <pc:spChg chg="add">
          <ac:chgData name="Peter Gräslund" userId="194bb754-d655-4856-bd7f-df510de1189c" providerId="ADAL" clId="{BADC52BC-8042-4A14-AA73-4DADC7226E26}" dt="2022-03-28T17:25:15.416" v="60" actId="26606"/>
          <ac:spMkLst>
            <pc:docMk/>
            <pc:sldMk cId="2754801075" sldId="263"/>
            <ac:spMk id="12" creationId="{CD9FE4EF-C4D8-49A0-B2FF-81D8DB7D8A24}"/>
          </ac:spMkLst>
        </pc:spChg>
        <pc:spChg chg="add">
          <ac:chgData name="Peter Gräslund" userId="194bb754-d655-4856-bd7f-df510de1189c" providerId="ADAL" clId="{BADC52BC-8042-4A14-AA73-4DADC7226E26}" dt="2022-03-28T17:25:15.416" v="60" actId="26606"/>
          <ac:spMkLst>
            <pc:docMk/>
            <pc:sldMk cId="2754801075" sldId="263"/>
            <ac:spMk id="14" creationId="{4300840D-0A0B-4512-BACA-B439D5B9C57C}"/>
          </ac:spMkLst>
        </pc:spChg>
        <pc:spChg chg="add">
          <ac:chgData name="Peter Gräslund" userId="194bb754-d655-4856-bd7f-df510de1189c" providerId="ADAL" clId="{BADC52BC-8042-4A14-AA73-4DADC7226E26}" dt="2022-03-28T17:25:15.416" v="60" actId="26606"/>
          <ac:spMkLst>
            <pc:docMk/>
            <pc:sldMk cId="2754801075" sldId="263"/>
            <ac:spMk id="16" creationId="{D2B78728-A580-49A7-84F9-6EF6F583ADE0}"/>
          </ac:spMkLst>
        </pc:spChg>
        <pc:spChg chg="add">
          <ac:chgData name="Peter Gräslund" userId="194bb754-d655-4856-bd7f-df510de1189c" providerId="ADAL" clId="{BADC52BC-8042-4A14-AA73-4DADC7226E26}" dt="2022-03-28T17:25:15.416" v="60" actId="26606"/>
          <ac:spMkLst>
            <pc:docMk/>
            <pc:sldMk cId="2754801075" sldId="263"/>
            <ac:spMk id="18" creationId="{38FAA1A1-D861-433F-88FA-1E9D6FD31D11}"/>
          </ac:spMkLst>
        </pc:spChg>
        <pc:spChg chg="add">
          <ac:chgData name="Peter Gräslund" userId="194bb754-d655-4856-bd7f-df510de1189c" providerId="ADAL" clId="{BADC52BC-8042-4A14-AA73-4DADC7226E26}" dt="2022-03-28T17:25:15.416" v="60" actId="26606"/>
          <ac:spMkLst>
            <pc:docMk/>
            <pc:sldMk cId="2754801075" sldId="263"/>
            <ac:spMk id="20" creationId="{8D71EDA1-87BF-4D5D-AB79-F346FD19278A}"/>
          </ac:spMkLst>
        </pc:spChg>
      </pc:sldChg>
      <pc:sldChg chg="addSp delSp modSp new mod modClrScheme chgLayout">
        <pc:chgData name="Peter Gräslund" userId="194bb754-d655-4856-bd7f-df510de1189c" providerId="ADAL" clId="{BADC52BC-8042-4A14-AA73-4DADC7226E26}" dt="2022-04-04T15:59:46.949" v="987" actId="5793"/>
        <pc:sldMkLst>
          <pc:docMk/>
          <pc:sldMk cId="2513864491" sldId="264"/>
        </pc:sldMkLst>
        <pc:spChg chg="del mod">
          <ac:chgData name="Peter Gräslund" userId="194bb754-d655-4856-bd7f-df510de1189c" providerId="ADAL" clId="{BADC52BC-8042-4A14-AA73-4DADC7226E26}" dt="2022-03-28T17:36:35.304" v="149" actId="478"/>
          <ac:spMkLst>
            <pc:docMk/>
            <pc:sldMk cId="2513864491" sldId="264"/>
            <ac:spMk id="2" creationId="{7A081024-D92F-4870-ABE5-1913287EFD8A}"/>
          </ac:spMkLst>
        </pc:spChg>
        <pc:spChg chg="add del mod ord">
          <ac:chgData name="Peter Gräslund" userId="194bb754-d655-4856-bd7f-df510de1189c" providerId="ADAL" clId="{BADC52BC-8042-4A14-AA73-4DADC7226E26}" dt="2022-04-04T15:59:46.949" v="987" actId="5793"/>
          <ac:spMkLst>
            <pc:docMk/>
            <pc:sldMk cId="2513864491" sldId="264"/>
            <ac:spMk id="3" creationId="{37CF11A2-B18B-49DD-BC5F-4DE97F38F2D9}"/>
          </ac:spMkLst>
        </pc:spChg>
        <pc:spChg chg="add del mod ord">
          <ac:chgData name="Peter Gräslund" userId="194bb754-d655-4856-bd7f-df510de1189c" providerId="ADAL" clId="{BADC52BC-8042-4A14-AA73-4DADC7226E26}" dt="2022-03-28T17:57:06.163" v="771" actId="115"/>
          <ac:spMkLst>
            <pc:docMk/>
            <pc:sldMk cId="2513864491" sldId="264"/>
            <ac:spMk id="6" creationId="{262A8406-287A-453F-9D8A-F61F23BF4DB0}"/>
          </ac:spMkLst>
        </pc:spChg>
        <pc:spChg chg="add del mod ord">
          <ac:chgData name="Peter Gräslund" userId="194bb754-d655-4856-bd7f-df510de1189c" providerId="ADAL" clId="{BADC52BC-8042-4A14-AA73-4DADC7226E26}" dt="2022-04-04T15:59:40.612" v="984" actId="27636"/>
          <ac:spMkLst>
            <pc:docMk/>
            <pc:sldMk cId="2513864491" sldId="264"/>
            <ac:spMk id="7" creationId="{A10ABEE0-98C4-49A8-BE52-7EF07F38D204}"/>
          </ac:spMkLst>
        </pc:spChg>
        <pc:graphicFrameChg chg="add del mod ord">
          <ac:chgData name="Peter Gräslund" userId="194bb754-d655-4856-bd7f-df510de1189c" providerId="ADAL" clId="{BADC52BC-8042-4A14-AA73-4DADC7226E26}" dt="2022-03-28T17:51:40.964" v="649" actId="26606"/>
          <ac:graphicFrameMkLst>
            <pc:docMk/>
            <pc:sldMk cId="2513864491" sldId="264"/>
            <ac:graphicFrameMk id="9" creationId="{4916C564-6044-849A-119B-157C2691DCC9}"/>
          </ac:graphicFrameMkLst>
        </pc:graphicFrameChg>
        <pc:picChg chg="add mod">
          <ac:chgData name="Peter Gräslund" userId="194bb754-d655-4856-bd7f-df510de1189c" providerId="ADAL" clId="{BADC52BC-8042-4A14-AA73-4DADC7226E26}" dt="2022-03-28T17:52:17.484" v="672" actId="14100"/>
          <ac:picMkLst>
            <pc:docMk/>
            <pc:sldMk cId="2513864491" sldId="264"/>
            <ac:picMk id="5" creationId="{8B720EED-EEEA-4092-8D09-2FD7D57FED6F}"/>
          </ac:picMkLst>
        </pc:picChg>
      </pc:sldChg>
      <pc:sldChg chg="addSp delSp modSp new mod setBg modClrScheme chgLayout">
        <pc:chgData name="Peter Gräslund" userId="194bb754-d655-4856-bd7f-df510de1189c" providerId="ADAL" clId="{BADC52BC-8042-4A14-AA73-4DADC7226E26}" dt="2022-04-04T15:41:52.798" v="857" actId="113"/>
        <pc:sldMkLst>
          <pc:docMk/>
          <pc:sldMk cId="1359190310" sldId="265"/>
        </pc:sldMkLst>
        <pc:spChg chg="del mod ord">
          <ac:chgData name="Peter Gräslund" userId="194bb754-d655-4856-bd7f-df510de1189c" providerId="ADAL" clId="{BADC52BC-8042-4A14-AA73-4DADC7226E26}" dt="2022-04-04T15:34:11.853" v="781" actId="700"/>
          <ac:spMkLst>
            <pc:docMk/>
            <pc:sldMk cId="1359190310" sldId="265"/>
            <ac:spMk id="2" creationId="{89E1EB79-D79E-4BBD-873A-47871B133B45}"/>
          </ac:spMkLst>
        </pc:spChg>
        <pc:spChg chg="del mod ord">
          <ac:chgData name="Peter Gräslund" userId="194bb754-d655-4856-bd7f-df510de1189c" providerId="ADAL" clId="{BADC52BC-8042-4A14-AA73-4DADC7226E26}" dt="2022-04-04T15:34:11.853" v="781" actId="700"/>
          <ac:spMkLst>
            <pc:docMk/>
            <pc:sldMk cId="1359190310" sldId="265"/>
            <ac:spMk id="3" creationId="{E176A488-436B-4DAE-BF11-407E5F3968A2}"/>
          </ac:spMkLst>
        </pc:spChg>
        <pc:spChg chg="del">
          <ac:chgData name="Peter Gräslund" userId="194bb754-d655-4856-bd7f-df510de1189c" providerId="ADAL" clId="{BADC52BC-8042-4A14-AA73-4DADC7226E26}" dt="2022-04-04T15:34:11.853" v="781" actId="700"/>
          <ac:spMkLst>
            <pc:docMk/>
            <pc:sldMk cId="1359190310" sldId="265"/>
            <ac:spMk id="4" creationId="{388E9C3C-8D55-4DAE-B151-E9966C143F76}"/>
          </ac:spMkLst>
        </pc:spChg>
        <pc:spChg chg="add mod ord">
          <ac:chgData name="Peter Gräslund" userId="194bb754-d655-4856-bd7f-df510de1189c" providerId="ADAL" clId="{BADC52BC-8042-4A14-AA73-4DADC7226E26}" dt="2022-04-04T15:40:18.091" v="833" actId="790"/>
          <ac:spMkLst>
            <pc:docMk/>
            <pc:sldMk cId="1359190310" sldId="265"/>
            <ac:spMk id="5" creationId="{8761109F-DCFD-48A0-A523-F8EE1617DA06}"/>
          </ac:spMkLst>
        </pc:spChg>
        <pc:spChg chg="add del mod ord">
          <ac:chgData name="Peter Gräslund" userId="194bb754-d655-4856-bd7f-df510de1189c" providerId="ADAL" clId="{BADC52BC-8042-4A14-AA73-4DADC7226E26}" dt="2022-04-04T15:36:27.274" v="816" actId="478"/>
          <ac:spMkLst>
            <pc:docMk/>
            <pc:sldMk cId="1359190310" sldId="265"/>
            <ac:spMk id="6" creationId="{D499DE8E-45D2-420A-AECA-482FC69893E0}"/>
          </ac:spMkLst>
        </pc:spChg>
        <pc:spChg chg="add del">
          <ac:chgData name="Peter Gräslund" userId="194bb754-d655-4856-bd7f-df510de1189c" providerId="ADAL" clId="{BADC52BC-8042-4A14-AA73-4DADC7226E26}" dt="2022-04-04T15:39:31.806" v="830" actId="26606"/>
          <ac:spMkLst>
            <pc:docMk/>
            <pc:sldMk cId="1359190310" sldId="265"/>
            <ac:spMk id="10" creationId="{88294908-8B00-4F58-BBBA-20F71A40AA9E}"/>
          </ac:spMkLst>
        </pc:spChg>
        <pc:spChg chg="add del">
          <ac:chgData name="Peter Gräslund" userId="194bb754-d655-4856-bd7f-df510de1189c" providerId="ADAL" clId="{BADC52BC-8042-4A14-AA73-4DADC7226E26}" dt="2022-04-04T15:39:31.806" v="830" actId="26606"/>
          <ac:spMkLst>
            <pc:docMk/>
            <pc:sldMk cId="1359190310" sldId="265"/>
            <ac:spMk id="12" creationId="{4364C879-1404-4203-8E9D-CC5DE0A621A2}"/>
          </ac:spMkLst>
        </pc:spChg>
        <pc:spChg chg="add del">
          <ac:chgData name="Peter Gräslund" userId="194bb754-d655-4856-bd7f-df510de1189c" providerId="ADAL" clId="{BADC52BC-8042-4A14-AA73-4DADC7226E26}" dt="2022-04-04T15:39:31.806" v="830" actId="26606"/>
          <ac:spMkLst>
            <pc:docMk/>
            <pc:sldMk cId="1359190310" sldId="265"/>
            <ac:spMk id="14" creationId="{84617302-4B0D-4351-A6BB-6F0930D943AC}"/>
          </ac:spMkLst>
        </pc:spChg>
        <pc:spChg chg="add mod">
          <ac:chgData name="Peter Gräslund" userId="194bb754-d655-4856-bd7f-df510de1189c" providerId="ADAL" clId="{BADC52BC-8042-4A14-AA73-4DADC7226E26}" dt="2022-04-04T15:41:52.798" v="857" actId="113"/>
          <ac:spMkLst>
            <pc:docMk/>
            <pc:sldMk cId="1359190310" sldId="265"/>
            <ac:spMk id="15" creationId="{AC4BD201-4E84-4692-92AA-E9F9946734CB}"/>
          </ac:spMkLst>
        </pc:spChg>
        <pc:spChg chg="add del">
          <ac:chgData name="Peter Gräslund" userId="194bb754-d655-4856-bd7f-df510de1189c" providerId="ADAL" clId="{BADC52BC-8042-4A14-AA73-4DADC7226E26}" dt="2022-04-04T15:39:31.806" v="830" actId="26606"/>
          <ac:spMkLst>
            <pc:docMk/>
            <pc:sldMk cId="1359190310" sldId="265"/>
            <ac:spMk id="16" creationId="{DA2C7802-C2E0-4218-8F89-8DD7CCD2CD1C}"/>
          </ac:spMkLst>
        </pc:spChg>
        <pc:spChg chg="add del">
          <ac:chgData name="Peter Gräslund" userId="194bb754-d655-4856-bd7f-df510de1189c" providerId="ADAL" clId="{BADC52BC-8042-4A14-AA73-4DADC7226E26}" dt="2022-04-04T15:39:31.806" v="830" actId="26606"/>
          <ac:spMkLst>
            <pc:docMk/>
            <pc:sldMk cId="1359190310" sldId="265"/>
            <ac:spMk id="18" creationId="{A6D7111A-21E5-4EE9-8A78-10E5530F0116}"/>
          </ac:spMkLst>
        </pc:spChg>
        <pc:spChg chg="add del">
          <ac:chgData name="Peter Gräslund" userId="194bb754-d655-4856-bd7f-df510de1189c" providerId="ADAL" clId="{BADC52BC-8042-4A14-AA73-4DADC7226E26}" dt="2022-04-04T15:39:31.806" v="830" actId="26606"/>
          <ac:spMkLst>
            <pc:docMk/>
            <pc:sldMk cId="1359190310" sldId="265"/>
            <ac:spMk id="20" creationId="{A3969E80-A77B-49FC-9122-D89AFD5EE118}"/>
          </ac:spMkLst>
        </pc:spChg>
        <pc:spChg chg="add del">
          <ac:chgData name="Peter Gräslund" userId="194bb754-d655-4856-bd7f-df510de1189c" providerId="ADAL" clId="{BADC52BC-8042-4A14-AA73-4DADC7226E26}" dt="2022-04-04T15:39:31.806" v="830" actId="26606"/>
          <ac:spMkLst>
            <pc:docMk/>
            <pc:sldMk cId="1359190310" sldId="265"/>
            <ac:spMk id="22" creationId="{1849CA57-76BD-4CF2-80BA-D7A46A01B7B1}"/>
          </ac:spMkLst>
        </pc:spChg>
        <pc:spChg chg="add del">
          <ac:chgData name="Peter Gräslund" userId="194bb754-d655-4856-bd7f-df510de1189c" providerId="ADAL" clId="{BADC52BC-8042-4A14-AA73-4DADC7226E26}" dt="2022-04-04T15:39:31.806" v="830" actId="26606"/>
          <ac:spMkLst>
            <pc:docMk/>
            <pc:sldMk cId="1359190310" sldId="265"/>
            <ac:spMk id="24" creationId="{35E9085E-E730-4768-83D4-6CB7E9897153}"/>
          </ac:spMkLst>
        </pc:spChg>
        <pc:spChg chg="add del">
          <ac:chgData name="Peter Gräslund" userId="194bb754-d655-4856-bd7f-df510de1189c" providerId="ADAL" clId="{BADC52BC-8042-4A14-AA73-4DADC7226E26}" dt="2022-04-04T15:39:31.806" v="830" actId="26606"/>
          <ac:spMkLst>
            <pc:docMk/>
            <pc:sldMk cId="1359190310" sldId="265"/>
            <ac:spMk id="26" creationId="{973272FE-A474-4CAE-8CA2-BCC8B476C3F4}"/>
          </ac:spMkLst>
        </pc:spChg>
        <pc:spChg chg="add del">
          <ac:chgData name="Peter Gräslund" userId="194bb754-d655-4856-bd7f-df510de1189c" providerId="ADAL" clId="{BADC52BC-8042-4A14-AA73-4DADC7226E26}" dt="2022-04-04T15:39:31.806" v="830" actId="26606"/>
          <ac:spMkLst>
            <pc:docMk/>
            <pc:sldMk cId="1359190310" sldId="265"/>
            <ac:spMk id="28" creationId="{E07981EA-05A6-437C-88D7-B377B92B031D}"/>
          </ac:spMkLst>
        </pc:spChg>
        <pc:spChg chg="add del">
          <ac:chgData name="Peter Gräslund" userId="194bb754-d655-4856-bd7f-df510de1189c" providerId="ADAL" clId="{BADC52BC-8042-4A14-AA73-4DADC7226E26}" dt="2022-04-04T15:39:31.806" v="830" actId="26606"/>
          <ac:spMkLst>
            <pc:docMk/>
            <pc:sldMk cId="1359190310" sldId="265"/>
            <ac:spMk id="30" creationId="{15E3C750-986E-4769-B1AE-49289FBEE757}"/>
          </ac:spMkLst>
        </pc:spChg>
        <pc:spChg chg="add">
          <ac:chgData name="Peter Gräslund" userId="194bb754-d655-4856-bd7f-df510de1189c" providerId="ADAL" clId="{BADC52BC-8042-4A14-AA73-4DADC7226E26}" dt="2022-04-04T15:39:31.806" v="830" actId="26606"/>
          <ac:spMkLst>
            <pc:docMk/>
            <pc:sldMk cId="1359190310" sldId="265"/>
            <ac:spMk id="37" creationId="{A3363022-C969-41E9-8EB2-E4C94908C1FA}"/>
          </ac:spMkLst>
        </pc:spChg>
        <pc:spChg chg="add">
          <ac:chgData name="Peter Gräslund" userId="194bb754-d655-4856-bd7f-df510de1189c" providerId="ADAL" clId="{BADC52BC-8042-4A14-AA73-4DADC7226E26}" dt="2022-04-04T15:39:31.806" v="830" actId="26606"/>
          <ac:spMkLst>
            <pc:docMk/>
            <pc:sldMk cId="1359190310" sldId="265"/>
            <ac:spMk id="39" creationId="{8D1AD6B3-BE88-4CEB-BA17-790657CC4729}"/>
          </ac:spMkLst>
        </pc:spChg>
        <pc:grpChg chg="add">
          <ac:chgData name="Peter Gräslund" userId="194bb754-d655-4856-bd7f-df510de1189c" providerId="ADAL" clId="{BADC52BC-8042-4A14-AA73-4DADC7226E26}" dt="2022-04-04T15:39:31.806" v="830" actId="26606"/>
          <ac:grpSpMkLst>
            <pc:docMk/>
            <pc:sldMk cId="1359190310" sldId="265"/>
            <ac:grpSpMk id="41" creationId="{89D1390B-7E13-4B4F-9CB2-391063412E54}"/>
          </ac:grpSpMkLst>
        </pc:grpChg>
        <pc:graphicFrameChg chg="add del mod">
          <ac:chgData name="Peter Gräslund" userId="194bb754-d655-4856-bd7f-df510de1189c" providerId="ADAL" clId="{BADC52BC-8042-4A14-AA73-4DADC7226E26}" dt="2022-04-04T15:37:53.644" v="820" actId="478"/>
          <ac:graphicFrameMkLst>
            <pc:docMk/>
            <pc:sldMk cId="1359190310" sldId="265"/>
            <ac:graphicFrameMk id="7" creationId="{BCBE00E4-BE7B-4915-B362-4B3336FECC87}"/>
          </ac:graphicFrameMkLst>
        </pc:graphicFrameChg>
        <pc:picChg chg="add del mod">
          <ac:chgData name="Peter Gräslund" userId="194bb754-d655-4856-bd7f-df510de1189c" providerId="ADAL" clId="{BADC52BC-8042-4A14-AA73-4DADC7226E26}" dt="2022-04-04T15:38:20.372" v="826" actId="478"/>
          <ac:picMkLst>
            <pc:docMk/>
            <pc:sldMk cId="1359190310" sldId="265"/>
            <ac:picMk id="9" creationId="{1A1D6DD6-B7CD-4F7E-B9AB-0502A4195D9E}"/>
          </ac:picMkLst>
        </pc:picChg>
        <pc:picChg chg="add mod">
          <ac:chgData name="Peter Gräslund" userId="194bb754-d655-4856-bd7f-df510de1189c" providerId="ADAL" clId="{BADC52BC-8042-4A14-AA73-4DADC7226E26}" dt="2022-04-04T15:41:02.057" v="839" actId="1076"/>
          <ac:picMkLst>
            <pc:docMk/>
            <pc:sldMk cId="1359190310" sldId="265"/>
            <ac:picMk id="13" creationId="{D2DEFB22-8EE5-4779-969F-260B173631CD}"/>
          </ac:picMkLst>
        </pc:picChg>
        <pc:picChg chg="add">
          <ac:chgData name="Peter Gräslund" userId="194bb754-d655-4856-bd7f-df510de1189c" providerId="ADAL" clId="{BADC52BC-8042-4A14-AA73-4DADC7226E26}" dt="2022-04-04T15:39:31.806" v="830" actId="26606"/>
          <ac:picMkLst>
            <pc:docMk/>
            <pc:sldMk cId="1359190310" sldId="265"/>
            <ac:picMk id="34" creationId="{98247836-39E3-D895-7A97-FD3AFF736B3C}"/>
          </ac:picMkLst>
        </pc:picChg>
      </pc:sldChg>
      <pc:sldChg chg="addSp delSp modSp new del mod">
        <pc:chgData name="Peter Gräslund" userId="194bb754-d655-4856-bd7f-df510de1189c" providerId="ADAL" clId="{BADC52BC-8042-4A14-AA73-4DADC7226E26}" dt="2022-04-04T15:59:54.183" v="988" actId="47"/>
        <pc:sldMkLst>
          <pc:docMk/>
          <pc:sldMk cId="1205077860" sldId="266"/>
        </pc:sldMkLst>
        <pc:spChg chg="mod">
          <ac:chgData name="Peter Gräslund" userId="194bb754-d655-4856-bd7f-df510de1189c" providerId="ADAL" clId="{BADC52BC-8042-4A14-AA73-4DADC7226E26}" dt="2022-04-04T15:42:20.175" v="864" actId="113"/>
          <ac:spMkLst>
            <pc:docMk/>
            <pc:sldMk cId="1205077860" sldId="266"/>
            <ac:spMk id="2" creationId="{4A65EEAB-D2F3-48AD-AC9D-646E54498356}"/>
          </ac:spMkLst>
        </pc:spChg>
        <pc:spChg chg="mod">
          <ac:chgData name="Peter Gräslund" userId="194bb754-d655-4856-bd7f-df510de1189c" providerId="ADAL" clId="{BADC52BC-8042-4A14-AA73-4DADC7226E26}" dt="2022-04-04T15:45:23.258" v="879" actId="5793"/>
          <ac:spMkLst>
            <pc:docMk/>
            <pc:sldMk cId="1205077860" sldId="266"/>
            <ac:spMk id="3" creationId="{0FF4B939-8608-4F62-BCF8-2AC1BEA43EDD}"/>
          </ac:spMkLst>
        </pc:spChg>
        <pc:spChg chg="add mod">
          <ac:chgData name="Peter Gräslund" userId="194bb754-d655-4856-bd7f-df510de1189c" providerId="ADAL" clId="{BADC52BC-8042-4A14-AA73-4DADC7226E26}" dt="2022-04-04T15:47:00.099" v="892" actId="14100"/>
          <ac:spMkLst>
            <pc:docMk/>
            <pc:sldMk cId="1205077860" sldId="266"/>
            <ac:spMk id="4" creationId="{615094B3-8A28-4917-96E8-E5B59913D44B}"/>
          </ac:spMkLst>
        </pc:spChg>
        <pc:spChg chg="add del mod">
          <ac:chgData name="Peter Gräslund" userId="194bb754-d655-4856-bd7f-df510de1189c" providerId="ADAL" clId="{BADC52BC-8042-4A14-AA73-4DADC7226E26}" dt="2022-04-04T15:48:52.404" v="902" actId="478"/>
          <ac:spMkLst>
            <pc:docMk/>
            <pc:sldMk cId="1205077860" sldId="266"/>
            <ac:spMk id="5" creationId="{FC8880D4-6E72-4CB8-AF23-BEF90D7851DE}"/>
          </ac:spMkLst>
        </pc:spChg>
        <pc:spChg chg="add mod">
          <ac:chgData name="Peter Gräslund" userId="194bb754-d655-4856-bd7f-df510de1189c" providerId="ADAL" clId="{BADC52BC-8042-4A14-AA73-4DADC7226E26}" dt="2022-04-04T15:50:15.952" v="912" actId="12"/>
          <ac:spMkLst>
            <pc:docMk/>
            <pc:sldMk cId="1205077860" sldId="266"/>
            <ac:spMk id="6" creationId="{3C0EB267-66A6-487A-9AF0-A7C314C68EB9}"/>
          </ac:spMkLst>
        </pc:spChg>
      </pc:sldChg>
      <pc:sldChg chg="addSp delSp modSp add mod">
        <pc:chgData name="Peter Gräslund" userId="194bb754-d655-4856-bd7f-df510de1189c" providerId="ADAL" clId="{BADC52BC-8042-4A14-AA73-4DADC7226E26}" dt="2022-04-04T15:54:32.379" v="940" actId="14100"/>
        <pc:sldMkLst>
          <pc:docMk/>
          <pc:sldMk cId="918056264" sldId="511"/>
        </pc:sldMkLst>
        <pc:spChg chg="mod">
          <ac:chgData name="Peter Gräslund" userId="194bb754-d655-4856-bd7f-df510de1189c" providerId="ADAL" clId="{BADC52BC-8042-4A14-AA73-4DADC7226E26}" dt="2022-04-04T15:54:32.379" v="940" actId="14100"/>
          <ac:spMkLst>
            <pc:docMk/>
            <pc:sldMk cId="918056264" sldId="511"/>
            <ac:spMk id="4" creationId="{00000000-0000-0000-0000-000000000000}"/>
          </ac:spMkLst>
        </pc:spChg>
        <pc:spChg chg="add del mod">
          <ac:chgData name="Peter Gräslund" userId="194bb754-d655-4856-bd7f-df510de1189c" providerId="ADAL" clId="{BADC52BC-8042-4A14-AA73-4DADC7226E26}" dt="2022-04-04T15:52:50.849" v="922"/>
          <ac:spMkLst>
            <pc:docMk/>
            <pc:sldMk cId="918056264" sldId="511"/>
            <ac:spMk id="5" creationId="{4E6E3CCC-3EE9-4CD8-B6DE-430A83B1E8BF}"/>
          </ac:spMkLst>
        </pc:spChg>
        <pc:spChg chg="mod">
          <ac:chgData name="Peter Gräslund" userId="194bb754-d655-4856-bd7f-df510de1189c" providerId="ADAL" clId="{BADC52BC-8042-4A14-AA73-4DADC7226E26}" dt="2022-04-04T15:52:01.490" v="914" actId="1076"/>
          <ac:spMkLst>
            <pc:docMk/>
            <pc:sldMk cId="918056264" sldId="511"/>
            <ac:spMk id="13" creationId="{4CC2BCE1-F206-4B59-8C5C-EE17914CFE1C}"/>
          </ac:spMkLst>
        </pc:spChg>
        <pc:spChg chg="mod">
          <ac:chgData name="Peter Gräslund" userId="194bb754-d655-4856-bd7f-df510de1189c" providerId="ADAL" clId="{BADC52BC-8042-4A14-AA73-4DADC7226E26}" dt="2022-04-04T15:52:11.940" v="917" actId="14100"/>
          <ac:spMkLst>
            <pc:docMk/>
            <pc:sldMk cId="918056264" sldId="511"/>
            <ac:spMk id="17" creationId="{85104645-B892-4D7B-B8CB-65B85C8A3A1E}"/>
          </ac:spMkLst>
        </pc:spChg>
      </pc:sldChg>
      <pc:sldChg chg="addSp delSp modSp add mod">
        <pc:chgData name="Peter Gräslund" userId="194bb754-d655-4856-bd7f-df510de1189c" providerId="ADAL" clId="{BADC52BC-8042-4A14-AA73-4DADC7226E26}" dt="2022-04-04T16:00:34.382" v="990"/>
        <pc:sldMkLst>
          <pc:docMk/>
          <pc:sldMk cId="2858563358" sldId="512"/>
        </pc:sldMkLst>
        <pc:spChg chg="mod">
          <ac:chgData name="Peter Gräslund" userId="194bb754-d655-4856-bd7f-df510de1189c" providerId="ADAL" clId="{BADC52BC-8042-4A14-AA73-4DADC7226E26}" dt="2022-04-04T15:56:45.281" v="951" actId="6549"/>
          <ac:spMkLst>
            <pc:docMk/>
            <pc:sldMk cId="2858563358" sldId="512"/>
            <ac:spMk id="4" creationId="{00000000-0000-0000-0000-000000000000}"/>
          </ac:spMkLst>
        </pc:spChg>
        <pc:spChg chg="add mod">
          <ac:chgData name="Peter Gräslund" userId="194bb754-d655-4856-bd7f-df510de1189c" providerId="ADAL" clId="{BADC52BC-8042-4A14-AA73-4DADC7226E26}" dt="2022-04-04T15:58:43.956" v="972" actId="255"/>
          <ac:spMkLst>
            <pc:docMk/>
            <pc:sldMk cId="2858563358" sldId="512"/>
            <ac:spMk id="5" creationId="{9A8220B6-6CC1-43E6-AEDC-DBC15006529C}"/>
          </ac:spMkLst>
        </pc:spChg>
        <pc:spChg chg="add mod">
          <ac:chgData name="Peter Gräslund" userId="194bb754-d655-4856-bd7f-df510de1189c" providerId="ADAL" clId="{BADC52BC-8042-4A14-AA73-4DADC7226E26}" dt="2022-04-04T15:58:37.271" v="971" actId="1076"/>
          <ac:spMkLst>
            <pc:docMk/>
            <pc:sldMk cId="2858563358" sldId="512"/>
            <ac:spMk id="6" creationId="{B9AF2644-4693-4218-8070-1B4EDF5AEC34}"/>
          </ac:spMkLst>
        </pc:spChg>
        <pc:spChg chg="del mod">
          <ac:chgData name="Peter Gräslund" userId="194bb754-d655-4856-bd7f-df510de1189c" providerId="ADAL" clId="{BADC52BC-8042-4A14-AA73-4DADC7226E26}" dt="2022-04-04T15:58:20.249" v="968" actId="478"/>
          <ac:spMkLst>
            <pc:docMk/>
            <pc:sldMk cId="2858563358" sldId="512"/>
            <ac:spMk id="13" creationId="{4CC2BCE1-F206-4B59-8C5C-EE17914CFE1C}"/>
          </ac:spMkLst>
        </pc:spChg>
        <pc:spChg chg="add del mod">
          <ac:chgData name="Peter Gräslund" userId="194bb754-d655-4856-bd7f-df510de1189c" providerId="ADAL" clId="{BADC52BC-8042-4A14-AA73-4DADC7226E26}" dt="2022-04-04T15:56:19.457" v="948" actId="478"/>
          <ac:spMkLst>
            <pc:docMk/>
            <pc:sldMk cId="2858563358" sldId="512"/>
            <ac:spMk id="16" creationId="{57E4186F-201F-4332-8228-861766B929A7}"/>
          </ac:spMkLst>
        </pc:spChg>
        <pc:spChg chg="del">
          <ac:chgData name="Peter Gräslund" userId="194bb754-d655-4856-bd7f-df510de1189c" providerId="ADAL" clId="{BADC52BC-8042-4A14-AA73-4DADC7226E26}" dt="2022-04-04T15:55:08.468" v="942" actId="478"/>
          <ac:spMkLst>
            <pc:docMk/>
            <pc:sldMk cId="2858563358" sldId="512"/>
            <ac:spMk id="17" creationId="{85104645-B892-4D7B-B8CB-65B85C8A3A1E}"/>
          </ac:spMkLst>
        </pc:spChg>
        <pc:picChg chg="add mod">
          <ac:chgData name="Peter Gräslund" userId="194bb754-d655-4856-bd7f-df510de1189c" providerId="ADAL" clId="{BADC52BC-8042-4A14-AA73-4DADC7226E26}" dt="2022-04-04T16:00:34.382" v="990"/>
          <ac:picMkLst>
            <pc:docMk/>
            <pc:sldMk cId="2858563358" sldId="512"/>
            <ac:picMk id="19" creationId="{99D521F0-9E22-4EE7-8038-5674DA383EF8}"/>
          </ac:picMkLst>
        </pc:picChg>
      </pc:sldChg>
      <pc:sldChg chg="add del">
        <pc:chgData name="Peter Gräslund" userId="194bb754-d655-4856-bd7f-df510de1189c" providerId="ADAL" clId="{BADC52BC-8042-4A14-AA73-4DADC7226E26}" dt="2022-04-04T15:55:23.362" v="945"/>
        <pc:sldMkLst>
          <pc:docMk/>
          <pc:sldMk cId="2314526082" sldId="513"/>
        </pc:sldMkLst>
      </pc:sldChg>
      <pc:sldChg chg="delSp modSp mod">
        <pc:chgData name="Peter Gräslund" userId="194bb754-d655-4856-bd7f-df510de1189c" providerId="ADAL" clId="{BADC52BC-8042-4A14-AA73-4DADC7226E26}" dt="2022-04-04T16:30:13.919" v="1217" actId="20577"/>
        <pc:sldMkLst>
          <pc:docMk/>
          <pc:sldMk cId="2997022563" sldId="582"/>
        </pc:sldMkLst>
        <pc:spChg chg="mod">
          <ac:chgData name="Peter Gräslund" userId="194bb754-d655-4856-bd7f-df510de1189c" providerId="ADAL" clId="{BADC52BC-8042-4A14-AA73-4DADC7226E26}" dt="2022-04-04T16:30:13.919" v="1217" actId="20577"/>
          <ac:spMkLst>
            <pc:docMk/>
            <pc:sldMk cId="2997022563" sldId="582"/>
            <ac:spMk id="16" creationId="{69CC5989-6CB6-4B2E-90A7-7D9E093537BB}"/>
          </ac:spMkLst>
        </pc:spChg>
        <pc:spChg chg="del mod">
          <ac:chgData name="Peter Gräslund" userId="194bb754-d655-4856-bd7f-df510de1189c" providerId="ADAL" clId="{BADC52BC-8042-4A14-AA73-4DADC7226E26}" dt="2022-04-04T16:01:45.775" v="1044"/>
          <ac:spMkLst>
            <pc:docMk/>
            <pc:sldMk cId="2997022563" sldId="582"/>
            <ac:spMk id="17" creationId="{297F1FC9-CB59-44FF-9BE6-7D8034794A7C}"/>
          </ac:spMkLst>
        </pc:spChg>
      </pc:sldChg>
      <pc:sldChg chg="modSp mod">
        <pc:chgData name="Peter Gräslund" userId="194bb754-d655-4856-bd7f-df510de1189c" providerId="ADAL" clId="{BADC52BC-8042-4A14-AA73-4DADC7226E26}" dt="2022-04-04T16:30:38.419" v="1229" actId="20577"/>
        <pc:sldMkLst>
          <pc:docMk/>
          <pc:sldMk cId="2260880015" sldId="583"/>
        </pc:sldMkLst>
        <pc:spChg chg="mod">
          <ac:chgData name="Peter Gräslund" userId="194bb754-d655-4856-bd7f-df510de1189c" providerId="ADAL" clId="{BADC52BC-8042-4A14-AA73-4DADC7226E26}" dt="2022-04-04T16:30:38.419" v="1229" actId="20577"/>
          <ac:spMkLst>
            <pc:docMk/>
            <pc:sldMk cId="2260880015" sldId="583"/>
            <ac:spMk id="5" creationId="{F583822A-CC1E-4907-BDD1-0910343E40D4}"/>
          </ac:spMkLst>
        </pc:spChg>
        <pc:spChg chg="mod">
          <ac:chgData name="Peter Gräslund" userId="194bb754-d655-4856-bd7f-df510de1189c" providerId="ADAL" clId="{BADC52BC-8042-4A14-AA73-4DADC7226E26}" dt="2022-04-04T16:27:43.772" v="1205" actId="1076"/>
          <ac:spMkLst>
            <pc:docMk/>
            <pc:sldMk cId="2260880015" sldId="583"/>
            <ac:spMk id="16" creationId="{358970BA-4DC8-473C-A5F2-704A80D963FF}"/>
          </ac:spMkLst>
        </pc:spChg>
        <pc:spChg chg="mod">
          <ac:chgData name="Peter Gräslund" userId="194bb754-d655-4856-bd7f-df510de1189c" providerId="ADAL" clId="{BADC52BC-8042-4A14-AA73-4DADC7226E26}" dt="2022-04-04T16:28:08.702" v="1214" actId="14100"/>
          <ac:spMkLst>
            <pc:docMk/>
            <pc:sldMk cId="2260880015" sldId="583"/>
            <ac:spMk id="17" creationId="{405671C1-8E52-49E8-A134-9B2D1FB90E32}"/>
          </ac:spMkLst>
        </pc:spChg>
      </pc:sldChg>
      <pc:sldChg chg="modSp add mod">
        <pc:chgData name="Peter Gräslund" userId="194bb754-d655-4856-bd7f-df510de1189c" providerId="ADAL" clId="{BADC52BC-8042-4A14-AA73-4DADC7226E26}" dt="2022-04-04T16:41:12.777" v="1372" actId="14100"/>
        <pc:sldMkLst>
          <pc:docMk/>
          <pc:sldMk cId="3525818351" sldId="638"/>
        </pc:sldMkLst>
        <pc:spChg chg="mod">
          <ac:chgData name="Peter Gräslund" userId="194bb754-d655-4856-bd7f-df510de1189c" providerId="ADAL" clId="{BADC52BC-8042-4A14-AA73-4DADC7226E26}" dt="2022-04-04T16:34:32.592" v="1274" actId="2711"/>
          <ac:spMkLst>
            <pc:docMk/>
            <pc:sldMk cId="3525818351" sldId="638"/>
            <ac:spMk id="16" creationId="{69CC5989-6CB6-4B2E-90A7-7D9E093537BB}"/>
          </ac:spMkLst>
        </pc:spChg>
        <pc:spChg chg="mod">
          <ac:chgData name="Peter Gräslund" userId="194bb754-d655-4856-bd7f-df510de1189c" providerId="ADAL" clId="{BADC52BC-8042-4A14-AA73-4DADC7226E26}" dt="2022-04-04T16:41:12.777" v="1372" actId="14100"/>
          <ac:spMkLst>
            <pc:docMk/>
            <pc:sldMk cId="3525818351" sldId="638"/>
            <ac:spMk id="17" creationId="{297F1FC9-CB59-44FF-9BE6-7D8034794A7C}"/>
          </ac:spMkLst>
        </pc:spChg>
      </pc:sldChg>
      <pc:sldChg chg="delSp modSp add mod">
        <pc:chgData name="Peter Gräslund" userId="194bb754-d655-4856-bd7f-df510de1189c" providerId="ADAL" clId="{BADC52BC-8042-4A14-AA73-4DADC7226E26}" dt="2022-04-04T16:42:08.840" v="1408"/>
        <pc:sldMkLst>
          <pc:docMk/>
          <pc:sldMk cId="3404693777" sldId="639"/>
        </pc:sldMkLst>
        <pc:spChg chg="mod">
          <ac:chgData name="Peter Gräslund" userId="194bb754-d655-4856-bd7f-df510de1189c" providerId="ADAL" clId="{BADC52BC-8042-4A14-AA73-4DADC7226E26}" dt="2022-04-04T16:42:00.752" v="1405" actId="20577"/>
          <ac:spMkLst>
            <pc:docMk/>
            <pc:sldMk cId="3404693777" sldId="639"/>
            <ac:spMk id="16" creationId="{69CC5989-6CB6-4B2E-90A7-7D9E093537BB}"/>
          </ac:spMkLst>
        </pc:spChg>
        <pc:spChg chg="del mod">
          <ac:chgData name="Peter Gräslund" userId="194bb754-d655-4856-bd7f-df510de1189c" providerId="ADAL" clId="{BADC52BC-8042-4A14-AA73-4DADC7226E26}" dt="2022-04-04T16:42:08.840" v="1408"/>
          <ac:spMkLst>
            <pc:docMk/>
            <pc:sldMk cId="3404693777" sldId="639"/>
            <ac:spMk id="17" creationId="{297F1FC9-CB59-44FF-9BE6-7D8034794A7C}"/>
          </ac:spMkLst>
        </pc:spChg>
      </pc:sldChg>
      <pc:sldChg chg="new del">
        <pc:chgData name="Peter Gräslund" userId="194bb754-d655-4856-bd7f-df510de1189c" providerId="ADAL" clId="{BADC52BC-8042-4A14-AA73-4DADC7226E26}" dt="2022-04-04T16:42:37.715" v="1424" actId="47"/>
        <pc:sldMkLst>
          <pc:docMk/>
          <pc:sldMk cId="3184897448" sldId="640"/>
        </pc:sldMkLst>
      </pc:sldChg>
      <pc:sldChg chg="modSp add mod">
        <pc:chgData name="Peter Gräslund" userId="194bb754-d655-4856-bd7f-df510de1189c" providerId="ADAL" clId="{BADC52BC-8042-4A14-AA73-4DADC7226E26}" dt="2022-04-04T16:42:30.604" v="1423" actId="20577"/>
        <pc:sldMkLst>
          <pc:docMk/>
          <pc:sldMk cId="2075050006" sldId="641"/>
        </pc:sldMkLst>
        <pc:spChg chg="mod">
          <ac:chgData name="Peter Gräslund" userId="194bb754-d655-4856-bd7f-df510de1189c" providerId="ADAL" clId="{BADC52BC-8042-4A14-AA73-4DADC7226E26}" dt="2022-04-04T16:42:30.604" v="1423" actId="20577"/>
          <ac:spMkLst>
            <pc:docMk/>
            <pc:sldMk cId="2075050006" sldId="641"/>
            <ac:spMk id="16" creationId="{69CC5989-6CB6-4B2E-90A7-7D9E093537BB}"/>
          </ac:spMkLst>
        </pc:spChg>
      </pc:sldChg>
      <pc:sldChg chg="del">
        <pc:chgData name="Peter Gräslund" userId="194bb754-d655-4856-bd7f-df510de1189c" providerId="ADAL" clId="{BADC52BC-8042-4A14-AA73-4DADC7226E26}" dt="2022-04-04T16:43:08.075" v="1432" actId="47"/>
        <pc:sldMkLst>
          <pc:docMk/>
          <pc:sldMk cId="3155653921" sldId="642"/>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S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F79F04-4C5D-4DD4-8A60-3E5F537C01EE}" type="datetimeFigureOut">
              <a:rPr lang="en-SE" smtClean="0"/>
              <a:t>2022-05-02</a:t>
            </a:fld>
            <a:endParaRPr lang="en-S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S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S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ED03B68-8161-4AC2-8041-F8AE0DD28AD3}" type="slidenum">
              <a:rPr lang="en-SE" smtClean="0"/>
              <a:t>‹#›</a:t>
            </a:fld>
            <a:endParaRPr lang="en-SE"/>
          </a:p>
        </p:txBody>
      </p:sp>
    </p:spTree>
    <p:extLst>
      <p:ext uri="{BB962C8B-B14F-4D97-AF65-F5344CB8AC3E}">
        <p14:creationId xmlns:p14="http://schemas.microsoft.com/office/powerpoint/2010/main" val="38973033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indent="0">
              <a:buFont typeface="Arial" charset="0"/>
              <a:buNone/>
            </a:pPr>
            <a:r>
              <a:rPr lang="sv-SE" baseline="0" dirty="0"/>
              <a:t>Satt ord på vad det egentligen är vi gör och är bäst på!</a:t>
            </a:r>
          </a:p>
        </p:txBody>
      </p:sp>
      <p:sp>
        <p:nvSpPr>
          <p:cNvPr id="4" name="Platshållare för bildnummer 3"/>
          <p:cNvSpPr>
            <a:spLocks noGrp="1"/>
          </p:cNvSpPr>
          <p:nvPr>
            <p:ph type="sldNum" sz="quarter" idx="10"/>
          </p:nvPr>
        </p:nvSpPr>
        <p:spPr/>
        <p:txBody>
          <a:bodyPr/>
          <a:lstStyle/>
          <a:p>
            <a:fld id="{06C915CB-E97E-4F99-A011-230BCD0EFA39}" type="slidenum">
              <a:rPr lang="sv-SE" smtClean="0"/>
              <a:t>4</a:t>
            </a:fld>
            <a:endParaRPr lang="sv-SE"/>
          </a:p>
        </p:txBody>
      </p:sp>
    </p:spTree>
    <p:extLst>
      <p:ext uri="{BB962C8B-B14F-4D97-AF65-F5344CB8AC3E}">
        <p14:creationId xmlns:p14="http://schemas.microsoft.com/office/powerpoint/2010/main" val="1016253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indent="0">
              <a:buFont typeface="Arial" charset="0"/>
              <a:buNone/>
            </a:pPr>
            <a:r>
              <a:rPr lang="sv-SE" baseline="0" dirty="0"/>
              <a:t>Satt ord på vad det egentligen är vi gör och är bäst på!</a:t>
            </a:r>
          </a:p>
        </p:txBody>
      </p:sp>
      <p:sp>
        <p:nvSpPr>
          <p:cNvPr id="4" name="Platshållare för bildnummer 3"/>
          <p:cNvSpPr>
            <a:spLocks noGrp="1"/>
          </p:cNvSpPr>
          <p:nvPr>
            <p:ph type="sldNum" sz="quarter" idx="10"/>
          </p:nvPr>
        </p:nvSpPr>
        <p:spPr/>
        <p:txBody>
          <a:bodyPr/>
          <a:lstStyle/>
          <a:p>
            <a:fld id="{06C915CB-E97E-4F99-A011-230BCD0EFA39}" type="slidenum">
              <a:rPr lang="sv-SE" smtClean="0"/>
              <a:t>5</a:t>
            </a:fld>
            <a:endParaRPr lang="sv-SE"/>
          </a:p>
        </p:txBody>
      </p:sp>
    </p:spTree>
    <p:extLst>
      <p:ext uri="{BB962C8B-B14F-4D97-AF65-F5344CB8AC3E}">
        <p14:creationId xmlns:p14="http://schemas.microsoft.com/office/powerpoint/2010/main" val="23643058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sz="1200" dirty="0">
                <a:solidFill>
                  <a:schemeClr val="bg1"/>
                </a:solidFill>
                <a:latin typeface="National-Light"/>
                <a:cs typeface="National-Light"/>
              </a:rPr>
              <a:t>Vi riktar oss till en utvald, köpstark grupp människor som vi kallar De </a:t>
            </a:r>
            <a:r>
              <a:rPr lang="sv-SE" sz="1200" dirty="0" err="1">
                <a:solidFill>
                  <a:schemeClr val="bg1"/>
                </a:solidFill>
                <a:latin typeface="National-Light"/>
                <a:cs typeface="National-Light"/>
              </a:rPr>
              <a:t>Framåtdrivna</a:t>
            </a:r>
            <a:r>
              <a:rPr lang="sv-SE" sz="1200" dirty="0">
                <a:solidFill>
                  <a:schemeClr val="bg1"/>
                </a:solidFill>
                <a:latin typeface="National-Light"/>
                <a:cs typeface="National-Light"/>
              </a:rPr>
              <a:t>. </a:t>
            </a:r>
          </a:p>
        </p:txBody>
      </p:sp>
      <p:sp>
        <p:nvSpPr>
          <p:cNvPr id="4" name="Platshållare för bildnummer 3"/>
          <p:cNvSpPr>
            <a:spLocks noGrp="1"/>
          </p:cNvSpPr>
          <p:nvPr>
            <p:ph type="sldNum" sz="quarter" idx="10"/>
          </p:nvPr>
        </p:nvSpPr>
        <p:spPr/>
        <p:txBody>
          <a:bodyPr/>
          <a:lstStyle/>
          <a:p>
            <a:fld id="{06C915CB-E97E-4F99-A011-230BCD0EFA39}" type="slidenum">
              <a:rPr lang="sv-SE" smtClean="0"/>
              <a:t>6</a:t>
            </a:fld>
            <a:endParaRPr lang="sv-SE"/>
          </a:p>
        </p:txBody>
      </p:sp>
    </p:spTree>
    <p:extLst>
      <p:ext uri="{BB962C8B-B14F-4D97-AF65-F5344CB8AC3E}">
        <p14:creationId xmlns:p14="http://schemas.microsoft.com/office/powerpoint/2010/main" val="2385437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sz="1200" dirty="0">
                <a:solidFill>
                  <a:schemeClr val="bg1"/>
                </a:solidFill>
                <a:latin typeface="National-Light"/>
                <a:cs typeface="National-Light"/>
              </a:rPr>
              <a:t>Vi riktar oss till en utvald, köpstark grupp människor som vi kallar De </a:t>
            </a:r>
            <a:r>
              <a:rPr lang="sv-SE" sz="1200" dirty="0" err="1">
                <a:solidFill>
                  <a:schemeClr val="bg1"/>
                </a:solidFill>
                <a:latin typeface="National-Light"/>
                <a:cs typeface="National-Light"/>
              </a:rPr>
              <a:t>Framåtdrivna</a:t>
            </a:r>
            <a:r>
              <a:rPr lang="sv-SE" sz="1200" dirty="0">
                <a:solidFill>
                  <a:schemeClr val="bg1"/>
                </a:solidFill>
                <a:latin typeface="National-Light"/>
                <a:cs typeface="National-Light"/>
              </a:rPr>
              <a:t>. </a:t>
            </a:r>
          </a:p>
        </p:txBody>
      </p:sp>
      <p:sp>
        <p:nvSpPr>
          <p:cNvPr id="4" name="Platshållare för bildnummer 3"/>
          <p:cNvSpPr>
            <a:spLocks noGrp="1"/>
          </p:cNvSpPr>
          <p:nvPr>
            <p:ph type="sldNum" sz="quarter" idx="10"/>
          </p:nvPr>
        </p:nvSpPr>
        <p:spPr/>
        <p:txBody>
          <a:bodyPr/>
          <a:lstStyle/>
          <a:p>
            <a:fld id="{06C915CB-E97E-4F99-A011-230BCD0EFA39}" type="slidenum">
              <a:rPr lang="sv-SE" smtClean="0"/>
              <a:t>8</a:t>
            </a:fld>
            <a:endParaRPr lang="sv-SE"/>
          </a:p>
        </p:txBody>
      </p:sp>
    </p:spTree>
    <p:extLst>
      <p:ext uri="{BB962C8B-B14F-4D97-AF65-F5344CB8AC3E}">
        <p14:creationId xmlns:p14="http://schemas.microsoft.com/office/powerpoint/2010/main" val="6086518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sz="1200" dirty="0">
                <a:solidFill>
                  <a:schemeClr val="bg1"/>
                </a:solidFill>
                <a:latin typeface="National-Light"/>
                <a:cs typeface="National-Light"/>
              </a:rPr>
              <a:t>Vi riktar oss till en utvald, köpstark grupp människor som vi kallar De </a:t>
            </a:r>
            <a:r>
              <a:rPr lang="sv-SE" sz="1200" dirty="0" err="1">
                <a:solidFill>
                  <a:schemeClr val="bg1"/>
                </a:solidFill>
                <a:latin typeface="National-Light"/>
                <a:cs typeface="National-Light"/>
              </a:rPr>
              <a:t>Framåtdrivna</a:t>
            </a:r>
            <a:r>
              <a:rPr lang="sv-SE" sz="1200" dirty="0">
                <a:solidFill>
                  <a:schemeClr val="bg1"/>
                </a:solidFill>
                <a:latin typeface="National-Light"/>
                <a:cs typeface="National-Light"/>
              </a:rPr>
              <a:t>. </a:t>
            </a:r>
          </a:p>
        </p:txBody>
      </p:sp>
      <p:sp>
        <p:nvSpPr>
          <p:cNvPr id="4" name="Platshållare för bildnummer 3"/>
          <p:cNvSpPr>
            <a:spLocks noGrp="1"/>
          </p:cNvSpPr>
          <p:nvPr>
            <p:ph type="sldNum" sz="quarter" idx="10"/>
          </p:nvPr>
        </p:nvSpPr>
        <p:spPr/>
        <p:txBody>
          <a:bodyPr/>
          <a:lstStyle/>
          <a:p>
            <a:fld id="{06C915CB-E97E-4F99-A011-230BCD0EFA39}" type="slidenum">
              <a:rPr lang="sv-SE" smtClean="0"/>
              <a:t>9</a:t>
            </a:fld>
            <a:endParaRPr lang="sv-SE"/>
          </a:p>
        </p:txBody>
      </p:sp>
    </p:spTree>
    <p:extLst>
      <p:ext uri="{BB962C8B-B14F-4D97-AF65-F5344CB8AC3E}">
        <p14:creationId xmlns:p14="http://schemas.microsoft.com/office/powerpoint/2010/main" val="39519837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sz="1200" dirty="0">
                <a:solidFill>
                  <a:schemeClr val="bg1"/>
                </a:solidFill>
                <a:latin typeface="National-Light"/>
                <a:cs typeface="National-Light"/>
              </a:rPr>
              <a:t>Vi riktar oss till en utvald, köpstark grupp människor som vi kallar De </a:t>
            </a:r>
            <a:r>
              <a:rPr lang="sv-SE" sz="1200" dirty="0" err="1">
                <a:solidFill>
                  <a:schemeClr val="bg1"/>
                </a:solidFill>
                <a:latin typeface="National-Light"/>
                <a:cs typeface="National-Light"/>
              </a:rPr>
              <a:t>Framåtdrivna</a:t>
            </a:r>
            <a:r>
              <a:rPr lang="sv-SE" sz="1200" dirty="0">
                <a:solidFill>
                  <a:schemeClr val="bg1"/>
                </a:solidFill>
                <a:latin typeface="National-Light"/>
                <a:cs typeface="National-Light"/>
              </a:rPr>
              <a:t>. </a:t>
            </a:r>
          </a:p>
        </p:txBody>
      </p:sp>
      <p:sp>
        <p:nvSpPr>
          <p:cNvPr id="4" name="Platshållare för bildnummer 3"/>
          <p:cNvSpPr>
            <a:spLocks noGrp="1"/>
          </p:cNvSpPr>
          <p:nvPr>
            <p:ph type="sldNum" sz="quarter" idx="10"/>
          </p:nvPr>
        </p:nvSpPr>
        <p:spPr/>
        <p:txBody>
          <a:bodyPr/>
          <a:lstStyle/>
          <a:p>
            <a:fld id="{06C915CB-E97E-4F99-A011-230BCD0EFA39}" type="slidenum">
              <a:rPr lang="sv-SE" smtClean="0"/>
              <a:t>10</a:t>
            </a:fld>
            <a:endParaRPr lang="sv-SE"/>
          </a:p>
        </p:txBody>
      </p:sp>
    </p:spTree>
    <p:extLst>
      <p:ext uri="{BB962C8B-B14F-4D97-AF65-F5344CB8AC3E}">
        <p14:creationId xmlns:p14="http://schemas.microsoft.com/office/powerpoint/2010/main" val="9407172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sz="1200" dirty="0">
                <a:solidFill>
                  <a:schemeClr val="bg1"/>
                </a:solidFill>
                <a:latin typeface="National-Light"/>
                <a:cs typeface="National-Light"/>
              </a:rPr>
              <a:t>Vi riktar oss till en utvald, köpstark grupp människor som vi kallar De </a:t>
            </a:r>
            <a:r>
              <a:rPr lang="sv-SE" sz="1200" dirty="0" err="1">
                <a:solidFill>
                  <a:schemeClr val="bg1"/>
                </a:solidFill>
                <a:latin typeface="National-Light"/>
                <a:cs typeface="National-Light"/>
              </a:rPr>
              <a:t>Framåtdrivna</a:t>
            </a:r>
            <a:r>
              <a:rPr lang="sv-SE" sz="1200" dirty="0">
                <a:solidFill>
                  <a:schemeClr val="bg1"/>
                </a:solidFill>
                <a:latin typeface="National-Light"/>
                <a:cs typeface="National-Light"/>
              </a:rPr>
              <a:t>. </a:t>
            </a:r>
          </a:p>
        </p:txBody>
      </p:sp>
      <p:sp>
        <p:nvSpPr>
          <p:cNvPr id="4" name="Platshållare för bildnummer 3"/>
          <p:cNvSpPr>
            <a:spLocks noGrp="1"/>
          </p:cNvSpPr>
          <p:nvPr>
            <p:ph type="sldNum" sz="quarter" idx="10"/>
          </p:nvPr>
        </p:nvSpPr>
        <p:spPr/>
        <p:txBody>
          <a:bodyPr/>
          <a:lstStyle/>
          <a:p>
            <a:fld id="{06C915CB-E97E-4F99-A011-230BCD0EFA39}" type="slidenum">
              <a:rPr lang="sv-SE" smtClean="0"/>
              <a:t>11</a:t>
            </a:fld>
            <a:endParaRPr lang="sv-SE"/>
          </a:p>
        </p:txBody>
      </p:sp>
    </p:spTree>
    <p:extLst>
      <p:ext uri="{BB962C8B-B14F-4D97-AF65-F5344CB8AC3E}">
        <p14:creationId xmlns:p14="http://schemas.microsoft.com/office/powerpoint/2010/main" val="22982445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sz="1200" dirty="0">
                <a:solidFill>
                  <a:schemeClr val="bg1"/>
                </a:solidFill>
                <a:latin typeface="National-Light"/>
                <a:cs typeface="National-Light"/>
              </a:rPr>
              <a:t>Vi riktar oss till en utvald, köpstark grupp människor som vi kallar De </a:t>
            </a:r>
            <a:r>
              <a:rPr lang="sv-SE" sz="1200" dirty="0" err="1">
                <a:solidFill>
                  <a:schemeClr val="bg1"/>
                </a:solidFill>
                <a:latin typeface="National-Light"/>
                <a:cs typeface="National-Light"/>
              </a:rPr>
              <a:t>Framåtdrivna</a:t>
            </a:r>
            <a:r>
              <a:rPr lang="sv-SE" sz="1200" dirty="0">
                <a:solidFill>
                  <a:schemeClr val="bg1"/>
                </a:solidFill>
                <a:latin typeface="National-Light"/>
                <a:cs typeface="National-Light"/>
              </a:rPr>
              <a:t>. </a:t>
            </a:r>
          </a:p>
        </p:txBody>
      </p:sp>
      <p:sp>
        <p:nvSpPr>
          <p:cNvPr id="4" name="Platshållare för bildnummer 3"/>
          <p:cNvSpPr>
            <a:spLocks noGrp="1"/>
          </p:cNvSpPr>
          <p:nvPr>
            <p:ph type="sldNum" sz="quarter" idx="10"/>
          </p:nvPr>
        </p:nvSpPr>
        <p:spPr/>
        <p:txBody>
          <a:bodyPr/>
          <a:lstStyle/>
          <a:p>
            <a:fld id="{06C915CB-E97E-4F99-A011-230BCD0EFA39}" type="slidenum">
              <a:rPr lang="sv-SE" smtClean="0"/>
              <a:t>12</a:t>
            </a:fld>
            <a:endParaRPr lang="sv-SE"/>
          </a:p>
        </p:txBody>
      </p:sp>
    </p:spTree>
    <p:extLst>
      <p:ext uri="{BB962C8B-B14F-4D97-AF65-F5344CB8AC3E}">
        <p14:creationId xmlns:p14="http://schemas.microsoft.com/office/powerpoint/2010/main" val="160720897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sz="1200" dirty="0">
                <a:solidFill>
                  <a:schemeClr val="bg1"/>
                </a:solidFill>
                <a:latin typeface="National-Light"/>
                <a:cs typeface="National-Light"/>
              </a:rPr>
              <a:t>Vi riktar oss till en utvald, köpstark grupp människor som vi kallar De </a:t>
            </a:r>
            <a:r>
              <a:rPr lang="sv-SE" sz="1200" dirty="0" err="1">
                <a:solidFill>
                  <a:schemeClr val="bg1"/>
                </a:solidFill>
                <a:latin typeface="National-Light"/>
                <a:cs typeface="National-Light"/>
              </a:rPr>
              <a:t>Framåtdrivna</a:t>
            </a:r>
            <a:r>
              <a:rPr lang="sv-SE" sz="1200" dirty="0">
                <a:solidFill>
                  <a:schemeClr val="bg1"/>
                </a:solidFill>
                <a:latin typeface="National-Light"/>
                <a:cs typeface="National-Light"/>
              </a:rPr>
              <a:t>. </a:t>
            </a:r>
          </a:p>
        </p:txBody>
      </p:sp>
      <p:sp>
        <p:nvSpPr>
          <p:cNvPr id="4" name="Platshållare för bildnummer 3"/>
          <p:cNvSpPr>
            <a:spLocks noGrp="1"/>
          </p:cNvSpPr>
          <p:nvPr>
            <p:ph type="sldNum" sz="quarter" idx="10"/>
          </p:nvPr>
        </p:nvSpPr>
        <p:spPr/>
        <p:txBody>
          <a:bodyPr/>
          <a:lstStyle/>
          <a:p>
            <a:fld id="{06C915CB-E97E-4F99-A011-230BCD0EFA39}" type="slidenum">
              <a:rPr lang="sv-SE" smtClean="0"/>
              <a:t>13</a:t>
            </a:fld>
            <a:endParaRPr lang="sv-SE"/>
          </a:p>
        </p:txBody>
      </p:sp>
    </p:spTree>
    <p:extLst>
      <p:ext uri="{BB962C8B-B14F-4D97-AF65-F5344CB8AC3E}">
        <p14:creationId xmlns:p14="http://schemas.microsoft.com/office/powerpoint/2010/main" val="9413055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71AFA7-EDE3-4CFE-A8F1-328541C370E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SE"/>
          </a:p>
        </p:txBody>
      </p:sp>
      <p:sp>
        <p:nvSpPr>
          <p:cNvPr id="3" name="Subtitle 2">
            <a:extLst>
              <a:ext uri="{FF2B5EF4-FFF2-40B4-BE49-F238E27FC236}">
                <a16:creationId xmlns:a16="http://schemas.microsoft.com/office/drawing/2014/main" id="{B78EB708-54D2-4B8C-84A4-ACE842D59D8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SE"/>
          </a:p>
        </p:txBody>
      </p:sp>
      <p:sp>
        <p:nvSpPr>
          <p:cNvPr id="4" name="Date Placeholder 3">
            <a:extLst>
              <a:ext uri="{FF2B5EF4-FFF2-40B4-BE49-F238E27FC236}">
                <a16:creationId xmlns:a16="http://schemas.microsoft.com/office/drawing/2014/main" id="{F665520D-F404-4159-9D8F-5A054A881419}"/>
              </a:ext>
            </a:extLst>
          </p:cNvPr>
          <p:cNvSpPr>
            <a:spLocks noGrp="1"/>
          </p:cNvSpPr>
          <p:nvPr>
            <p:ph type="dt" sz="half" idx="10"/>
          </p:nvPr>
        </p:nvSpPr>
        <p:spPr/>
        <p:txBody>
          <a:bodyPr/>
          <a:lstStyle/>
          <a:p>
            <a:fld id="{7003A6CE-1291-4DBF-B39E-2C01D2E992D6}" type="datetimeFigureOut">
              <a:rPr lang="en-SE" smtClean="0"/>
              <a:t>2022-05-02</a:t>
            </a:fld>
            <a:endParaRPr lang="en-SE"/>
          </a:p>
        </p:txBody>
      </p:sp>
      <p:sp>
        <p:nvSpPr>
          <p:cNvPr id="5" name="Footer Placeholder 4">
            <a:extLst>
              <a:ext uri="{FF2B5EF4-FFF2-40B4-BE49-F238E27FC236}">
                <a16:creationId xmlns:a16="http://schemas.microsoft.com/office/drawing/2014/main" id="{A332D634-9EBF-40BA-BDD3-0043ED06EC94}"/>
              </a:ext>
            </a:extLst>
          </p:cNvPr>
          <p:cNvSpPr>
            <a:spLocks noGrp="1"/>
          </p:cNvSpPr>
          <p:nvPr>
            <p:ph type="ftr" sz="quarter" idx="11"/>
          </p:nvPr>
        </p:nvSpPr>
        <p:spPr/>
        <p:txBody>
          <a:bodyPr/>
          <a:lstStyle/>
          <a:p>
            <a:endParaRPr lang="en-SE"/>
          </a:p>
        </p:txBody>
      </p:sp>
      <p:sp>
        <p:nvSpPr>
          <p:cNvPr id="6" name="Slide Number Placeholder 5">
            <a:extLst>
              <a:ext uri="{FF2B5EF4-FFF2-40B4-BE49-F238E27FC236}">
                <a16:creationId xmlns:a16="http://schemas.microsoft.com/office/drawing/2014/main" id="{0A6B1BA6-BE11-43FB-855E-9729CA5811F7}"/>
              </a:ext>
            </a:extLst>
          </p:cNvPr>
          <p:cNvSpPr>
            <a:spLocks noGrp="1"/>
          </p:cNvSpPr>
          <p:nvPr>
            <p:ph type="sldNum" sz="quarter" idx="12"/>
          </p:nvPr>
        </p:nvSpPr>
        <p:spPr/>
        <p:txBody>
          <a:bodyPr/>
          <a:lstStyle/>
          <a:p>
            <a:fld id="{F26AD672-446D-4979-B2BB-B9D59F8764EA}" type="slidenum">
              <a:rPr lang="en-SE" smtClean="0"/>
              <a:t>‹#›</a:t>
            </a:fld>
            <a:endParaRPr lang="en-SE"/>
          </a:p>
        </p:txBody>
      </p:sp>
    </p:spTree>
    <p:extLst>
      <p:ext uri="{BB962C8B-B14F-4D97-AF65-F5344CB8AC3E}">
        <p14:creationId xmlns:p14="http://schemas.microsoft.com/office/powerpoint/2010/main" val="27319386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9956B9-5417-4304-A0E5-C863BC443E10}"/>
              </a:ext>
            </a:extLst>
          </p:cNvPr>
          <p:cNvSpPr>
            <a:spLocks noGrp="1"/>
          </p:cNvSpPr>
          <p:nvPr>
            <p:ph type="title"/>
          </p:nvPr>
        </p:nvSpPr>
        <p:spPr/>
        <p:txBody>
          <a:bodyPr/>
          <a:lstStyle/>
          <a:p>
            <a:r>
              <a:rPr lang="en-US"/>
              <a:t>Click to edit Master title style</a:t>
            </a:r>
            <a:endParaRPr lang="en-SE"/>
          </a:p>
        </p:txBody>
      </p:sp>
      <p:sp>
        <p:nvSpPr>
          <p:cNvPr id="3" name="Vertical Text Placeholder 2">
            <a:extLst>
              <a:ext uri="{FF2B5EF4-FFF2-40B4-BE49-F238E27FC236}">
                <a16:creationId xmlns:a16="http://schemas.microsoft.com/office/drawing/2014/main" id="{1CC4AFE1-7E70-48EC-A219-842A81D1AAB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E"/>
          </a:p>
        </p:txBody>
      </p:sp>
      <p:sp>
        <p:nvSpPr>
          <p:cNvPr id="4" name="Date Placeholder 3">
            <a:extLst>
              <a:ext uri="{FF2B5EF4-FFF2-40B4-BE49-F238E27FC236}">
                <a16:creationId xmlns:a16="http://schemas.microsoft.com/office/drawing/2014/main" id="{42500115-3809-48B7-A730-645175FC71A5}"/>
              </a:ext>
            </a:extLst>
          </p:cNvPr>
          <p:cNvSpPr>
            <a:spLocks noGrp="1"/>
          </p:cNvSpPr>
          <p:nvPr>
            <p:ph type="dt" sz="half" idx="10"/>
          </p:nvPr>
        </p:nvSpPr>
        <p:spPr/>
        <p:txBody>
          <a:bodyPr/>
          <a:lstStyle/>
          <a:p>
            <a:fld id="{7003A6CE-1291-4DBF-B39E-2C01D2E992D6}" type="datetimeFigureOut">
              <a:rPr lang="en-SE" smtClean="0"/>
              <a:t>2022-05-02</a:t>
            </a:fld>
            <a:endParaRPr lang="en-SE"/>
          </a:p>
        </p:txBody>
      </p:sp>
      <p:sp>
        <p:nvSpPr>
          <p:cNvPr id="5" name="Footer Placeholder 4">
            <a:extLst>
              <a:ext uri="{FF2B5EF4-FFF2-40B4-BE49-F238E27FC236}">
                <a16:creationId xmlns:a16="http://schemas.microsoft.com/office/drawing/2014/main" id="{DB03E902-44EE-454C-9310-A66CC7BF584C}"/>
              </a:ext>
            </a:extLst>
          </p:cNvPr>
          <p:cNvSpPr>
            <a:spLocks noGrp="1"/>
          </p:cNvSpPr>
          <p:nvPr>
            <p:ph type="ftr" sz="quarter" idx="11"/>
          </p:nvPr>
        </p:nvSpPr>
        <p:spPr/>
        <p:txBody>
          <a:bodyPr/>
          <a:lstStyle/>
          <a:p>
            <a:endParaRPr lang="en-SE"/>
          </a:p>
        </p:txBody>
      </p:sp>
      <p:sp>
        <p:nvSpPr>
          <p:cNvPr id="6" name="Slide Number Placeholder 5">
            <a:extLst>
              <a:ext uri="{FF2B5EF4-FFF2-40B4-BE49-F238E27FC236}">
                <a16:creationId xmlns:a16="http://schemas.microsoft.com/office/drawing/2014/main" id="{146E69DE-C13C-41FB-BA8A-E7F06AB0A5AE}"/>
              </a:ext>
            </a:extLst>
          </p:cNvPr>
          <p:cNvSpPr>
            <a:spLocks noGrp="1"/>
          </p:cNvSpPr>
          <p:nvPr>
            <p:ph type="sldNum" sz="quarter" idx="12"/>
          </p:nvPr>
        </p:nvSpPr>
        <p:spPr/>
        <p:txBody>
          <a:bodyPr/>
          <a:lstStyle/>
          <a:p>
            <a:fld id="{F26AD672-446D-4979-B2BB-B9D59F8764EA}" type="slidenum">
              <a:rPr lang="en-SE" smtClean="0"/>
              <a:t>‹#›</a:t>
            </a:fld>
            <a:endParaRPr lang="en-SE"/>
          </a:p>
        </p:txBody>
      </p:sp>
    </p:spTree>
    <p:extLst>
      <p:ext uri="{BB962C8B-B14F-4D97-AF65-F5344CB8AC3E}">
        <p14:creationId xmlns:p14="http://schemas.microsoft.com/office/powerpoint/2010/main" val="41085707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CE6B5A3-1DCA-435E-BEB1-83F6DA82558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SE"/>
          </a:p>
        </p:txBody>
      </p:sp>
      <p:sp>
        <p:nvSpPr>
          <p:cNvPr id="3" name="Vertical Text Placeholder 2">
            <a:extLst>
              <a:ext uri="{FF2B5EF4-FFF2-40B4-BE49-F238E27FC236}">
                <a16:creationId xmlns:a16="http://schemas.microsoft.com/office/drawing/2014/main" id="{E1789094-B0CA-492E-B6B0-B9D8BD0170A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E"/>
          </a:p>
        </p:txBody>
      </p:sp>
      <p:sp>
        <p:nvSpPr>
          <p:cNvPr id="4" name="Date Placeholder 3">
            <a:extLst>
              <a:ext uri="{FF2B5EF4-FFF2-40B4-BE49-F238E27FC236}">
                <a16:creationId xmlns:a16="http://schemas.microsoft.com/office/drawing/2014/main" id="{545D32C2-6471-4123-990D-28F43614481F}"/>
              </a:ext>
            </a:extLst>
          </p:cNvPr>
          <p:cNvSpPr>
            <a:spLocks noGrp="1"/>
          </p:cNvSpPr>
          <p:nvPr>
            <p:ph type="dt" sz="half" idx="10"/>
          </p:nvPr>
        </p:nvSpPr>
        <p:spPr/>
        <p:txBody>
          <a:bodyPr/>
          <a:lstStyle/>
          <a:p>
            <a:fld id="{7003A6CE-1291-4DBF-B39E-2C01D2E992D6}" type="datetimeFigureOut">
              <a:rPr lang="en-SE" smtClean="0"/>
              <a:t>2022-05-02</a:t>
            </a:fld>
            <a:endParaRPr lang="en-SE"/>
          </a:p>
        </p:txBody>
      </p:sp>
      <p:sp>
        <p:nvSpPr>
          <p:cNvPr id="5" name="Footer Placeholder 4">
            <a:extLst>
              <a:ext uri="{FF2B5EF4-FFF2-40B4-BE49-F238E27FC236}">
                <a16:creationId xmlns:a16="http://schemas.microsoft.com/office/drawing/2014/main" id="{55649A8C-3C44-4F0E-A9C2-185BFFFF0721}"/>
              </a:ext>
            </a:extLst>
          </p:cNvPr>
          <p:cNvSpPr>
            <a:spLocks noGrp="1"/>
          </p:cNvSpPr>
          <p:nvPr>
            <p:ph type="ftr" sz="quarter" idx="11"/>
          </p:nvPr>
        </p:nvSpPr>
        <p:spPr/>
        <p:txBody>
          <a:bodyPr/>
          <a:lstStyle/>
          <a:p>
            <a:endParaRPr lang="en-SE"/>
          </a:p>
        </p:txBody>
      </p:sp>
      <p:sp>
        <p:nvSpPr>
          <p:cNvPr id="6" name="Slide Number Placeholder 5">
            <a:extLst>
              <a:ext uri="{FF2B5EF4-FFF2-40B4-BE49-F238E27FC236}">
                <a16:creationId xmlns:a16="http://schemas.microsoft.com/office/drawing/2014/main" id="{525DE8C6-FC83-49A5-A663-AB87BDA0A0E7}"/>
              </a:ext>
            </a:extLst>
          </p:cNvPr>
          <p:cNvSpPr>
            <a:spLocks noGrp="1"/>
          </p:cNvSpPr>
          <p:nvPr>
            <p:ph type="sldNum" sz="quarter" idx="12"/>
          </p:nvPr>
        </p:nvSpPr>
        <p:spPr/>
        <p:txBody>
          <a:bodyPr/>
          <a:lstStyle/>
          <a:p>
            <a:fld id="{F26AD672-446D-4979-B2BB-B9D59F8764EA}" type="slidenum">
              <a:rPr lang="en-SE" smtClean="0"/>
              <a:t>‹#›</a:t>
            </a:fld>
            <a:endParaRPr lang="en-SE"/>
          </a:p>
        </p:txBody>
      </p:sp>
    </p:spTree>
    <p:extLst>
      <p:ext uri="{BB962C8B-B14F-4D97-AF65-F5344CB8AC3E}">
        <p14:creationId xmlns:p14="http://schemas.microsoft.com/office/powerpoint/2010/main" val="11915465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9FCEF3-9DFA-46C9-85E0-5894A4D9EEB1}"/>
              </a:ext>
            </a:extLst>
          </p:cNvPr>
          <p:cNvSpPr>
            <a:spLocks noGrp="1"/>
          </p:cNvSpPr>
          <p:nvPr>
            <p:ph type="title"/>
          </p:nvPr>
        </p:nvSpPr>
        <p:spPr/>
        <p:txBody>
          <a:bodyPr/>
          <a:lstStyle/>
          <a:p>
            <a:r>
              <a:rPr lang="en-US"/>
              <a:t>Click to edit Master title style</a:t>
            </a:r>
            <a:endParaRPr lang="en-SE"/>
          </a:p>
        </p:txBody>
      </p:sp>
      <p:sp>
        <p:nvSpPr>
          <p:cNvPr id="3" name="Content Placeholder 2">
            <a:extLst>
              <a:ext uri="{FF2B5EF4-FFF2-40B4-BE49-F238E27FC236}">
                <a16:creationId xmlns:a16="http://schemas.microsoft.com/office/drawing/2014/main" id="{843876EE-D907-42AC-94CE-65E57DA2425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E"/>
          </a:p>
        </p:txBody>
      </p:sp>
      <p:sp>
        <p:nvSpPr>
          <p:cNvPr id="4" name="Date Placeholder 3">
            <a:extLst>
              <a:ext uri="{FF2B5EF4-FFF2-40B4-BE49-F238E27FC236}">
                <a16:creationId xmlns:a16="http://schemas.microsoft.com/office/drawing/2014/main" id="{A2BE6EC1-3CFE-49BB-9730-3FB3DD07AB5A}"/>
              </a:ext>
            </a:extLst>
          </p:cNvPr>
          <p:cNvSpPr>
            <a:spLocks noGrp="1"/>
          </p:cNvSpPr>
          <p:nvPr>
            <p:ph type="dt" sz="half" idx="10"/>
          </p:nvPr>
        </p:nvSpPr>
        <p:spPr/>
        <p:txBody>
          <a:bodyPr/>
          <a:lstStyle/>
          <a:p>
            <a:fld id="{7003A6CE-1291-4DBF-B39E-2C01D2E992D6}" type="datetimeFigureOut">
              <a:rPr lang="en-SE" smtClean="0"/>
              <a:t>2022-05-02</a:t>
            </a:fld>
            <a:endParaRPr lang="en-SE"/>
          </a:p>
        </p:txBody>
      </p:sp>
      <p:sp>
        <p:nvSpPr>
          <p:cNvPr id="5" name="Footer Placeholder 4">
            <a:extLst>
              <a:ext uri="{FF2B5EF4-FFF2-40B4-BE49-F238E27FC236}">
                <a16:creationId xmlns:a16="http://schemas.microsoft.com/office/drawing/2014/main" id="{3B10D6C9-705B-41DB-8BF6-98A80C5453D2}"/>
              </a:ext>
            </a:extLst>
          </p:cNvPr>
          <p:cNvSpPr>
            <a:spLocks noGrp="1"/>
          </p:cNvSpPr>
          <p:nvPr>
            <p:ph type="ftr" sz="quarter" idx="11"/>
          </p:nvPr>
        </p:nvSpPr>
        <p:spPr/>
        <p:txBody>
          <a:bodyPr/>
          <a:lstStyle/>
          <a:p>
            <a:endParaRPr lang="en-SE"/>
          </a:p>
        </p:txBody>
      </p:sp>
      <p:sp>
        <p:nvSpPr>
          <p:cNvPr id="6" name="Slide Number Placeholder 5">
            <a:extLst>
              <a:ext uri="{FF2B5EF4-FFF2-40B4-BE49-F238E27FC236}">
                <a16:creationId xmlns:a16="http://schemas.microsoft.com/office/drawing/2014/main" id="{EB727DEE-3A6B-4074-B228-11E81065E379}"/>
              </a:ext>
            </a:extLst>
          </p:cNvPr>
          <p:cNvSpPr>
            <a:spLocks noGrp="1"/>
          </p:cNvSpPr>
          <p:nvPr>
            <p:ph type="sldNum" sz="quarter" idx="12"/>
          </p:nvPr>
        </p:nvSpPr>
        <p:spPr/>
        <p:txBody>
          <a:bodyPr/>
          <a:lstStyle/>
          <a:p>
            <a:fld id="{F26AD672-446D-4979-B2BB-B9D59F8764EA}" type="slidenum">
              <a:rPr lang="en-SE" smtClean="0"/>
              <a:t>‹#›</a:t>
            </a:fld>
            <a:endParaRPr lang="en-SE"/>
          </a:p>
        </p:txBody>
      </p:sp>
    </p:spTree>
    <p:extLst>
      <p:ext uri="{BB962C8B-B14F-4D97-AF65-F5344CB8AC3E}">
        <p14:creationId xmlns:p14="http://schemas.microsoft.com/office/powerpoint/2010/main" val="31925233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CBCA3C-0DF7-4432-8707-D4134324B19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SE"/>
          </a:p>
        </p:txBody>
      </p:sp>
      <p:sp>
        <p:nvSpPr>
          <p:cNvPr id="3" name="Text Placeholder 2">
            <a:extLst>
              <a:ext uri="{FF2B5EF4-FFF2-40B4-BE49-F238E27FC236}">
                <a16:creationId xmlns:a16="http://schemas.microsoft.com/office/drawing/2014/main" id="{7AE10AEF-5E6E-4C6D-A0D0-F6D26AB04B1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06718B5-DA84-4CB1-B3DF-1B623344E1B6}"/>
              </a:ext>
            </a:extLst>
          </p:cNvPr>
          <p:cNvSpPr>
            <a:spLocks noGrp="1"/>
          </p:cNvSpPr>
          <p:nvPr>
            <p:ph type="dt" sz="half" idx="10"/>
          </p:nvPr>
        </p:nvSpPr>
        <p:spPr/>
        <p:txBody>
          <a:bodyPr/>
          <a:lstStyle/>
          <a:p>
            <a:fld id="{7003A6CE-1291-4DBF-B39E-2C01D2E992D6}" type="datetimeFigureOut">
              <a:rPr lang="en-SE" smtClean="0"/>
              <a:t>2022-05-02</a:t>
            </a:fld>
            <a:endParaRPr lang="en-SE"/>
          </a:p>
        </p:txBody>
      </p:sp>
      <p:sp>
        <p:nvSpPr>
          <p:cNvPr id="5" name="Footer Placeholder 4">
            <a:extLst>
              <a:ext uri="{FF2B5EF4-FFF2-40B4-BE49-F238E27FC236}">
                <a16:creationId xmlns:a16="http://schemas.microsoft.com/office/drawing/2014/main" id="{2488B20B-82E2-4B2C-95AC-779904FE5A18}"/>
              </a:ext>
            </a:extLst>
          </p:cNvPr>
          <p:cNvSpPr>
            <a:spLocks noGrp="1"/>
          </p:cNvSpPr>
          <p:nvPr>
            <p:ph type="ftr" sz="quarter" idx="11"/>
          </p:nvPr>
        </p:nvSpPr>
        <p:spPr/>
        <p:txBody>
          <a:bodyPr/>
          <a:lstStyle/>
          <a:p>
            <a:endParaRPr lang="en-SE"/>
          </a:p>
        </p:txBody>
      </p:sp>
      <p:sp>
        <p:nvSpPr>
          <p:cNvPr id="6" name="Slide Number Placeholder 5">
            <a:extLst>
              <a:ext uri="{FF2B5EF4-FFF2-40B4-BE49-F238E27FC236}">
                <a16:creationId xmlns:a16="http://schemas.microsoft.com/office/drawing/2014/main" id="{2E09E75B-0E0D-4895-A3E3-B9430C0A1F93}"/>
              </a:ext>
            </a:extLst>
          </p:cNvPr>
          <p:cNvSpPr>
            <a:spLocks noGrp="1"/>
          </p:cNvSpPr>
          <p:nvPr>
            <p:ph type="sldNum" sz="quarter" idx="12"/>
          </p:nvPr>
        </p:nvSpPr>
        <p:spPr/>
        <p:txBody>
          <a:bodyPr/>
          <a:lstStyle/>
          <a:p>
            <a:fld id="{F26AD672-446D-4979-B2BB-B9D59F8764EA}" type="slidenum">
              <a:rPr lang="en-SE" smtClean="0"/>
              <a:t>‹#›</a:t>
            </a:fld>
            <a:endParaRPr lang="en-SE"/>
          </a:p>
        </p:txBody>
      </p:sp>
    </p:spTree>
    <p:extLst>
      <p:ext uri="{BB962C8B-B14F-4D97-AF65-F5344CB8AC3E}">
        <p14:creationId xmlns:p14="http://schemas.microsoft.com/office/powerpoint/2010/main" val="41839831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AF295B-810C-4DC8-8AE5-4486E6D51E12}"/>
              </a:ext>
            </a:extLst>
          </p:cNvPr>
          <p:cNvSpPr>
            <a:spLocks noGrp="1"/>
          </p:cNvSpPr>
          <p:nvPr>
            <p:ph type="title"/>
          </p:nvPr>
        </p:nvSpPr>
        <p:spPr/>
        <p:txBody>
          <a:bodyPr/>
          <a:lstStyle/>
          <a:p>
            <a:r>
              <a:rPr lang="en-US"/>
              <a:t>Click to edit Master title style</a:t>
            </a:r>
            <a:endParaRPr lang="en-SE"/>
          </a:p>
        </p:txBody>
      </p:sp>
      <p:sp>
        <p:nvSpPr>
          <p:cNvPr id="3" name="Content Placeholder 2">
            <a:extLst>
              <a:ext uri="{FF2B5EF4-FFF2-40B4-BE49-F238E27FC236}">
                <a16:creationId xmlns:a16="http://schemas.microsoft.com/office/drawing/2014/main" id="{FD1591DE-EEF6-4968-AC10-C54B58F4657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E"/>
          </a:p>
        </p:txBody>
      </p:sp>
      <p:sp>
        <p:nvSpPr>
          <p:cNvPr id="4" name="Content Placeholder 3">
            <a:extLst>
              <a:ext uri="{FF2B5EF4-FFF2-40B4-BE49-F238E27FC236}">
                <a16:creationId xmlns:a16="http://schemas.microsoft.com/office/drawing/2014/main" id="{72039C14-36E3-4C57-BC24-EAE668E7073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E"/>
          </a:p>
        </p:txBody>
      </p:sp>
      <p:sp>
        <p:nvSpPr>
          <p:cNvPr id="5" name="Date Placeholder 4">
            <a:extLst>
              <a:ext uri="{FF2B5EF4-FFF2-40B4-BE49-F238E27FC236}">
                <a16:creationId xmlns:a16="http://schemas.microsoft.com/office/drawing/2014/main" id="{B9151922-89EC-471D-A326-58D36611F365}"/>
              </a:ext>
            </a:extLst>
          </p:cNvPr>
          <p:cNvSpPr>
            <a:spLocks noGrp="1"/>
          </p:cNvSpPr>
          <p:nvPr>
            <p:ph type="dt" sz="half" idx="10"/>
          </p:nvPr>
        </p:nvSpPr>
        <p:spPr/>
        <p:txBody>
          <a:bodyPr/>
          <a:lstStyle/>
          <a:p>
            <a:fld id="{7003A6CE-1291-4DBF-B39E-2C01D2E992D6}" type="datetimeFigureOut">
              <a:rPr lang="en-SE" smtClean="0"/>
              <a:t>2022-05-02</a:t>
            </a:fld>
            <a:endParaRPr lang="en-SE"/>
          </a:p>
        </p:txBody>
      </p:sp>
      <p:sp>
        <p:nvSpPr>
          <p:cNvPr id="6" name="Footer Placeholder 5">
            <a:extLst>
              <a:ext uri="{FF2B5EF4-FFF2-40B4-BE49-F238E27FC236}">
                <a16:creationId xmlns:a16="http://schemas.microsoft.com/office/drawing/2014/main" id="{A54F48C0-6ECC-4071-B244-CE84ED81B80D}"/>
              </a:ext>
            </a:extLst>
          </p:cNvPr>
          <p:cNvSpPr>
            <a:spLocks noGrp="1"/>
          </p:cNvSpPr>
          <p:nvPr>
            <p:ph type="ftr" sz="quarter" idx="11"/>
          </p:nvPr>
        </p:nvSpPr>
        <p:spPr/>
        <p:txBody>
          <a:bodyPr/>
          <a:lstStyle/>
          <a:p>
            <a:endParaRPr lang="en-SE"/>
          </a:p>
        </p:txBody>
      </p:sp>
      <p:sp>
        <p:nvSpPr>
          <p:cNvPr id="7" name="Slide Number Placeholder 6">
            <a:extLst>
              <a:ext uri="{FF2B5EF4-FFF2-40B4-BE49-F238E27FC236}">
                <a16:creationId xmlns:a16="http://schemas.microsoft.com/office/drawing/2014/main" id="{7BEAC751-CF87-4849-AE5B-9BD1BFAFA22D}"/>
              </a:ext>
            </a:extLst>
          </p:cNvPr>
          <p:cNvSpPr>
            <a:spLocks noGrp="1"/>
          </p:cNvSpPr>
          <p:nvPr>
            <p:ph type="sldNum" sz="quarter" idx="12"/>
          </p:nvPr>
        </p:nvSpPr>
        <p:spPr/>
        <p:txBody>
          <a:bodyPr/>
          <a:lstStyle/>
          <a:p>
            <a:fld id="{F26AD672-446D-4979-B2BB-B9D59F8764EA}" type="slidenum">
              <a:rPr lang="en-SE" smtClean="0"/>
              <a:t>‹#›</a:t>
            </a:fld>
            <a:endParaRPr lang="en-SE"/>
          </a:p>
        </p:txBody>
      </p:sp>
    </p:spTree>
    <p:extLst>
      <p:ext uri="{BB962C8B-B14F-4D97-AF65-F5344CB8AC3E}">
        <p14:creationId xmlns:p14="http://schemas.microsoft.com/office/powerpoint/2010/main" val="21029988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3F665C-62E8-4AA1-A316-4EE94D2D853C}"/>
              </a:ext>
            </a:extLst>
          </p:cNvPr>
          <p:cNvSpPr>
            <a:spLocks noGrp="1"/>
          </p:cNvSpPr>
          <p:nvPr>
            <p:ph type="title"/>
          </p:nvPr>
        </p:nvSpPr>
        <p:spPr>
          <a:xfrm>
            <a:off x="839788" y="365125"/>
            <a:ext cx="10515600" cy="1325563"/>
          </a:xfrm>
        </p:spPr>
        <p:txBody>
          <a:bodyPr/>
          <a:lstStyle/>
          <a:p>
            <a:r>
              <a:rPr lang="en-US"/>
              <a:t>Click to edit Master title style</a:t>
            </a:r>
            <a:endParaRPr lang="en-SE"/>
          </a:p>
        </p:txBody>
      </p:sp>
      <p:sp>
        <p:nvSpPr>
          <p:cNvPr id="3" name="Text Placeholder 2">
            <a:extLst>
              <a:ext uri="{FF2B5EF4-FFF2-40B4-BE49-F238E27FC236}">
                <a16:creationId xmlns:a16="http://schemas.microsoft.com/office/drawing/2014/main" id="{F01E15CA-E918-4460-993A-6A4FF4217B7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2F85E1D-9F92-4AD7-B33C-1100E3ED35E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E"/>
          </a:p>
        </p:txBody>
      </p:sp>
      <p:sp>
        <p:nvSpPr>
          <p:cNvPr id="5" name="Text Placeholder 4">
            <a:extLst>
              <a:ext uri="{FF2B5EF4-FFF2-40B4-BE49-F238E27FC236}">
                <a16:creationId xmlns:a16="http://schemas.microsoft.com/office/drawing/2014/main" id="{22E6EC52-6D53-45C5-8A6B-C03C6512D56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77C9CC4-58BE-4558-9B82-CD416DA4384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E"/>
          </a:p>
        </p:txBody>
      </p:sp>
      <p:sp>
        <p:nvSpPr>
          <p:cNvPr id="7" name="Date Placeholder 6">
            <a:extLst>
              <a:ext uri="{FF2B5EF4-FFF2-40B4-BE49-F238E27FC236}">
                <a16:creationId xmlns:a16="http://schemas.microsoft.com/office/drawing/2014/main" id="{53BE89AC-FBE7-4468-8689-431A13425AC6}"/>
              </a:ext>
            </a:extLst>
          </p:cNvPr>
          <p:cNvSpPr>
            <a:spLocks noGrp="1"/>
          </p:cNvSpPr>
          <p:nvPr>
            <p:ph type="dt" sz="half" idx="10"/>
          </p:nvPr>
        </p:nvSpPr>
        <p:spPr/>
        <p:txBody>
          <a:bodyPr/>
          <a:lstStyle/>
          <a:p>
            <a:fld id="{7003A6CE-1291-4DBF-B39E-2C01D2E992D6}" type="datetimeFigureOut">
              <a:rPr lang="en-SE" smtClean="0"/>
              <a:t>2022-05-02</a:t>
            </a:fld>
            <a:endParaRPr lang="en-SE"/>
          </a:p>
        </p:txBody>
      </p:sp>
      <p:sp>
        <p:nvSpPr>
          <p:cNvPr id="8" name="Footer Placeholder 7">
            <a:extLst>
              <a:ext uri="{FF2B5EF4-FFF2-40B4-BE49-F238E27FC236}">
                <a16:creationId xmlns:a16="http://schemas.microsoft.com/office/drawing/2014/main" id="{FA15ED50-0682-4FA3-A6A9-2E51CA1E4122}"/>
              </a:ext>
            </a:extLst>
          </p:cNvPr>
          <p:cNvSpPr>
            <a:spLocks noGrp="1"/>
          </p:cNvSpPr>
          <p:nvPr>
            <p:ph type="ftr" sz="quarter" idx="11"/>
          </p:nvPr>
        </p:nvSpPr>
        <p:spPr/>
        <p:txBody>
          <a:bodyPr/>
          <a:lstStyle/>
          <a:p>
            <a:endParaRPr lang="en-SE"/>
          </a:p>
        </p:txBody>
      </p:sp>
      <p:sp>
        <p:nvSpPr>
          <p:cNvPr id="9" name="Slide Number Placeholder 8">
            <a:extLst>
              <a:ext uri="{FF2B5EF4-FFF2-40B4-BE49-F238E27FC236}">
                <a16:creationId xmlns:a16="http://schemas.microsoft.com/office/drawing/2014/main" id="{5C7F4E58-905D-41B3-B091-515A719E8196}"/>
              </a:ext>
            </a:extLst>
          </p:cNvPr>
          <p:cNvSpPr>
            <a:spLocks noGrp="1"/>
          </p:cNvSpPr>
          <p:nvPr>
            <p:ph type="sldNum" sz="quarter" idx="12"/>
          </p:nvPr>
        </p:nvSpPr>
        <p:spPr/>
        <p:txBody>
          <a:bodyPr/>
          <a:lstStyle/>
          <a:p>
            <a:fld id="{F26AD672-446D-4979-B2BB-B9D59F8764EA}" type="slidenum">
              <a:rPr lang="en-SE" smtClean="0"/>
              <a:t>‹#›</a:t>
            </a:fld>
            <a:endParaRPr lang="en-SE"/>
          </a:p>
        </p:txBody>
      </p:sp>
    </p:spTree>
    <p:extLst>
      <p:ext uri="{BB962C8B-B14F-4D97-AF65-F5344CB8AC3E}">
        <p14:creationId xmlns:p14="http://schemas.microsoft.com/office/powerpoint/2010/main" val="20903052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085EB4-0B54-4561-BD07-104F22820AF6}"/>
              </a:ext>
            </a:extLst>
          </p:cNvPr>
          <p:cNvSpPr>
            <a:spLocks noGrp="1"/>
          </p:cNvSpPr>
          <p:nvPr>
            <p:ph type="title"/>
          </p:nvPr>
        </p:nvSpPr>
        <p:spPr/>
        <p:txBody>
          <a:bodyPr/>
          <a:lstStyle/>
          <a:p>
            <a:r>
              <a:rPr lang="en-US"/>
              <a:t>Click to edit Master title style</a:t>
            </a:r>
            <a:endParaRPr lang="en-SE"/>
          </a:p>
        </p:txBody>
      </p:sp>
      <p:sp>
        <p:nvSpPr>
          <p:cNvPr id="3" name="Date Placeholder 2">
            <a:extLst>
              <a:ext uri="{FF2B5EF4-FFF2-40B4-BE49-F238E27FC236}">
                <a16:creationId xmlns:a16="http://schemas.microsoft.com/office/drawing/2014/main" id="{1459BEBD-B187-4D6B-A4D2-31AE9E384225}"/>
              </a:ext>
            </a:extLst>
          </p:cNvPr>
          <p:cNvSpPr>
            <a:spLocks noGrp="1"/>
          </p:cNvSpPr>
          <p:nvPr>
            <p:ph type="dt" sz="half" idx="10"/>
          </p:nvPr>
        </p:nvSpPr>
        <p:spPr/>
        <p:txBody>
          <a:bodyPr/>
          <a:lstStyle/>
          <a:p>
            <a:fld id="{7003A6CE-1291-4DBF-B39E-2C01D2E992D6}" type="datetimeFigureOut">
              <a:rPr lang="en-SE" smtClean="0"/>
              <a:t>2022-05-02</a:t>
            </a:fld>
            <a:endParaRPr lang="en-SE"/>
          </a:p>
        </p:txBody>
      </p:sp>
      <p:sp>
        <p:nvSpPr>
          <p:cNvPr id="4" name="Footer Placeholder 3">
            <a:extLst>
              <a:ext uri="{FF2B5EF4-FFF2-40B4-BE49-F238E27FC236}">
                <a16:creationId xmlns:a16="http://schemas.microsoft.com/office/drawing/2014/main" id="{043E82AE-19C5-4B06-BEFB-4AA323DFDB17}"/>
              </a:ext>
            </a:extLst>
          </p:cNvPr>
          <p:cNvSpPr>
            <a:spLocks noGrp="1"/>
          </p:cNvSpPr>
          <p:nvPr>
            <p:ph type="ftr" sz="quarter" idx="11"/>
          </p:nvPr>
        </p:nvSpPr>
        <p:spPr/>
        <p:txBody>
          <a:bodyPr/>
          <a:lstStyle/>
          <a:p>
            <a:endParaRPr lang="en-SE"/>
          </a:p>
        </p:txBody>
      </p:sp>
      <p:sp>
        <p:nvSpPr>
          <p:cNvPr id="5" name="Slide Number Placeholder 4">
            <a:extLst>
              <a:ext uri="{FF2B5EF4-FFF2-40B4-BE49-F238E27FC236}">
                <a16:creationId xmlns:a16="http://schemas.microsoft.com/office/drawing/2014/main" id="{8B141F7E-4621-4645-BC16-AC42FA4E8D9C}"/>
              </a:ext>
            </a:extLst>
          </p:cNvPr>
          <p:cNvSpPr>
            <a:spLocks noGrp="1"/>
          </p:cNvSpPr>
          <p:nvPr>
            <p:ph type="sldNum" sz="quarter" idx="12"/>
          </p:nvPr>
        </p:nvSpPr>
        <p:spPr/>
        <p:txBody>
          <a:bodyPr/>
          <a:lstStyle/>
          <a:p>
            <a:fld id="{F26AD672-446D-4979-B2BB-B9D59F8764EA}" type="slidenum">
              <a:rPr lang="en-SE" smtClean="0"/>
              <a:t>‹#›</a:t>
            </a:fld>
            <a:endParaRPr lang="en-SE"/>
          </a:p>
        </p:txBody>
      </p:sp>
    </p:spTree>
    <p:extLst>
      <p:ext uri="{BB962C8B-B14F-4D97-AF65-F5344CB8AC3E}">
        <p14:creationId xmlns:p14="http://schemas.microsoft.com/office/powerpoint/2010/main" val="19106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038FEA2-B23F-44C6-944B-BA1FF314CA5E}"/>
              </a:ext>
            </a:extLst>
          </p:cNvPr>
          <p:cNvSpPr>
            <a:spLocks noGrp="1"/>
          </p:cNvSpPr>
          <p:nvPr>
            <p:ph type="dt" sz="half" idx="10"/>
          </p:nvPr>
        </p:nvSpPr>
        <p:spPr/>
        <p:txBody>
          <a:bodyPr/>
          <a:lstStyle/>
          <a:p>
            <a:fld id="{7003A6CE-1291-4DBF-B39E-2C01D2E992D6}" type="datetimeFigureOut">
              <a:rPr lang="en-SE" smtClean="0"/>
              <a:t>2022-05-02</a:t>
            </a:fld>
            <a:endParaRPr lang="en-SE"/>
          </a:p>
        </p:txBody>
      </p:sp>
      <p:sp>
        <p:nvSpPr>
          <p:cNvPr id="3" name="Footer Placeholder 2">
            <a:extLst>
              <a:ext uri="{FF2B5EF4-FFF2-40B4-BE49-F238E27FC236}">
                <a16:creationId xmlns:a16="http://schemas.microsoft.com/office/drawing/2014/main" id="{D53E919E-566A-4589-81AE-E2B430DFAED1}"/>
              </a:ext>
            </a:extLst>
          </p:cNvPr>
          <p:cNvSpPr>
            <a:spLocks noGrp="1"/>
          </p:cNvSpPr>
          <p:nvPr>
            <p:ph type="ftr" sz="quarter" idx="11"/>
          </p:nvPr>
        </p:nvSpPr>
        <p:spPr/>
        <p:txBody>
          <a:bodyPr/>
          <a:lstStyle/>
          <a:p>
            <a:endParaRPr lang="en-SE"/>
          </a:p>
        </p:txBody>
      </p:sp>
      <p:sp>
        <p:nvSpPr>
          <p:cNvPr id="4" name="Slide Number Placeholder 3">
            <a:extLst>
              <a:ext uri="{FF2B5EF4-FFF2-40B4-BE49-F238E27FC236}">
                <a16:creationId xmlns:a16="http://schemas.microsoft.com/office/drawing/2014/main" id="{07EF2A1E-1ECB-438A-A40F-6E7B88DA618C}"/>
              </a:ext>
            </a:extLst>
          </p:cNvPr>
          <p:cNvSpPr>
            <a:spLocks noGrp="1"/>
          </p:cNvSpPr>
          <p:nvPr>
            <p:ph type="sldNum" sz="quarter" idx="12"/>
          </p:nvPr>
        </p:nvSpPr>
        <p:spPr/>
        <p:txBody>
          <a:bodyPr/>
          <a:lstStyle/>
          <a:p>
            <a:fld id="{F26AD672-446D-4979-B2BB-B9D59F8764EA}" type="slidenum">
              <a:rPr lang="en-SE" smtClean="0"/>
              <a:t>‹#›</a:t>
            </a:fld>
            <a:endParaRPr lang="en-SE"/>
          </a:p>
        </p:txBody>
      </p:sp>
    </p:spTree>
    <p:extLst>
      <p:ext uri="{BB962C8B-B14F-4D97-AF65-F5344CB8AC3E}">
        <p14:creationId xmlns:p14="http://schemas.microsoft.com/office/powerpoint/2010/main" val="7243698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4D9AAD-79B8-4CD3-9C28-73FFD627413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SE"/>
          </a:p>
        </p:txBody>
      </p:sp>
      <p:sp>
        <p:nvSpPr>
          <p:cNvPr id="3" name="Content Placeholder 2">
            <a:extLst>
              <a:ext uri="{FF2B5EF4-FFF2-40B4-BE49-F238E27FC236}">
                <a16:creationId xmlns:a16="http://schemas.microsoft.com/office/drawing/2014/main" id="{BB197A77-E24F-4546-9AAF-F7126239203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E"/>
          </a:p>
        </p:txBody>
      </p:sp>
      <p:sp>
        <p:nvSpPr>
          <p:cNvPr id="4" name="Text Placeholder 3">
            <a:extLst>
              <a:ext uri="{FF2B5EF4-FFF2-40B4-BE49-F238E27FC236}">
                <a16:creationId xmlns:a16="http://schemas.microsoft.com/office/drawing/2014/main" id="{5A45B49A-451F-489D-8651-0DB13839F4C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EF07903-16AC-4662-8AB3-E31133FE5BBF}"/>
              </a:ext>
            </a:extLst>
          </p:cNvPr>
          <p:cNvSpPr>
            <a:spLocks noGrp="1"/>
          </p:cNvSpPr>
          <p:nvPr>
            <p:ph type="dt" sz="half" idx="10"/>
          </p:nvPr>
        </p:nvSpPr>
        <p:spPr/>
        <p:txBody>
          <a:bodyPr/>
          <a:lstStyle/>
          <a:p>
            <a:fld id="{7003A6CE-1291-4DBF-B39E-2C01D2E992D6}" type="datetimeFigureOut">
              <a:rPr lang="en-SE" smtClean="0"/>
              <a:t>2022-05-02</a:t>
            </a:fld>
            <a:endParaRPr lang="en-SE"/>
          </a:p>
        </p:txBody>
      </p:sp>
      <p:sp>
        <p:nvSpPr>
          <p:cNvPr id="6" name="Footer Placeholder 5">
            <a:extLst>
              <a:ext uri="{FF2B5EF4-FFF2-40B4-BE49-F238E27FC236}">
                <a16:creationId xmlns:a16="http://schemas.microsoft.com/office/drawing/2014/main" id="{4C672465-04DE-4600-B07B-09ED9397EAC0}"/>
              </a:ext>
            </a:extLst>
          </p:cNvPr>
          <p:cNvSpPr>
            <a:spLocks noGrp="1"/>
          </p:cNvSpPr>
          <p:nvPr>
            <p:ph type="ftr" sz="quarter" idx="11"/>
          </p:nvPr>
        </p:nvSpPr>
        <p:spPr/>
        <p:txBody>
          <a:bodyPr/>
          <a:lstStyle/>
          <a:p>
            <a:endParaRPr lang="en-SE"/>
          </a:p>
        </p:txBody>
      </p:sp>
      <p:sp>
        <p:nvSpPr>
          <p:cNvPr id="7" name="Slide Number Placeholder 6">
            <a:extLst>
              <a:ext uri="{FF2B5EF4-FFF2-40B4-BE49-F238E27FC236}">
                <a16:creationId xmlns:a16="http://schemas.microsoft.com/office/drawing/2014/main" id="{6DB9A5EB-22F0-4C56-9B9B-9D6EAF672CF3}"/>
              </a:ext>
            </a:extLst>
          </p:cNvPr>
          <p:cNvSpPr>
            <a:spLocks noGrp="1"/>
          </p:cNvSpPr>
          <p:nvPr>
            <p:ph type="sldNum" sz="quarter" idx="12"/>
          </p:nvPr>
        </p:nvSpPr>
        <p:spPr/>
        <p:txBody>
          <a:bodyPr/>
          <a:lstStyle/>
          <a:p>
            <a:fld id="{F26AD672-446D-4979-B2BB-B9D59F8764EA}" type="slidenum">
              <a:rPr lang="en-SE" smtClean="0"/>
              <a:t>‹#›</a:t>
            </a:fld>
            <a:endParaRPr lang="en-SE"/>
          </a:p>
        </p:txBody>
      </p:sp>
    </p:spTree>
    <p:extLst>
      <p:ext uri="{BB962C8B-B14F-4D97-AF65-F5344CB8AC3E}">
        <p14:creationId xmlns:p14="http://schemas.microsoft.com/office/powerpoint/2010/main" val="30097153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78A8E3-3E1B-402F-ABDC-E6C3FDDD6DA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SE"/>
          </a:p>
        </p:txBody>
      </p:sp>
      <p:sp>
        <p:nvSpPr>
          <p:cNvPr id="3" name="Picture Placeholder 2">
            <a:extLst>
              <a:ext uri="{FF2B5EF4-FFF2-40B4-BE49-F238E27FC236}">
                <a16:creationId xmlns:a16="http://schemas.microsoft.com/office/drawing/2014/main" id="{53967CE2-0237-4914-A22E-9E6A97F1F3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SE"/>
          </a:p>
        </p:txBody>
      </p:sp>
      <p:sp>
        <p:nvSpPr>
          <p:cNvPr id="4" name="Text Placeholder 3">
            <a:extLst>
              <a:ext uri="{FF2B5EF4-FFF2-40B4-BE49-F238E27FC236}">
                <a16:creationId xmlns:a16="http://schemas.microsoft.com/office/drawing/2014/main" id="{A80D8FFF-4267-4B61-B0A9-49EE956D305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770FE7C-91BE-4BC5-A68F-FB752E6068B2}"/>
              </a:ext>
            </a:extLst>
          </p:cNvPr>
          <p:cNvSpPr>
            <a:spLocks noGrp="1"/>
          </p:cNvSpPr>
          <p:nvPr>
            <p:ph type="dt" sz="half" idx="10"/>
          </p:nvPr>
        </p:nvSpPr>
        <p:spPr/>
        <p:txBody>
          <a:bodyPr/>
          <a:lstStyle/>
          <a:p>
            <a:fld id="{7003A6CE-1291-4DBF-B39E-2C01D2E992D6}" type="datetimeFigureOut">
              <a:rPr lang="en-SE" smtClean="0"/>
              <a:t>2022-05-02</a:t>
            </a:fld>
            <a:endParaRPr lang="en-SE"/>
          </a:p>
        </p:txBody>
      </p:sp>
      <p:sp>
        <p:nvSpPr>
          <p:cNvPr id="6" name="Footer Placeholder 5">
            <a:extLst>
              <a:ext uri="{FF2B5EF4-FFF2-40B4-BE49-F238E27FC236}">
                <a16:creationId xmlns:a16="http://schemas.microsoft.com/office/drawing/2014/main" id="{065E7FC8-775D-4769-989D-5F355080A802}"/>
              </a:ext>
            </a:extLst>
          </p:cNvPr>
          <p:cNvSpPr>
            <a:spLocks noGrp="1"/>
          </p:cNvSpPr>
          <p:nvPr>
            <p:ph type="ftr" sz="quarter" idx="11"/>
          </p:nvPr>
        </p:nvSpPr>
        <p:spPr/>
        <p:txBody>
          <a:bodyPr/>
          <a:lstStyle/>
          <a:p>
            <a:endParaRPr lang="en-SE"/>
          </a:p>
        </p:txBody>
      </p:sp>
      <p:sp>
        <p:nvSpPr>
          <p:cNvPr id="7" name="Slide Number Placeholder 6">
            <a:extLst>
              <a:ext uri="{FF2B5EF4-FFF2-40B4-BE49-F238E27FC236}">
                <a16:creationId xmlns:a16="http://schemas.microsoft.com/office/drawing/2014/main" id="{87D076BF-3D01-492A-A0E7-0B4E85D13CB2}"/>
              </a:ext>
            </a:extLst>
          </p:cNvPr>
          <p:cNvSpPr>
            <a:spLocks noGrp="1"/>
          </p:cNvSpPr>
          <p:nvPr>
            <p:ph type="sldNum" sz="quarter" idx="12"/>
          </p:nvPr>
        </p:nvSpPr>
        <p:spPr/>
        <p:txBody>
          <a:bodyPr/>
          <a:lstStyle/>
          <a:p>
            <a:fld id="{F26AD672-446D-4979-B2BB-B9D59F8764EA}" type="slidenum">
              <a:rPr lang="en-SE" smtClean="0"/>
              <a:t>‹#›</a:t>
            </a:fld>
            <a:endParaRPr lang="en-SE"/>
          </a:p>
        </p:txBody>
      </p:sp>
    </p:spTree>
    <p:extLst>
      <p:ext uri="{BB962C8B-B14F-4D97-AF65-F5344CB8AC3E}">
        <p14:creationId xmlns:p14="http://schemas.microsoft.com/office/powerpoint/2010/main" val="40023439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05C43E9-3EA8-44C5-9084-71D9EEEA981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SE"/>
          </a:p>
        </p:txBody>
      </p:sp>
      <p:sp>
        <p:nvSpPr>
          <p:cNvPr id="3" name="Text Placeholder 2">
            <a:extLst>
              <a:ext uri="{FF2B5EF4-FFF2-40B4-BE49-F238E27FC236}">
                <a16:creationId xmlns:a16="http://schemas.microsoft.com/office/drawing/2014/main" id="{C87A606F-432C-4ADA-9694-281BB9C5705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E"/>
          </a:p>
        </p:txBody>
      </p:sp>
      <p:sp>
        <p:nvSpPr>
          <p:cNvPr id="4" name="Date Placeholder 3">
            <a:extLst>
              <a:ext uri="{FF2B5EF4-FFF2-40B4-BE49-F238E27FC236}">
                <a16:creationId xmlns:a16="http://schemas.microsoft.com/office/drawing/2014/main" id="{F17550D7-53D7-4F30-AA51-704095CA63D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003A6CE-1291-4DBF-B39E-2C01D2E992D6}" type="datetimeFigureOut">
              <a:rPr lang="en-SE" smtClean="0"/>
              <a:t>2022-05-02</a:t>
            </a:fld>
            <a:endParaRPr lang="en-SE"/>
          </a:p>
        </p:txBody>
      </p:sp>
      <p:sp>
        <p:nvSpPr>
          <p:cNvPr id="5" name="Footer Placeholder 4">
            <a:extLst>
              <a:ext uri="{FF2B5EF4-FFF2-40B4-BE49-F238E27FC236}">
                <a16:creationId xmlns:a16="http://schemas.microsoft.com/office/drawing/2014/main" id="{5081181F-2C5B-4F7C-BF58-7A4C88240AE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SE"/>
          </a:p>
        </p:txBody>
      </p:sp>
      <p:sp>
        <p:nvSpPr>
          <p:cNvPr id="6" name="Slide Number Placeholder 5">
            <a:extLst>
              <a:ext uri="{FF2B5EF4-FFF2-40B4-BE49-F238E27FC236}">
                <a16:creationId xmlns:a16="http://schemas.microsoft.com/office/drawing/2014/main" id="{C958CC37-A1C7-45CC-90D2-091F097479E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6AD672-446D-4979-B2BB-B9D59F8764EA}" type="slidenum">
              <a:rPr lang="en-SE" smtClean="0"/>
              <a:t>‹#›</a:t>
            </a:fld>
            <a:endParaRPr lang="en-SE"/>
          </a:p>
        </p:txBody>
      </p:sp>
    </p:spTree>
    <p:extLst>
      <p:ext uri="{BB962C8B-B14F-4D97-AF65-F5344CB8AC3E}">
        <p14:creationId xmlns:p14="http://schemas.microsoft.com/office/powerpoint/2010/main" val="21197736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13.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hyperlink" Target="https://utbildning.sisuidrottsbocker.se/fotboll/tranare/tranarutbildning/fsll/" TargetMode="External"/><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6.jpg"/></Relationships>
</file>

<file path=ppt/slides/_rels/slide7.xml.rels><?xml version="1.0" encoding="UTF-8" standalone="yes"?>
<Relationships xmlns="http://schemas.openxmlformats.org/package/2006/relationships"><Relationship Id="rId3" Type="http://schemas.openxmlformats.org/officeDocument/2006/relationships/hyperlink" Target="https://utbildning.sisuidrottsbocker.se/fotboll/tranare/spelarutbildning/svffs-spelarutbildningsplan/spel-5-mot-5/" TargetMode="External"/><Relationship Id="rId2" Type="http://schemas.openxmlformats.org/officeDocument/2006/relationships/image" Target="../media/image7.jpg"/><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 name="Rectangle 32">
            <a:extLst>
              <a:ext uri="{FF2B5EF4-FFF2-40B4-BE49-F238E27FC236}">
                <a16:creationId xmlns:a16="http://schemas.microsoft.com/office/drawing/2014/main" id="{BC14C6D5-C295-4AE7-9EBC-A7D8914515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Rectangle 34">
            <a:extLst>
              <a:ext uri="{FF2B5EF4-FFF2-40B4-BE49-F238E27FC236}">
                <a16:creationId xmlns:a16="http://schemas.microsoft.com/office/drawing/2014/main" id="{A8DE0E0C-D349-42F5-9A39-823BED9EB2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5671500" y="2376240"/>
            <a:ext cx="2105519" cy="210551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Freeform: Shape 36">
            <a:extLst>
              <a:ext uri="{FF2B5EF4-FFF2-40B4-BE49-F238E27FC236}">
                <a16:creationId xmlns:a16="http://schemas.microsoft.com/office/drawing/2014/main" id="{FFEC4229-734E-4FC2-B6A0-6DA9B8B1AD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2036665" y="67603"/>
            <a:ext cx="6972591" cy="6826263"/>
          </a:xfrm>
          <a:custGeom>
            <a:avLst/>
            <a:gdLst>
              <a:gd name="connsiteX0" fmla="*/ 0 w 6972591"/>
              <a:gd name="connsiteY0" fmla="*/ 1976924 h 6826263"/>
              <a:gd name="connsiteX1" fmla="*/ 1976924 w 6972591"/>
              <a:gd name="connsiteY1" fmla="*/ 0 h 6826263"/>
              <a:gd name="connsiteX2" fmla="*/ 6972591 w 6972591"/>
              <a:gd name="connsiteY2" fmla="*/ 0 h 6826263"/>
              <a:gd name="connsiteX3" fmla="*/ 6972590 w 6972591"/>
              <a:gd name="connsiteY3" fmla="*/ 4703010 h 6826263"/>
              <a:gd name="connsiteX4" fmla="*/ 4849338 w 6972591"/>
              <a:gd name="connsiteY4" fmla="*/ 6826263 h 68262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972591" h="6826263">
                <a:moveTo>
                  <a:pt x="0" y="1976924"/>
                </a:moveTo>
                <a:lnTo>
                  <a:pt x="1976924" y="0"/>
                </a:lnTo>
                <a:lnTo>
                  <a:pt x="6972591" y="0"/>
                </a:lnTo>
                <a:lnTo>
                  <a:pt x="6972590" y="4703010"/>
                </a:lnTo>
                <a:lnTo>
                  <a:pt x="4849338" y="6826263"/>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9" name="Rectangle 38">
            <a:extLst>
              <a:ext uri="{FF2B5EF4-FFF2-40B4-BE49-F238E27FC236}">
                <a16:creationId xmlns:a16="http://schemas.microsoft.com/office/drawing/2014/main" id="{BC01FF70-2FFE-4A99-9E3F-9699B085CA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839100" y="1809291"/>
            <a:ext cx="3790670" cy="4214576"/>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a:extLst>
              <a:ext uri="{FF2B5EF4-FFF2-40B4-BE49-F238E27FC236}">
                <a16:creationId xmlns:a16="http://schemas.microsoft.com/office/drawing/2014/main" id="{6FA8D7CA-01D6-49EC-955B-6E51F6FB64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38684" y="1316432"/>
            <a:ext cx="4225136" cy="4225134"/>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43" name="Freeform: Shape 42">
            <a:extLst>
              <a:ext uri="{FF2B5EF4-FFF2-40B4-BE49-F238E27FC236}">
                <a16:creationId xmlns:a16="http://schemas.microsoft.com/office/drawing/2014/main" id="{ADAA6A52-6F71-45C6-A3A3-8F41040919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563919" y="753376"/>
            <a:ext cx="5353835" cy="5353835"/>
          </a:xfrm>
          <a:custGeom>
            <a:avLst/>
            <a:gdLst>
              <a:gd name="connsiteX0" fmla="*/ 690506 w 5353835"/>
              <a:gd name="connsiteY0" fmla="*/ 5273742 h 5353835"/>
              <a:gd name="connsiteX1" fmla="*/ 4927602 w 5353835"/>
              <a:gd name="connsiteY1" fmla="*/ 5273742 h 5353835"/>
              <a:gd name="connsiteX2" fmla="*/ 4847509 w 5353835"/>
              <a:gd name="connsiteY2" fmla="*/ 5353835 h 5353835"/>
              <a:gd name="connsiteX3" fmla="*/ 770599 w 5353835"/>
              <a:gd name="connsiteY3" fmla="*/ 5353835 h 5353835"/>
              <a:gd name="connsiteX4" fmla="*/ 422575 w 5353835"/>
              <a:gd name="connsiteY4" fmla="*/ 80093 h 5353835"/>
              <a:gd name="connsiteX5" fmla="*/ 502668 w 5353835"/>
              <a:gd name="connsiteY5" fmla="*/ 0 h 5353835"/>
              <a:gd name="connsiteX6" fmla="*/ 5353835 w 5353835"/>
              <a:gd name="connsiteY6" fmla="*/ 0 h 5353835"/>
              <a:gd name="connsiteX7" fmla="*/ 5353835 w 5353835"/>
              <a:gd name="connsiteY7" fmla="*/ 4847509 h 5353835"/>
              <a:gd name="connsiteX8" fmla="*/ 5273742 w 5353835"/>
              <a:gd name="connsiteY8" fmla="*/ 4927602 h 5353835"/>
              <a:gd name="connsiteX9" fmla="*/ 5273742 w 5353835"/>
              <a:gd name="connsiteY9" fmla="*/ 80093 h 5353835"/>
              <a:gd name="connsiteX10" fmla="*/ 0 w 5353835"/>
              <a:gd name="connsiteY10" fmla="*/ 502667 h 5353835"/>
              <a:gd name="connsiteX11" fmla="*/ 80093 w 5353835"/>
              <a:gd name="connsiteY11" fmla="*/ 422574 h 5353835"/>
              <a:gd name="connsiteX12" fmla="*/ 80093 w 5353835"/>
              <a:gd name="connsiteY12" fmla="*/ 4663329 h 5353835"/>
              <a:gd name="connsiteX13" fmla="*/ 0 w 5353835"/>
              <a:gd name="connsiteY13" fmla="*/ 4583236 h 53538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353835" h="5353835">
                <a:moveTo>
                  <a:pt x="690506" y="5273742"/>
                </a:moveTo>
                <a:lnTo>
                  <a:pt x="4927602" y="5273742"/>
                </a:lnTo>
                <a:lnTo>
                  <a:pt x="4847509" y="5353835"/>
                </a:lnTo>
                <a:lnTo>
                  <a:pt x="770599" y="5353835"/>
                </a:lnTo>
                <a:close/>
                <a:moveTo>
                  <a:pt x="422575" y="80093"/>
                </a:moveTo>
                <a:lnTo>
                  <a:pt x="502668" y="0"/>
                </a:lnTo>
                <a:lnTo>
                  <a:pt x="5353835" y="0"/>
                </a:lnTo>
                <a:lnTo>
                  <a:pt x="5353835" y="4847509"/>
                </a:lnTo>
                <a:lnTo>
                  <a:pt x="5273742" y="4927602"/>
                </a:lnTo>
                <a:lnTo>
                  <a:pt x="5273742" y="80093"/>
                </a:lnTo>
                <a:close/>
                <a:moveTo>
                  <a:pt x="0" y="502667"/>
                </a:moveTo>
                <a:lnTo>
                  <a:pt x="80093" y="422574"/>
                </a:lnTo>
                <a:lnTo>
                  <a:pt x="80093" y="4663329"/>
                </a:lnTo>
                <a:lnTo>
                  <a:pt x="0" y="4583236"/>
                </a:lnTo>
                <a:close/>
              </a:path>
            </a:pathLst>
          </a:cu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2" name="Title 1">
            <a:extLst>
              <a:ext uri="{FF2B5EF4-FFF2-40B4-BE49-F238E27FC236}">
                <a16:creationId xmlns:a16="http://schemas.microsoft.com/office/drawing/2014/main" id="{01C563FF-82AF-4535-9010-274478EAC967}"/>
              </a:ext>
            </a:extLst>
          </p:cNvPr>
          <p:cNvSpPr>
            <a:spLocks noGrp="1"/>
          </p:cNvSpPr>
          <p:nvPr>
            <p:ph type="ctrTitle"/>
          </p:nvPr>
        </p:nvSpPr>
        <p:spPr>
          <a:xfrm>
            <a:off x="1116701" y="2452526"/>
            <a:ext cx="4381194" cy="1996926"/>
          </a:xfrm>
          <a:noFill/>
        </p:spPr>
        <p:txBody>
          <a:bodyPr anchor="ctr">
            <a:normAutofit/>
          </a:bodyPr>
          <a:lstStyle/>
          <a:p>
            <a:r>
              <a:rPr lang="en-GB" sz="3600" b="1" dirty="0">
                <a:solidFill>
                  <a:srgbClr val="080808"/>
                </a:solidFill>
              </a:rPr>
              <a:t>Bergdalen P13</a:t>
            </a:r>
            <a:endParaRPr lang="en-SE" sz="3600" b="1" dirty="0">
              <a:solidFill>
                <a:srgbClr val="080808"/>
              </a:solidFill>
            </a:endParaRPr>
          </a:p>
        </p:txBody>
      </p:sp>
      <p:sp>
        <p:nvSpPr>
          <p:cNvPr id="3" name="Subtitle 2">
            <a:extLst>
              <a:ext uri="{FF2B5EF4-FFF2-40B4-BE49-F238E27FC236}">
                <a16:creationId xmlns:a16="http://schemas.microsoft.com/office/drawing/2014/main" id="{0F971A70-F03D-4C8E-A4FE-4EC1E5F552AD}"/>
              </a:ext>
            </a:extLst>
          </p:cNvPr>
          <p:cNvSpPr>
            <a:spLocks noGrp="1"/>
          </p:cNvSpPr>
          <p:nvPr>
            <p:ph type="subTitle" idx="1"/>
          </p:nvPr>
        </p:nvSpPr>
        <p:spPr>
          <a:xfrm>
            <a:off x="2029907" y="3756822"/>
            <a:ext cx="2442690" cy="481803"/>
          </a:xfrm>
          <a:noFill/>
        </p:spPr>
        <p:txBody>
          <a:bodyPr>
            <a:normAutofit/>
          </a:bodyPr>
          <a:lstStyle/>
          <a:p>
            <a:r>
              <a:rPr lang="sv-SE" sz="2000" dirty="0">
                <a:solidFill>
                  <a:srgbClr val="080808"/>
                </a:solidFill>
              </a:rPr>
              <a:t>Föräldramöte</a:t>
            </a:r>
            <a:r>
              <a:rPr lang="en-GB" sz="2000" dirty="0">
                <a:solidFill>
                  <a:srgbClr val="080808"/>
                </a:solidFill>
              </a:rPr>
              <a:t> 2/5</a:t>
            </a:r>
            <a:endParaRPr lang="en-SE" sz="2000" dirty="0">
              <a:solidFill>
                <a:srgbClr val="080808"/>
              </a:solidFill>
            </a:endParaRPr>
          </a:p>
        </p:txBody>
      </p:sp>
      <p:sp>
        <p:nvSpPr>
          <p:cNvPr id="45" name="Isosceles Triangle 44">
            <a:extLst>
              <a:ext uri="{FF2B5EF4-FFF2-40B4-BE49-F238E27FC236}">
                <a16:creationId xmlns:a16="http://schemas.microsoft.com/office/drawing/2014/main" id="{DBD14339-4332-4769-B35F-FDA39761E8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4298702" y="-1"/>
            <a:ext cx="2158854" cy="107942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7" name="Rectangle 46">
            <a:extLst>
              <a:ext uri="{FF2B5EF4-FFF2-40B4-BE49-F238E27FC236}">
                <a16:creationId xmlns:a16="http://schemas.microsoft.com/office/drawing/2014/main" id="{24D2F742-54E7-4C62-98C5-F8990E2A01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8869144" y="523673"/>
            <a:ext cx="1827638" cy="182763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Rectangle 48">
            <a:extLst>
              <a:ext uri="{FF2B5EF4-FFF2-40B4-BE49-F238E27FC236}">
                <a16:creationId xmlns:a16="http://schemas.microsoft.com/office/drawing/2014/main" id="{A176DD56-124E-424A-869A-5281743F2D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8624288" y="1584143"/>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Freeform: Shape 50">
            <a:extLst>
              <a:ext uri="{FF2B5EF4-FFF2-40B4-BE49-F238E27FC236}">
                <a16:creationId xmlns:a16="http://schemas.microsoft.com/office/drawing/2014/main" id="{2401BDF6-9398-44DA-B3E3-5E3E9D80AD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0934212" y="4355671"/>
            <a:ext cx="1981336" cy="2736866"/>
          </a:xfrm>
          <a:custGeom>
            <a:avLst/>
            <a:gdLst>
              <a:gd name="connsiteX0" fmla="*/ 0 w 1981336"/>
              <a:gd name="connsiteY0" fmla="*/ 0 h 2736866"/>
              <a:gd name="connsiteX1" fmla="*/ 1981336 w 1981336"/>
              <a:gd name="connsiteY1" fmla="*/ 1981336 h 2736866"/>
              <a:gd name="connsiteX2" fmla="*/ 1225806 w 1981336"/>
              <a:gd name="connsiteY2" fmla="*/ 2736866 h 2736866"/>
              <a:gd name="connsiteX3" fmla="*/ 0 w 1981336"/>
              <a:gd name="connsiteY3" fmla="*/ 2736866 h 2736866"/>
            </a:gdLst>
            <a:ahLst/>
            <a:cxnLst>
              <a:cxn ang="0">
                <a:pos x="connsiteX0" y="connsiteY0"/>
              </a:cxn>
              <a:cxn ang="0">
                <a:pos x="connsiteX1" y="connsiteY1"/>
              </a:cxn>
              <a:cxn ang="0">
                <a:pos x="connsiteX2" y="connsiteY2"/>
              </a:cxn>
              <a:cxn ang="0">
                <a:pos x="connsiteX3" y="connsiteY3"/>
              </a:cxn>
            </a:cxnLst>
            <a:rect l="l" t="t" r="r" b="b"/>
            <a:pathLst>
              <a:path w="1981336" h="2736866">
                <a:moveTo>
                  <a:pt x="0" y="0"/>
                </a:moveTo>
                <a:lnTo>
                  <a:pt x="1981336" y="1981336"/>
                </a:lnTo>
                <a:lnTo>
                  <a:pt x="1225806" y="2736866"/>
                </a:lnTo>
                <a:lnTo>
                  <a:pt x="0" y="2736866"/>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3" name="Isosceles Triangle 52">
            <a:extLst>
              <a:ext uri="{FF2B5EF4-FFF2-40B4-BE49-F238E27FC236}">
                <a16:creationId xmlns:a16="http://schemas.microsoft.com/office/drawing/2014/main" id="{90BDA9F5-1E5C-404B-9A6C-5D5C8E0D12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75436" y="3687690"/>
            <a:ext cx="6325510" cy="317030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7" name="Subtitle 2">
            <a:extLst>
              <a:ext uri="{FF2B5EF4-FFF2-40B4-BE49-F238E27FC236}">
                <a16:creationId xmlns:a16="http://schemas.microsoft.com/office/drawing/2014/main" id="{07D42E61-A02D-4BE8-897C-D76F016717FA}"/>
              </a:ext>
            </a:extLst>
          </p:cNvPr>
          <p:cNvSpPr txBox="1">
            <a:spLocks/>
          </p:cNvSpPr>
          <p:nvPr/>
        </p:nvSpPr>
        <p:spPr>
          <a:xfrm>
            <a:off x="2029907" y="4279110"/>
            <a:ext cx="2442690" cy="481803"/>
          </a:xfrm>
          <a:prstGeom prst="rect">
            <a:avLst/>
          </a:prstGeom>
          <a:noFill/>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000" dirty="0">
                <a:solidFill>
                  <a:srgbClr val="080808"/>
                </a:solidFill>
              </a:rPr>
              <a:t>Pontus, Thomas, Martin, Michaela &amp; Peter</a:t>
            </a:r>
            <a:endParaRPr lang="en-SE" sz="1000" dirty="0">
              <a:solidFill>
                <a:srgbClr val="080808"/>
              </a:solidFill>
            </a:endParaRPr>
          </a:p>
        </p:txBody>
      </p:sp>
    </p:spTree>
    <p:extLst>
      <p:ext uri="{BB962C8B-B14F-4D97-AF65-F5344CB8AC3E}">
        <p14:creationId xmlns:p14="http://schemas.microsoft.com/office/powerpoint/2010/main" val="30415137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ktangel 4"/>
          <p:cNvSpPr/>
          <p:nvPr/>
        </p:nvSpPr>
        <p:spPr>
          <a:xfrm rot="5400000">
            <a:off x="5656246" y="410866"/>
            <a:ext cx="6177821" cy="600545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grpSp>
        <p:nvGrpSpPr>
          <p:cNvPr id="10" name="Grupp 9"/>
          <p:cNvGrpSpPr/>
          <p:nvPr/>
        </p:nvGrpSpPr>
        <p:grpSpPr>
          <a:xfrm>
            <a:off x="-2005" y="-4197"/>
            <a:ext cx="12194005" cy="6883630"/>
            <a:chOff x="-2005" y="-4197"/>
            <a:chExt cx="12194005" cy="6883630"/>
          </a:xfrm>
        </p:grpSpPr>
        <p:sp>
          <p:nvSpPr>
            <p:cNvPr id="11" name="Rektangel 10"/>
            <p:cNvSpPr/>
            <p:nvPr/>
          </p:nvSpPr>
          <p:spPr>
            <a:xfrm>
              <a:off x="0" y="-4196"/>
              <a:ext cx="12192000" cy="328877"/>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12" name="Rektangel 11"/>
            <p:cNvSpPr/>
            <p:nvPr/>
          </p:nvSpPr>
          <p:spPr>
            <a:xfrm>
              <a:off x="0" y="6550556"/>
              <a:ext cx="12192000" cy="328877"/>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3" name="Rektangel 12"/>
            <p:cNvSpPr/>
            <p:nvPr/>
          </p:nvSpPr>
          <p:spPr>
            <a:xfrm rot="5400000">
              <a:off x="-3251740" y="3245538"/>
              <a:ext cx="6862199" cy="362730"/>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p:cNvSpPr/>
            <p:nvPr/>
          </p:nvSpPr>
          <p:spPr>
            <a:xfrm rot="5400000">
              <a:off x="8567364" y="3244013"/>
              <a:ext cx="6862199" cy="387072"/>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grpSp>
      <p:sp>
        <p:nvSpPr>
          <p:cNvPr id="16" name="textruta 15">
            <a:extLst>
              <a:ext uri="{FF2B5EF4-FFF2-40B4-BE49-F238E27FC236}">
                <a16:creationId xmlns:a16="http://schemas.microsoft.com/office/drawing/2014/main" id="{69CC5989-6CB6-4B2E-90A7-7D9E093537BB}"/>
              </a:ext>
            </a:extLst>
          </p:cNvPr>
          <p:cNvSpPr txBox="1"/>
          <p:nvPr/>
        </p:nvSpPr>
        <p:spPr>
          <a:xfrm>
            <a:off x="4597278" y="1696415"/>
            <a:ext cx="8186271" cy="523220"/>
          </a:xfrm>
          <a:prstGeom prst="rect">
            <a:avLst/>
          </a:prstGeom>
          <a:noFill/>
          <a:ln>
            <a:noFill/>
          </a:ln>
        </p:spPr>
        <p:txBody>
          <a:bodyPr wrap="square" rtlCol="0">
            <a:spAutoFit/>
          </a:bodyPr>
          <a:lstStyle/>
          <a:p>
            <a:pPr algn="ctr"/>
            <a:r>
              <a:rPr lang="sv-SE" sz="2800" dirty="0">
                <a:latin typeface="Arial" panose="020B0604020202020204" pitchFamily="34" charset="0"/>
                <a:ea typeface="Source Sans Pro" panose="020B0503030403020204" pitchFamily="34" charset="0"/>
                <a:cs typeface="Arial" panose="020B0604020202020204" pitchFamily="34" charset="0"/>
              </a:rPr>
              <a:t>Våra förväntningar på er föräldrar</a:t>
            </a:r>
          </a:p>
        </p:txBody>
      </p:sp>
      <p:sp>
        <p:nvSpPr>
          <p:cNvPr id="17" name="Rektangel 16">
            <a:extLst>
              <a:ext uri="{FF2B5EF4-FFF2-40B4-BE49-F238E27FC236}">
                <a16:creationId xmlns:a16="http://schemas.microsoft.com/office/drawing/2014/main" id="{297F1FC9-CB59-44FF-9BE6-7D8034794A7C}"/>
              </a:ext>
            </a:extLst>
          </p:cNvPr>
          <p:cNvSpPr/>
          <p:nvPr/>
        </p:nvSpPr>
        <p:spPr>
          <a:xfrm>
            <a:off x="5929460" y="2548511"/>
            <a:ext cx="5740924" cy="1398203"/>
          </a:xfrm>
          <a:prstGeom prst="rect">
            <a:avLst/>
          </a:prstGeom>
        </p:spPr>
        <p:txBody>
          <a:bodyPr wrap="square">
            <a:spAutoFit/>
          </a:bodyPr>
          <a:lstStyle/>
          <a:p>
            <a:pPr marL="342900" indent="-342900">
              <a:lnSpc>
                <a:spcPct val="80000"/>
              </a:lnSpc>
              <a:spcBef>
                <a:spcPts val="480"/>
              </a:spcBef>
              <a:buClr>
                <a:schemeClr val="dk1"/>
              </a:buClr>
              <a:buSzPts val="2400"/>
              <a:buFont typeface="Wingdings" panose="05000000000000000000" pitchFamily="2" charset="2"/>
              <a:buChar char="Ø"/>
            </a:pPr>
            <a:r>
              <a:rPr lang="en-SE" sz="1800" dirty="0" err="1">
                <a:solidFill>
                  <a:srgbClr val="000000"/>
                </a:solidFill>
                <a:effectLst/>
                <a:latin typeface="Calibri" panose="020F0502020204030204" pitchFamily="34" charset="0"/>
                <a:ea typeface="Times New Roman" panose="02020603050405020304" pitchFamily="18" charset="0"/>
              </a:rPr>
              <a:t>Meddela</a:t>
            </a:r>
            <a:r>
              <a:rPr lang="en-SE" sz="1800" dirty="0">
                <a:solidFill>
                  <a:srgbClr val="000000"/>
                </a:solidFill>
                <a:effectLst/>
                <a:latin typeface="Calibri" panose="020F0502020204030204" pitchFamily="34" charset="0"/>
                <a:ea typeface="Times New Roman" panose="02020603050405020304" pitchFamily="18" charset="0"/>
              </a:rPr>
              <a:t> om </a:t>
            </a:r>
            <a:r>
              <a:rPr lang="en-SE" sz="1800" dirty="0" err="1">
                <a:solidFill>
                  <a:srgbClr val="000000"/>
                </a:solidFill>
                <a:effectLst/>
                <a:latin typeface="Calibri" panose="020F0502020204030204" pitchFamily="34" charset="0"/>
                <a:ea typeface="Times New Roman" panose="02020603050405020304" pitchFamily="18" charset="0"/>
              </a:rPr>
              <a:t>ert</a:t>
            </a:r>
            <a:r>
              <a:rPr lang="en-SE" sz="1800" dirty="0">
                <a:solidFill>
                  <a:srgbClr val="000000"/>
                </a:solidFill>
                <a:effectLst/>
                <a:latin typeface="Calibri" panose="020F0502020204030204" pitchFamily="34" charset="0"/>
                <a:ea typeface="Times New Roman" panose="02020603050405020304" pitchFamily="18" charset="0"/>
              </a:rPr>
              <a:t> barn </a:t>
            </a:r>
            <a:r>
              <a:rPr lang="en-SE" sz="1800" dirty="0" err="1">
                <a:solidFill>
                  <a:srgbClr val="000000"/>
                </a:solidFill>
                <a:effectLst/>
                <a:latin typeface="Calibri" panose="020F0502020204030204" pitchFamily="34" charset="0"/>
                <a:ea typeface="Times New Roman" panose="02020603050405020304" pitchFamily="18" charset="0"/>
              </a:rPr>
              <a:t>slutar</a:t>
            </a:r>
            <a:r>
              <a:rPr lang="en-SE" sz="1800" dirty="0">
                <a:solidFill>
                  <a:srgbClr val="000000"/>
                </a:solidFill>
                <a:effectLst/>
                <a:latin typeface="Calibri" panose="020F0502020204030204" pitchFamily="34" charset="0"/>
                <a:ea typeface="Times New Roman" panose="02020603050405020304" pitchFamily="18" charset="0"/>
              </a:rPr>
              <a:t> </a:t>
            </a:r>
            <a:r>
              <a:rPr lang="en-SE" sz="1800" dirty="0" err="1">
                <a:solidFill>
                  <a:srgbClr val="000000"/>
                </a:solidFill>
                <a:effectLst/>
                <a:latin typeface="Calibri" panose="020F0502020204030204" pitchFamily="34" charset="0"/>
                <a:ea typeface="Times New Roman" panose="02020603050405020304" pitchFamily="18" charset="0"/>
              </a:rPr>
              <a:t>eller</a:t>
            </a:r>
            <a:r>
              <a:rPr lang="en-SE" sz="1800" dirty="0">
                <a:solidFill>
                  <a:srgbClr val="000000"/>
                </a:solidFill>
                <a:effectLst/>
                <a:latin typeface="Calibri" panose="020F0502020204030204" pitchFamily="34" charset="0"/>
                <a:ea typeface="Times New Roman" panose="02020603050405020304" pitchFamily="18" charset="0"/>
              </a:rPr>
              <a:t> tar </a:t>
            </a:r>
            <a:r>
              <a:rPr lang="en-SE" sz="1800" dirty="0" err="1">
                <a:solidFill>
                  <a:srgbClr val="000000"/>
                </a:solidFill>
                <a:effectLst/>
                <a:latin typeface="Calibri" panose="020F0502020204030204" pitchFamily="34" charset="0"/>
                <a:ea typeface="Times New Roman" panose="02020603050405020304" pitchFamily="18" charset="0"/>
              </a:rPr>
              <a:t>uppehåll</a:t>
            </a:r>
            <a:r>
              <a:rPr lang="en-SE" sz="1800" dirty="0">
                <a:solidFill>
                  <a:srgbClr val="000000"/>
                </a:solidFill>
                <a:effectLst/>
                <a:latin typeface="Calibri" panose="020F0502020204030204" pitchFamily="34" charset="0"/>
                <a:ea typeface="Times New Roman" panose="02020603050405020304" pitchFamily="18" charset="0"/>
              </a:rPr>
              <a:t> </a:t>
            </a:r>
            <a:r>
              <a:rPr lang="en-SE" sz="1800" dirty="0" err="1">
                <a:solidFill>
                  <a:srgbClr val="000000"/>
                </a:solidFill>
                <a:effectLst/>
                <a:latin typeface="Calibri" panose="020F0502020204030204" pitchFamily="34" charset="0"/>
                <a:ea typeface="Times New Roman" panose="02020603050405020304" pitchFamily="18" charset="0"/>
              </a:rPr>
              <a:t>från</a:t>
            </a:r>
            <a:r>
              <a:rPr lang="en-SE" sz="1800" dirty="0">
                <a:solidFill>
                  <a:srgbClr val="000000"/>
                </a:solidFill>
                <a:effectLst/>
                <a:latin typeface="Calibri" panose="020F0502020204030204" pitchFamily="34" charset="0"/>
                <a:ea typeface="Times New Roman" panose="02020603050405020304" pitchFamily="18" charset="0"/>
              </a:rPr>
              <a:t> </a:t>
            </a:r>
            <a:r>
              <a:rPr lang="en-SE" sz="1800" dirty="0" err="1">
                <a:solidFill>
                  <a:srgbClr val="000000"/>
                </a:solidFill>
                <a:effectLst/>
                <a:latin typeface="Calibri" panose="020F0502020204030204" pitchFamily="34" charset="0"/>
                <a:ea typeface="Times New Roman" panose="02020603050405020304" pitchFamily="18" charset="0"/>
              </a:rPr>
              <a:t>fotbollen</a:t>
            </a:r>
            <a:endParaRPr lang="en-SE" sz="1800" dirty="0">
              <a:effectLst/>
              <a:latin typeface="Calibri" panose="020F0502020204030204" pitchFamily="34" charset="0"/>
              <a:ea typeface="DengXian" panose="02010600030101010101" pitchFamily="2" charset="-122"/>
            </a:endParaRPr>
          </a:p>
          <a:p>
            <a:pPr marL="342900" indent="-342900">
              <a:lnSpc>
                <a:spcPct val="80000"/>
              </a:lnSpc>
              <a:spcBef>
                <a:spcPts val="480"/>
              </a:spcBef>
              <a:buClr>
                <a:schemeClr val="dk1"/>
              </a:buClr>
              <a:buSzPts val="2400"/>
              <a:buFont typeface="Wingdings" panose="05000000000000000000" pitchFamily="2" charset="2"/>
              <a:buChar char="Ø"/>
            </a:pPr>
            <a:r>
              <a:rPr lang="en-SE" sz="1800" dirty="0" err="1">
                <a:solidFill>
                  <a:srgbClr val="000000"/>
                </a:solidFill>
                <a:effectLst/>
                <a:latin typeface="Calibri" panose="020F0502020204030204" pitchFamily="34" charset="0"/>
                <a:ea typeface="Times New Roman" panose="02020603050405020304" pitchFamily="18" charset="0"/>
              </a:rPr>
              <a:t>Svara</a:t>
            </a:r>
            <a:r>
              <a:rPr lang="en-SE" sz="1800" dirty="0">
                <a:solidFill>
                  <a:srgbClr val="000000"/>
                </a:solidFill>
                <a:effectLst/>
                <a:latin typeface="Calibri" panose="020F0502020204030204" pitchFamily="34" charset="0"/>
                <a:ea typeface="Times New Roman" panose="02020603050405020304" pitchFamily="18" charset="0"/>
              </a:rPr>
              <a:t> </a:t>
            </a:r>
            <a:r>
              <a:rPr lang="en-SE" sz="1800" dirty="0" err="1">
                <a:solidFill>
                  <a:srgbClr val="000000"/>
                </a:solidFill>
                <a:effectLst/>
                <a:latin typeface="Calibri" panose="020F0502020204030204" pitchFamily="34" charset="0"/>
                <a:ea typeface="Times New Roman" panose="02020603050405020304" pitchFamily="18" charset="0"/>
              </a:rPr>
              <a:t>på</a:t>
            </a:r>
            <a:r>
              <a:rPr lang="en-SE" sz="1800" dirty="0">
                <a:solidFill>
                  <a:srgbClr val="000000"/>
                </a:solidFill>
                <a:effectLst/>
                <a:latin typeface="Calibri" panose="020F0502020204030204" pitchFamily="34" charset="0"/>
                <a:ea typeface="Times New Roman" panose="02020603050405020304" pitchFamily="18" charset="0"/>
              </a:rPr>
              <a:t> </a:t>
            </a:r>
            <a:r>
              <a:rPr lang="en-SE" sz="1800" dirty="0" err="1">
                <a:solidFill>
                  <a:srgbClr val="000000"/>
                </a:solidFill>
                <a:effectLst/>
                <a:latin typeface="Calibri" panose="020F0502020204030204" pitchFamily="34" charset="0"/>
                <a:ea typeface="Times New Roman" panose="02020603050405020304" pitchFamily="18" charset="0"/>
              </a:rPr>
              <a:t>kallelserna</a:t>
            </a:r>
            <a:r>
              <a:rPr lang="en-SE" sz="1800" dirty="0">
                <a:solidFill>
                  <a:srgbClr val="000000"/>
                </a:solidFill>
                <a:effectLst/>
                <a:latin typeface="Calibri" panose="020F0502020204030204" pitchFamily="34" charset="0"/>
                <a:ea typeface="Times New Roman" panose="02020603050405020304" pitchFamily="18" charset="0"/>
              </a:rPr>
              <a:t> </a:t>
            </a:r>
            <a:r>
              <a:rPr lang="en-SE" sz="1800" dirty="0" err="1">
                <a:solidFill>
                  <a:srgbClr val="000000"/>
                </a:solidFill>
                <a:effectLst/>
                <a:latin typeface="Calibri" panose="020F0502020204030204" pitchFamily="34" charset="0"/>
                <a:ea typeface="Times New Roman" panose="02020603050405020304" pitchFamily="18" charset="0"/>
              </a:rPr>
              <a:t>ni</a:t>
            </a:r>
            <a:r>
              <a:rPr lang="en-SE" sz="1800" dirty="0">
                <a:solidFill>
                  <a:srgbClr val="000000"/>
                </a:solidFill>
                <a:effectLst/>
                <a:latin typeface="Calibri" panose="020F0502020204030204" pitchFamily="34" charset="0"/>
                <a:ea typeface="Times New Roman" panose="02020603050405020304" pitchFamily="18" charset="0"/>
              </a:rPr>
              <a:t> </a:t>
            </a:r>
            <a:r>
              <a:rPr lang="en-SE" sz="1800" dirty="0" err="1">
                <a:solidFill>
                  <a:srgbClr val="000000"/>
                </a:solidFill>
                <a:effectLst/>
                <a:latin typeface="Calibri" panose="020F0502020204030204" pitchFamily="34" charset="0"/>
                <a:ea typeface="Times New Roman" panose="02020603050405020304" pitchFamily="18" charset="0"/>
              </a:rPr>
              <a:t>får</a:t>
            </a:r>
            <a:r>
              <a:rPr lang="en-SE" sz="1800" dirty="0">
                <a:solidFill>
                  <a:srgbClr val="000000"/>
                </a:solidFill>
                <a:effectLst/>
                <a:latin typeface="Calibri" panose="020F0502020204030204" pitchFamily="34" charset="0"/>
                <a:ea typeface="Times New Roman" panose="02020603050405020304" pitchFamily="18" charset="0"/>
              </a:rPr>
              <a:t> till match</a:t>
            </a:r>
            <a:endParaRPr lang="en-SE" sz="1800" dirty="0">
              <a:effectLst/>
              <a:latin typeface="Calibri" panose="020F0502020204030204" pitchFamily="34" charset="0"/>
              <a:ea typeface="DengXian" panose="02010600030101010101" pitchFamily="2" charset="-122"/>
            </a:endParaRPr>
          </a:p>
          <a:p>
            <a:pPr marL="342900" indent="-342900">
              <a:lnSpc>
                <a:spcPct val="80000"/>
              </a:lnSpc>
              <a:spcBef>
                <a:spcPts val="480"/>
              </a:spcBef>
              <a:buClr>
                <a:schemeClr val="dk1"/>
              </a:buClr>
              <a:buSzPts val="2400"/>
              <a:buFont typeface="Wingdings" panose="05000000000000000000" pitchFamily="2" charset="2"/>
              <a:buChar char="Ø"/>
            </a:pPr>
            <a:r>
              <a:rPr lang="en-SE" sz="1800" dirty="0" err="1">
                <a:solidFill>
                  <a:srgbClr val="000000"/>
                </a:solidFill>
                <a:effectLst/>
                <a:latin typeface="Calibri" panose="020F0502020204030204" pitchFamily="34" charset="0"/>
                <a:ea typeface="Times New Roman" panose="02020603050405020304" pitchFamily="18" charset="0"/>
              </a:rPr>
              <a:t>Meddela</a:t>
            </a:r>
            <a:r>
              <a:rPr lang="en-SE" sz="1800" dirty="0">
                <a:solidFill>
                  <a:srgbClr val="000000"/>
                </a:solidFill>
                <a:effectLst/>
                <a:latin typeface="Calibri" panose="020F0502020204030204" pitchFamily="34" charset="0"/>
                <a:ea typeface="Times New Roman" panose="02020603050405020304" pitchFamily="18" charset="0"/>
              </a:rPr>
              <a:t> </a:t>
            </a:r>
            <a:r>
              <a:rPr lang="en-SE" sz="1800" dirty="0" err="1">
                <a:solidFill>
                  <a:srgbClr val="000000"/>
                </a:solidFill>
                <a:effectLst/>
                <a:latin typeface="Calibri" panose="020F0502020204030204" pitchFamily="34" charset="0"/>
                <a:ea typeface="Times New Roman" panose="02020603050405020304" pitchFamily="18" charset="0"/>
              </a:rPr>
              <a:t>oss</a:t>
            </a:r>
            <a:r>
              <a:rPr lang="en-SE" sz="1800" dirty="0">
                <a:solidFill>
                  <a:srgbClr val="000000"/>
                </a:solidFill>
                <a:effectLst/>
                <a:latin typeface="Calibri" panose="020F0502020204030204" pitchFamily="34" charset="0"/>
                <a:ea typeface="Times New Roman" panose="02020603050405020304" pitchFamily="18" charset="0"/>
              </a:rPr>
              <a:t> </a:t>
            </a:r>
            <a:r>
              <a:rPr lang="en-SE" sz="1800" dirty="0" err="1">
                <a:solidFill>
                  <a:srgbClr val="000000"/>
                </a:solidFill>
                <a:effectLst/>
                <a:latin typeface="Calibri" panose="020F0502020204030204" pitchFamily="34" charset="0"/>
                <a:ea typeface="Times New Roman" panose="02020603050405020304" pitchFamily="18" charset="0"/>
              </a:rPr>
              <a:t>ifall</a:t>
            </a:r>
            <a:r>
              <a:rPr lang="en-SE" sz="1800" dirty="0">
                <a:solidFill>
                  <a:srgbClr val="000000"/>
                </a:solidFill>
                <a:effectLst/>
                <a:latin typeface="Calibri" panose="020F0502020204030204" pitchFamily="34" charset="0"/>
                <a:ea typeface="Times New Roman" panose="02020603050405020304" pitchFamily="18" charset="0"/>
              </a:rPr>
              <a:t> </a:t>
            </a:r>
            <a:r>
              <a:rPr lang="en-SE" sz="1800" dirty="0" err="1">
                <a:solidFill>
                  <a:srgbClr val="000000"/>
                </a:solidFill>
                <a:effectLst/>
                <a:latin typeface="Calibri" panose="020F0502020204030204" pitchFamily="34" charset="0"/>
                <a:ea typeface="Times New Roman" panose="02020603050405020304" pitchFamily="18" charset="0"/>
              </a:rPr>
              <a:t>ert</a:t>
            </a:r>
            <a:r>
              <a:rPr lang="en-SE" sz="1800" dirty="0">
                <a:solidFill>
                  <a:srgbClr val="000000"/>
                </a:solidFill>
                <a:effectLst/>
                <a:latin typeface="Calibri" panose="020F0502020204030204" pitchFamily="34" charset="0"/>
                <a:ea typeface="Times New Roman" panose="02020603050405020304" pitchFamily="18" charset="0"/>
              </a:rPr>
              <a:t> barn </a:t>
            </a:r>
            <a:r>
              <a:rPr lang="en-SE" sz="1800" dirty="0" err="1">
                <a:solidFill>
                  <a:srgbClr val="000000"/>
                </a:solidFill>
                <a:effectLst/>
                <a:latin typeface="Calibri" panose="020F0502020204030204" pitchFamily="34" charset="0"/>
                <a:ea typeface="Times New Roman" panose="02020603050405020304" pitchFamily="18" charset="0"/>
              </a:rPr>
              <a:t>inte</a:t>
            </a:r>
            <a:r>
              <a:rPr lang="en-SE" sz="1800" dirty="0">
                <a:solidFill>
                  <a:srgbClr val="000000"/>
                </a:solidFill>
                <a:effectLst/>
                <a:latin typeface="Calibri" panose="020F0502020204030204" pitchFamily="34" charset="0"/>
                <a:ea typeface="Times New Roman" panose="02020603050405020304" pitchFamily="18" charset="0"/>
              </a:rPr>
              <a:t> </a:t>
            </a:r>
            <a:r>
              <a:rPr lang="en-SE" sz="1800" dirty="0" err="1">
                <a:solidFill>
                  <a:srgbClr val="000000"/>
                </a:solidFill>
                <a:effectLst/>
                <a:latin typeface="Calibri" panose="020F0502020204030204" pitchFamily="34" charset="0"/>
                <a:ea typeface="Times New Roman" panose="02020603050405020304" pitchFamily="18" charset="0"/>
              </a:rPr>
              <a:t>kommer</a:t>
            </a:r>
            <a:r>
              <a:rPr lang="en-SE" sz="1800" dirty="0">
                <a:solidFill>
                  <a:srgbClr val="000000"/>
                </a:solidFill>
                <a:effectLst/>
                <a:latin typeface="Calibri" panose="020F0502020204030204" pitchFamily="34" charset="0"/>
                <a:ea typeface="Times New Roman" panose="02020603050405020304" pitchFamily="18" charset="0"/>
              </a:rPr>
              <a:t> till </a:t>
            </a:r>
            <a:r>
              <a:rPr lang="en-SE" sz="1800" dirty="0" err="1">
                <a:solidFill>
                  <a:srgbClr val="000000"/>
                </a:solidFill>
                <a:effectLst/>
                <a:latin typeface="Calibri" panose="020F0502020204030204" pitchFamily="34" charset="0"/>
                <a:ea typeface="Times New Roman" panose="02020603050405020304" pitchFamily="18" charset="0"/>
              </a:rPr>
              <a:t>en</a:t>
            </a:r>
            <a:r>
              <a:rPr lang="en-SE" sz="1800" dirty="0">
                <a:solidFill>
                  <a:srgbClr val="000000"/>
                </a:solidFill>
                <a:effectLst/>
                <a:latin typeface="Calibri" panose="020F0502020204030204" pitchFamily="34" charset="0"/>
                <a:ea typeface="Times New Roman" panose="02020603050405020304" pitchFamily="18" charset="0"/>
              </a:rPr>
              <a:t> </a:t>
            </a:r>
            <a:r>
              <a:rPr lang="en-SE" sz="1800" dirty="0" err="1">
                <a:solidFill>
                  <a:srgbClr val="000000"/>
                </a:solidFill>
                <a:effectLst/>
                <a:latin typeface="Calibri" panose="020F0502020204030204" pitchFamily="34" charset="0"/>
                <a:ea typeface="Times New Roman" panose="02020603050405020304" pitchFamily="18" charset="0"/>
              </a:rPr>
              <a:t>träning</a:t>
            </a:r>
            <a:endParaRPr lang="en-SE" sz="1800" dirty="0">
              <a:effectLst/>
              <a:latin typeface="Calibri" panose="020F0502020204030204" pitchFamily="34" charset="0"/>
              <a:ea typeface="DengXian" panose="02010600030101010101" pitchFamily="2" charset="-122"/>
            </a:endParaRPr>
          </a:p>
          <a:p>
            <a:pPr marL="342900" lvl="0" indent="-342900" algn="l" rtl="0">
              <a:lnSpc>
                <a:spcPct val="80000"/>
              </a:lnSpc>
              <a:spcBef>
                <a:spcPts val="480"/>
              </a:spcBef>
              <a:spcAft>
                <a:spcPts val="0"/>
              </a:spcAft>
              <a:buClr>
                <a:schemeClr val="dk1"/>
              </a:buClr>
              <a:buSzPts val="2400"/>
              <a:buFont typeface="Wingdings" panose="05000000000000000000" pitchFamily="2" charset="2"/>
              <a:buChar char="Ø"/>
            </a:pPr>
            <a:endParaRPr lang="sv-SE" dirty="0"/>
          </a:p>
        </p:txBody>
      </p:sp>
      <p:pic>
        <p:nvPicPr>
          <p:cNvPr id="18" name="Bildobjekt 17">
            <a:extLst>
              <a:ext uri="{FF2B5EF4-FFF2-40B4-BE49-F238E27FC236}">
                <a16:creationId xmlns:a16="http://schemas.microsoft.com/office/drawing/2014/main" id="{99D521F0-9E22-4EE7-8038-5674DA383EF8}"/>
              </a:ext>
            </a:extLst>
          </p:cNvPr>
          <p:cNvPicPr>
            <a:picLocks noChangeAspect="1"/>
          </p:cNvPicPr>
          <p:nvPr/>
        </p:nvPicPr>
        <p:blipFill rotWithShape="1">
          <a:blip r:embed="rId3">
            <a:extLst>
              <a:ext uri="{28A0092B-C50C-407E-A947-70E740481C1C}">
                <a14:useLocalDpi xmlns:a14="http://schemas.microsoft.com/office/drawing/2010/main" val="0"/>
              </a:ext>
            </a:extLst>
          </a:blip>
          <a:srcRect l="14339" t="8243" r="19114" b="10420"/>
          <a:stretch/>
        </p:blipFill>
        <p:spPr>
          <a:xfrm>
            <a:off x="411775" y="324681"/>
            <a:ext cx="5201947" cy="6177821"/>
          </a:xfrm>
          <a:prstGeom prst="rect">
            <a:avLst/>
          </a:prstGeom>
        </p:spPr>
      </p:pic>
      <p:sp>
        <p:nvSpPr>
          <p:cNvPr id="22" name="Rektangel 21">
            <a:extLst>
              <a:ext uri="{FF2B5EF4-FFF2-40B4-BE49-F238E27FC236}">
                <a16:creationId xmlns:a16="http://schemas.microsoft.com/office/drawing/2014/main" id="{5B29B21D-86E8-468B-B92C-12B1240E0661}"/>
              </a:ext>
            </a:extLst>
          </p:cNvPr>
          <p:cNvSpPr/>
          <p:nvPr/>
        </p:nvSpPr>
        <p:spPr>
          <a:xfrm>
            <a:off x="7844248" y="-4195"/>
            <a:ext cx="1645928" cy="1267545"/>
          </a:xfrm>
          <a:prstGeom prst="rect">
            <a:avLst/>
          </a:prstGeom>
          <a:solidFill>
            <a:srgbClr val="E405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dirty="0"/>
              <a:t>  </a:t>
            </a:r>
          </a:p>
        </p:txBody>
      </p:sp>
      <p:pic>
        <p:nvPicPr>
          <p:cNvPr id="23" name="Bildobjekt 22">
            <a:extLst>
              <a:ext uri="{FF2B5EF4-FFF2-40B4-BE49-F238E27FC236}">
                <a16:creationId xmlns:a16="http://schemas.microsoft.com/office/drawing/2014/main" id="{18BA898E-BBD0-4B8F-9781-1BD92B2B072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048205" y="-291218"/>
            <a:ext cx="1714500" cy="1714500"/>
          </a:xfrm>
          <a:prstGeom prst="rect">
            <a:avLst/>
          </a:prstGeom>
        </p:spPr>
      </p:pic>
      <p:sp>
        <p:nvSpPr>
          <p:cNvPr id="24" name="Rektangel 23">
            <a:extLst>
              <a:ext uri="{FF2B5EF4-FFF2-40B4-BE49-F238E27FC236}">
                <a16:creationId xmlns:a16="http://schemas.microsoft.com/office/drawing/2014/main" id="{733D66C7-BCF2-4062-B979-7D4D5D8880EB}"/>
              </a:ext>
            </a:extLst>
          </p:cNvPr>
          <p:cNvSpPr/>
          <p:nvPr/>
        </p:nvSpPr>
        <p:spPr>
          <a:xfrm>
            <a:off x="7514674" y="-4195"/>
            <a:ext cx="2122414" cy="1267545"/>
          </a:xfrm>
          <a:prstGeom prst="rect">
            <a:avLst/>
          </a:prstGeom>
          <a:solidFill>
            <a:srgbClr val="E405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dirty="0"/>
              <a:t>  </a:t>
            </a:r>
          </a:p>
        </p:txBody>
      </p:sp>
      <p:pic>
        <p:nvPicPr>
          <p:cNvPr id="25" name="Bildobjekt 24">
            <a:extLst>
              <a:ext uri="{FF2B5EF4-FFF2-40B4-BE49-F238E27FC236}">
                <a16:creationId xmlns:a16="http://schemas.microsoft.com/office/drawing/2014/main" id="{77EE0BFD-636F-4448-A4DE-501216157B8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718631" y="-291218"/>
            <a:ext cx="1714500" cy="1714500"/>
          </a:xfrm>
          <a:prstGeom prst="rect">
            <a:avLst/>
          </a:prstGeom>
        </p:spPr>
      </p:pic>
      <p:sp>
        <p:nvSpPr>
          <p:cNvPr id="26" name="Rektangel 25">
            <a:extLst>
              <a:ext uri="{FF2B5EF4-FFF2-40B4-BE49-F238E27FC236}">
                <a16:creationId xmlns:a16="http://schemas.microsoft.com/office/drawing/2014/main" id="{FAC0A51F-BF05-4664-AE3D-56356533BB24}"/>
              </a:ext>
            </a:extLst>
          </p:cNvPr>
          <p:cNvSpPr/>
          <p:nvPr/>
        </p:nvSpPr>
        <p:spPr>
          <a:xfrm>
            <a:off x="7640291" y="-4243"/>
            <a:ext cx="2122414" cy="1267545"/>
          </a:xfrm>
          <a:prstGeom prst="rect">
            <a:avLst/>
          </a:prstGeom>
          <a:solidFill>
            <a:srgbClr val="E405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dirty="0"/>
              <a:t>  </a:t>
            </a:r>
          </a:p>
        </p:txBody>
      </p:sp>
      <p:pic>
        <p:nvPicPr>
          <p:cNvPr id="27" name="Bildobjekt 26">
            <a:extLst>
              <a:ext uri="{FF2B5EF4-FFF2-40B4-BE49-F238E27FC236}">
                <a16:creationId xmlns:a16="http://schemas.microsoft.com/office/drawing/2014/main" id="{77F9B324-5F38-4ED6-930D-14B4ACB9ADC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844248" y="-291266"/>
            <a:ext cx="1714500" cy="1714500"/>
          </a:xfrm>
          <a:prstGeom prst="rect">
            <a:avLst/>
          </a:prstGeom>
        </p:spPr>
      </p:pic>
    </p:spTree>
    <p:extLst>
      <p:ext uri="{BB962C8B-B14F-4D97-AF65-F5344CB8AC3E}">
        <p14:creationId xmlns:p14="http://schemas.microsoft.com/office/powerpoint/2010/main" val="315565392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xmlns:p14="http://schemas.microsoft.com/office/powerpoint/2010/mai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ktangel 4"/>
          <p:cNvSpPr/>
          <p:nvPr/>
        </p:nvSpPr>
        <p:spPr>
          <a:xfrm rot="5400000">
            <a:off x="5656246" y="410866"/>
            <a:ext cx="6177821" cy="600545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grpSp>
        <p:nvGrpSpPr>
          <p:cNvPr id="10" name="Grupp 9"/>
          <p:cNvGrpSpPr/>
          <p:nvPr/>
        </p:nvGrpSpPr>
        <p:grpSpPr>
          <a:xfrm>
            <a:off x="-2005" y="-4197"/>
            <a:ext cx="12194005" cy="6883630"/>
            <a:chOff x="-2005" y="-4197"/>
            <a:chExt cx="12194005" cy="6883630"/>
          </a:xfrm>
        </p:grpSpPr>
        <p:sp>
          <p:nvSpPr>
            <p:cNvPr id="11" name="Rektangel 10"/>
            <p:cNvSpPr/>
            <p:nvPr/>
          </p:nvSpPr>
          <p:spPr>
            <a:xfrm>
              <a:off x="0" y="-4196"/>
              <a:ext cx="12192000" cy="328877"/>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12" name="Rektangel 11"/>
            <p:cNvSpPr/>
            <p:nvPr/>
          </p:nvSpPr>
          <p:spPr>
            <a:xfrm>
              <a:off x="0" y="6550556"/>
              <a:ext cx="12192000" cy="328877"/>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3" name="Rektangel 12"/>
            <p:cNvSpPr/>
            <p:nvPr/>
          </p:nvSpPr>
          <p:spPr>
            <a:xfrm rot="5400000">
              <a:off x="-3251740" y="3245538"/>
              <a:ext cx="6862199" cy="362730"/>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p:cNvSpPr/>
            <p:nvPr/>
          </p:nvSpPr>
          <p:spPr>
            <a:xfrm rot="5400000">
              <a:off x="8567364" y="3244013"/>
              <a:ext cx="6862199" cy="387072"/>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grpSp>
      <p:sp>
        <p:nvSpPr>
          <p:cNvPr id="16" name="textruta 15">
            <a:extLst>
              <a:ext uri="{FF2B5EF4-FFF2-40B4-BE49-F238E27FC236}">
                <a16:creationId xmlns:a16="http://schemas.microsoft.com/office/drawing/2014/main" id="{69CC5989-6CB6-4B2E-90A7-7D9E093537BB}"/>
              </a:ext>
            </a:extLst>
          </p:cNvPr>
          <p:cNvSpPr txBox="1"/>
          <p:nvPr/>
        </p:nvSpPr>
        <p:spPr>
          <a:xfrm>
            <a:off x="4597278" y="1696415"/>
            <a:ext cx="8186271" cy="523220"/>
          </a:xfrm>
          <a:prstGeom prst="rect">
            <a:avLst/>
          </a:prstGeom>
          <a:noFill/>
          <a:ln>
            <a:noFill/>
          </a:ln>
        </p:spPr>
        <p:txBody>
          <a:bodyPr wrap="square" rtlCol="0">
            <a:spAutoFit/>
          </a:bodyPr>
          <a:lstStyle/>
          <a:p>
            <a:pPr algn="ctr"/>
            <a:r>
              <a:rPr lang="sv-SE" sz="2800" dirty="0">
                <a:latin typeface="Arial" panose="020B0604020202020204" pitchFamily="34" charset="0"/>
                <a:ea typeface="Source Sans Pro" panose="020B0503030403020204" pitchFamily="34" charset="0"/>
                <a:cs typeface="Arial" panose="020B0604020202020204" pitchFamily="34" charset="0"/>
              </a:rPr>
              <a:t>Praktisk Information</a:t>
            </a:r>
          </a:p>
        </p:txBody>
      </p:sp>
      <p:sp>
        <p:nvSpPr>
          <p:cNvPr id="17" name="Rektangel 16">
            <a:extLst>
              <a:ext uri="{FF2B5EF4-FFF2-40B4-BE49-F238E27FC236}">
                <a16:creationId xmlns:a16="http://schemas.microsoft.com/office/drawing/2014/main" id="{297F1FC9-CB59-44FF-9BE6-7D8034794A7C}"/>
              </a:ext>
            </a:extLst>
          </p:cNvPr>
          <p:cNvSpPr/>
          <p:nvPr/>
        </p:nvSpPr>
        <p:spPr>
          <a:xfrm>
            <a:off x="5929460" y="2548511"/>
            <a:ext cx="5740924" cy="3343864"/>
          </a:xfrm>
          <a:prstGeom prst="rect">
            <a:avLst/>
          </a:prstGeom>
        </p:spPr>
        <p:txBody>
          <a:bodyPr wrap="square">
            <a:spAutoFit/>
          </a:bodyPr>
          <a:lstStyle/>
          <a:p>
            <a:pPr marL="342900" indent="-342900">
              <a:lnSpc>
                <a:spcPct val="80000"/>
              </a:lnSpc>
              <a:spcBef>
                <a:spcPts val="480"/>
              </a:spcBef>
              <a:buClr>
                <a:schemeClr val="dk1"/>
              </a:buClr>
              <a:buSzPts val="2400"/>
              <a:buFont typeface="Wingdings" panose="05000000000000000000" pitchFamily="2" charset="2"/>
              <a:buChar char="Ø"/>
            </a:pPr>
            <a:r>
              <a:rPr lang="sv-FI" sz="2400" dirty="0">
                <a:solidFill>
                  <a:srgbClr val="000000"/>
                </a:solidFill>
                <a:effectLst/>
                <a:latin typeface="Calibri" panose="020F0502020204030204" pitchFamily="34" charset="0"/>
                <a:ea typeface="Times New Roman" panose="02020603050405020304" pitchFamily="18" charset="0"/>
              </a:rPr>
              <a:t>Samåkning till matcher</a:t>
            </a:r>
          </a:p>
          <a:p>
            <a:pPr marL="342900" indent="-342900">
              <a:lnSpc>
                <a:spcPct val="80000"/>
              </a:lnSpc>
              <a:spcBef>
                <a:spcPts val="480"/>
              </a:spcBef>
              <a:buClr>
                <a:schemeClr val="dk1"/>
              </a:buClr>
              <a:buSzPts val="2400"/>
              <a:buFont typeface="Wingdings" panose="05000000000000000000" pitchFamily="2" charset="2"/>
              <a:buChar char="Ø"/>
            </a:pPr>
            <a:r>
              <a:rPr lang="sv-FI" sz="2400" dirty="0">
                <a:solidFill>
                  <a:srgbClr val="000000"/>
                </a:solidFill>
                <a:effectLst/>
                <a:latin typeface="Calibri" panose="020F0502020204030204" pitchFamily="34" charset="0"/>
                <a:ea typeface="Times New Roman" panose="02020603050405020304" pitchFamily="18" charset="0"/>
              </a:rPr>
              <a:t>Medlemsavgift</a:t>
            </a:r>
          </a:p>
          <a:p>
            <a:pPr marL="342900" indent="-342900">
              <a:lnSpc>
                <a:spcPct val="80000"/>
              </a:lnSpc>
              <a:spcBef>
                <a:spcPts val="480"/>
              </a:spcBef>
              <a:buClr>
                <a:schemeClr val="dk1"/>
              </a:buClr>
              <a:buSzPts val="2400"/>
              <a:buFont typeface="Wingdings" panose="05000000000000000000" pitchFamily="2" charset="2"/>
              <a:buChar char="Ø"/>
            </a:pPr>
            <a:r>
              <a:rPr lang="sv-FI" sz="2400" dirty="0">
                <a:solidFill>
                  <a:srgbClr val="000000"/>
                </a:solidFill>
                <a:effectLst/>
                <a:latin typeface="Calibri" panose="020F0502020204030204" pitchFamily="34" charset="0"/>
                <a:ea typeface="Times New Roman" panose="02020603050405020304" pitchFamily="18" charset="0"/>
              </a:rPr>
              <a:t>Vilken hjälp behöver </a:t>
            </a:r>
            <a:r>
              <a:rPr lang="sv-FI" sz="2400" dirty="0" err="1">
                <a:solidFill>
                  <a:srgbClr val="000000"/>
                </a:solidFill>
                <a:effectLst/>
                <a:latin typeface="Calibri" panose="020F0502020204030204" pitchFamily="34" charset="0"/>
                <a:ea typeface="Times New Roman" panose="02020603050405020304" pitchFamily="18" charset="0"/>
              </a:rPr>
              <a:t>Bergdalens</a:t>
            </a:r>
            <a:r>
              <a:rPr lang="sv-FI" sz="2400" dirty="0">
                <a:solidFill>
                  <a:srgbClr val="000000"/>
                </a:solidFill>
                <a:effectLst/>
                <a:latin typeface="Calibri" panose="020F0502020204030204" pitchFamily="34" charset="0"/>
                <a:ea typeface="Times New Roman" panose="02020603050405020304" pitchFamily="18" charset="0"/>
              </a:rPr>
              <a:t> IK från er föräldrar</a:t>
            </a:r>
          </a:p>
          <a:p>
            <a:pPr marL="342900" indent="-342900">
              <a:lnSpc>
                <a:spcPct val="80000"/>
              </a:lnSpc>
              <a:spcBef>
                <a:spcPts val="480"/>
              </a:spcBef>
              <a:buClr>
                <a:schemeClr val="dk1"/>
              </a:buClr>
              <a:buSzPts val="2400"/>
              <a:buFont typeface="Wingdings" panose="05000000000000000000" pitchFamily="2" charset="2"/>
              <a:buChar char="Ø"/>
            </a:pPr>
            <a:r>
              <a:rPr lang="sv-FI" sz="2400" dirty="0">
                <a:solidFill>
                  <a:srgbClr val="000000"/>
                </a:solidFill>
                <a:latin typeface="Calibri" panose="020F0502020204030204" pitchFamily="34" charset="0"/>
                <a:ea typeface="Times New Roman" panose="02020603050405020304" pitchFamily="18" charset="0"/>
              </a:rPr>
              <a:t>Viktig information på Laget.se</a:t>
            </a:r>
          </a:p>
          <a:p>
            <a:pPr marL="800100" lvl="1" indent="-342900">
              <a:lnSpc>
                <a:spcPct val="80000"/>
              </a:lnSpc>
              <a:spcBef>
                <a:spcPts val="480"/>
              </a:spcBef>
              <a:buClr>
                <a:schemeClr val="dk1"/>
              </a:buClr>
              <a:buSzPts val="2400"/>
              <a:buFont typeface="Wingdings" panose="05000000000000000000" pitchFamily="2" charset="2"/>
              <a:buChar char="Ø"/>
            </a:pPr>
            <a:r>
              <a:rPr lang="sv-FI" sz="2400" dirty="0">
                <a:solidFill>
                  <a:srgbClr val="000000"/>
                </a:solidFill>
                <a:latin typeface="Calibri" panose="020F0502020204030204" pitchFamily="34" charset="0"/>
                <a:ea typeface="Times New Roman" panose="02020603050405020304" pitchFamily="18" charset="0"/>
              </a:rPr>
              <a:t>Mail </a:t>
            </a:r>
            <a:r>
              <a:rPr lang="sv-FI" sz="2400" dirty="0" err="1">
                <a:solidFill>
                  <a:srgbClr val="000000"/>
                </a:solidFill>
                <a:latin typeface="Calibri" panose="020F0502020204030204" pitchFamily="34" charset="0"/>
                <a:ea typeface="Times New Roman" panose="02020603050405020304" pitchFamily="18" charset="0"/>
              </a:rPr>
              <a:t>address</a:t>
            </a:r>
            <a:endParaRPr lang="sv-FI" sz="2400" dirty="0">
              <a:solidFill>
                <a:srgbClr val="000000"/>
              </a:solidFill>
              <a:latin typeface="Calibri" panose="020F0502020204030204" pitchFamily="34" charset="0"/>
              <a:ea typeface="Times New Roman" panose="02020603050405020304" pitchFamily="18" charset="0"/>
            </a:endParaRPr>
          </a:p>
          <a:p>
            <a:pPr marL="800100" lvl="1" indent="-342900">
              <a:lnSpc>
                <a:spcPct val="80000"/>
              </a:lnSpc>
              <a:spcBef>
                <a:spcPts val="480"/>
              </a:spcBef>
              <a:buClr>
                <a:schemeClr val="dk1"/>
              </a:buClr>
              <a:buSzPts val="2400"/>
              <a:buFont typeface="Wingdings" panose="05000000000000000000" pitchFamily="2" charset="2"/>
              <a:buChar char="Ø"/>
            </a:pPr>
            <a:r>
              <a:rPr lang="sv-FI" sz="2400" dirty="0">
                <a:solidFill>
                  <a:srgbClr val="000000"/>
                </a:solidFill>
                <a:latin typeface="Calibri" panose="020F0502020204030204" pitchFamily="34" charset="0"/>
                <a:ea typeface="Times New Roman" panose="02020603050405020304" pitchFamily="18" charset="0"/>
              </a:rPr>
              <a:t>Telefonnummer</a:t>
            </a:r>
          </a:p>
          <a:p>
            <a:pPr marL="342900" indent="-342900">
              <a:lnSpc>
                <a:spcPct val="80000"/>
              </a:lnSpc>
              <a:spcBef>
                <a:spcPts val="480"/>
              </a:spcBef>
              <a:buClr>
                <a:schemeClr val="dk1"/>
              </a:buClr>
              <a:buSzPts val="2400"/>
              <a:buFont typeface="Wingdings" panose="05000000000000000000" pitchFamily="2" charset="2"/>
              <a:buChar char="Ø"/>
            </a:pPr>
            <a:endParaRPr lang="en-GB" dirty="0">
              <a:solidFill>
                <a:srgbClr val="000000"/>
              </a:solidFill>
              <a:latin typeface="Calibri" panose="020F0502020204030204" pitchFamily="34" charset="0"/>
              <a:ea typeface="Times New Roman" panose="02020603050405020304" pitchFamily="18" charset="0"/>
            </a:endParaRPr>
          </a:p>
          <a:p>
            <a:pPr marL="342900" indent="-342900">
              <a:lnSpc>
                <a:spcPct val="80000"/>
              </a:lnSpc>
              <a:spcBef>
                <a:spcPts val="480"/>
              </a:spcBef>
              <a:buClr>
                <a:schemeClr val="dk1"/>
              </a:buClr>
              <a:buSzPts val="2400"/>
              <a:buFont typeface="Wingdings" panose="05000000000000000000" pitchFamily="2" charset="2"/>
              <a:buChar char="Ø"/>
            </a:pPr>
            <a:endParaRPr lang="en-GB" dirty="0">
              <a:solidFill>
                <a:srgbClr val="000000"/>
              </a:solidFill>
              <a:latin typeface="Calibri" panose="020F0502020204030204" pitchFamily="34" charset="0"/>
              <a:ea typeface="Times New Roman" panose="02020603050405020304" pitchFamily="18" charset="0"/>
            </a:endParaRPr>
          </a:p>
          <a:p>
            <a:pPr marL="342900" indent="-342900">
              <a:lnSpc>
                <a:spcPct val="80000"/>
              </a:lnSpc>
              <a:spcBef>
                <a:spcPts val="480"/>
              </a:spcBef>
              <a:buClr>
                <a:schemeClr val="dk1"/>
              </a:buClr>
              <a:buSzPts val="2400"/>
              <a:buFont typeface="Wingdings" panose="05000000000000000000" pitchFamily="2" charset="2"/>
              <a:buChar char="Ø"/>
            </a:pPr>
            <a:endParaRPr lang="sv-SE" dirty="0"/>
          </a:p>
        </p:txBody>
      </p:sp>
      <p:pic>
        <p:nvPicPr>
          <p:cNvPr id="18" name="Bildobjekt 17">
            <a:extLst>
              <a:ext uri="{FF2B5EF4-FFF2-40B4-BE49-F238E27FC236}">
                <a16:creationId xmlns:a16="http://schemas.microsoft.com/office/drawing/2014/main" id="{99D521F0-9E22-4EE7-8038-5674DA383EF8}"/>
              </a:ext>
            </a:extLst>
          </p:cNvPr>
          <p:cNvPicPr>
            <a:picLocks noChangeAspect="1"/>
          </p:cNvPicPr>
          <p:nvPr/>
        </p:nvPicPr>
        <p:blipFill rotWithShape="1">
          <a:blip r:embed="rId3">
            <a:extLst>
              <a:ext uri="{28A0092B-C50C-407E-A947-70E740481C1C}">
                <a14:useLocalDpi xmlns:a14="http://schemas.microsoft.com/office/drawing/2010/main" val="0"/>
              </a:ext>
            </a:extLst>
          </a:blip>
          <a:srcRect l="14339" t="8243" r="19114" b="10420"/>
          <a:stretch/>
        </p:blipFill>
        <p:spPr>
          <a:xfrm>
            <a:off x="411775" y="324681"/>
            <a:ext cx="5201947" cy="6177821"/>
          </a:xfrm>
          <a:prstGeom prst="rect">
            <a:avLst/>
          </a:prstGeom>
        </p:spPr>
      </p:pic>
      <p:sp>
        <p:nvSpPr>
          <p:cNvPr id="22" name="Rektangel 21">
            <a:extLst>
              <a:ext uri="{FF2B5EF4-FFF2-40B4-BE49-F238E27FC236}">
                <a16:creationId xmlns:a16="http://schemas.microsoft.com/office/drawing/2014/main" id="{5B29B21D-86E8-468B-B92C-12B1240E0661}"/>
              </a:ext>
            </a:extLst>
          </p:cNvPr>
          <p:cNvSpPr/>
          <p:nvPr/>
        </p:nvSpPr>
        <p:spPr>
          <a:xfrm>
            <a:off x="7844248" y="-4195"/>
            <a:ext cx="1645928" cy="1267545"/>
          </a:xfrm>
          <a:prstGeom prst="rect">
            <a:avLst/>
          </a:prstGeom>
          <a:solidFill>
            <a:srgbClr val="E405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dirty="0"/>
              <a:t>  </a:t>
            </a:r>
          </a:p>
        </p:txBody>
      </p:sp>
      <p:pic>
        <p:nvPicPr>
          <p:cNvPr id="23" name="Bildobjekt 22">
            <a:extLst>
              <a:ext uri="{FF2B5EF4-FFF2-40B4-BE49-F238E27FC236}">
                <a16:creationId xmlns:a16="http://schemas.microsoft.com/office/drawing/2014/main" id="{18BA898E-BBD0-4B8F-9781-1BD92B2B072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048205" y="-291218"/>
            <a:ext cx="1714500" cy="1714500"/>
          </a:xfrm>
          <a:prstGeom prst="rect">
            <a:avLst/>
          </a:prstGeom>
        </p:spPr>
      </p:pic>
      <p:sp>
        <p:nvSpPr>
          <p:cNvPr id="24" name="Rektangel 23">
            <a:extLst>
              <a:ext uri="{FF2B5EF4-FFF2-40B4-BE49-F238E27FC236}">
                <a16:creationId xmlns:a16="http://schemas.microsoft.com/office/drawing/2014/main" id="{733D66C7-BCF2-4062-B979-7D4D5D8880EB}"/>
              </a:ext>
            </a:extLst>
          </p:cNvPr>
          <p:cNvSpPr/>
          <p:nvPr/>
        </p:nvSpPr>
        <p:spPr>
          <a:xfrm>
            <a:off x="7514674" y="-4195"/>
            <a:ext cx="2122414" cy="1267545"/>
          </a:xfrm>
          <a:prstGeom prst="rect">
            <a:avLst/>
          </a:prstGeom>
          <a:solidFill>
            <a:srgbClr val="E405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dirty="0"/>
              <a:t>  </a:t>
            </a:r>
          </a:p>
        </p:txBody>
      </p:sp>
      <p:pic>
        <p:nvPicPr>
          <p:cNvPr id="25" name="Bildobjekt 24">
            <a:extLst>
              <a:ext uri="{FF2B5EF4-FFF2-40B4-BE49-F238E27FC236}">
                <a16:creationId xmlns:a16="http://schemas.microsoft.com/office/drawing/2014/main" id="{77EE0BFD-636F-4448-A4DE-501216157B8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718631" y="-291218"/>
            <a:ext cx="1714500" cy="1714500"/>
          </a:xfrm>
          <a:prstGeom prst="rect">
            <a:avLst/>
          </a:prstGeom>
        </p:spPr>
      </p:pic>
      <p:sp>
        <p:nvSpPr>
          <p:cNvPr id="26" name="Rektangel 25">
            <a:extLst>
              <a:ext uri="{FF2B5EF4-FFF2-40B4-BE49-F238E27FC236}">
                <a16:creationId xmlns:a16="http://schemas.microsoft.com/office/drawing/2014/main" id="{FAC0A51F-BF05-4664-AE3D-56356533BB24}"/>
              </a:ext>
            </a:extLst>
          </p:cNvPr>
          <p:cNvSpPr/>
          <p:nvPr/>
        </p:nvSpPr>
        <p:spPr>
          <a:xfrm>
            <a:off x="7640291" y="-4243"/>
            <a:ext cx="2122414" cy="1267545"/>
          </a:xfrm>
          <a:prstGeom prst="rect">
            <a:avLst/>
          </a:prstGeom>
          <a:solidFill>
            <a:srgbClr val="E405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dirty="0"/>
              <a:t>  </a:t>
            </a:r>
          </a:p>
        </p:txBody>
      </p:sp>
      <p:pic>
        <p:nvPicPr>
          <p:cNvPr id="27" name="Bildobjekt 26">
            <a:extLst>
              <a:ext uri="{FF2B5EF4-FFF2-40B4-BE49-F238E27FC236}">
                <a16:creationId xmlns:a16="http://schemas.microsoft.com/office/drawing/2014/main" id="{77F9B324-5F38-4ED6-930D-14B4ACB9ADC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844248" y="-291266"/>
            <a:ext cx="1714500" cy="1714500"/>
          </a:xfrm>
          <a:prstGeom prst="rect">
            <a:avLst/>
          </a:prstGeom>
        </p:spPr>
      </p:pic>
    </p:spTree>
    <p:extLst>
      <p:ext uri="{BB962C8B-B14F-4D97-AF65-F5344CB8AC3E}">
        <p14:creationId xmlns:p14="http://schemas.microsoft.com/office/powerpoint/2010/main" val="236591647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xmlns:p14="http://schemas.microsoft.com/office/powerpoint/2010/mai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ktangel 4"/>
          <p:cNvSpPr/>
          <p:nvPr/>
        </p:nvSpPr>
        <p:spPr>
          <a:xfrm rot="5400000">
            <a:off x="5656246" y="410866"/>
            <a:ext cx="6177821" cy="600545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grpSp>
        <p:nvGrpSpPr>
          <p:cNvPr id="10" name="Grupp 9"/>
          <p:cNvGrpSpPr/>
          <p:nvPr/>
        </p:nvGrpSpPr>
        <p:grpSpPr>
          <a:xfrm>
            <a:off x="-2005" y="-4197"/>
            <a:ext cx="12194005" cy="6883630"/>
            <a:chOff x="-2005" y="-4197"/>
            <a:chExt cx="12194005" cy="6883630"/>
          </a:xfrm>
        </p:grpSpPr>
        <p:sp>
          <p:nvSpPr>
            <p:cNvPr id="11" name="Rektangel 10"/>
            <p:cNvSpPr/>
            <p:nvPr/>
          </p:nvSpPr>
          <p:spPr>
            <a:xfrm>
              <a:off x="0" y="-4196"/>
              <a:ext cx="12192000" cy="328877"/>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12" name="Rektangel 11"/>
            <p:cNvSpPr/>
            <p:nvPr/>
          </p:nvSpPr>
          <p:spPr>
            <a:xfrm>
              <a:off x="0" y="6550556"/>
              <a:ext cx="12192000" cy="328877"/>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3" name="Rektangel 12"/>
            <p:cNvSpPr/>
            <p:nvPr/>
          </p:nvSpPr>
          <p:spPr>
            <a:xfrm rot="5400000">
              <a:off x="-3251740" y="3245538"/>
              <a:ext cx="6862199" cy="362730"/>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p:cNvSpPr/>
            <p:nvPr/>
          </p:nvSpPr>
          <p:spPr>
            <a:xfrm rot="5400000">
              <a:off x="8567364" y="3244013"/>
              <a:ext cx="6862199" cy="387072"/>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grpSp>
      <p:sp>
        <p:nvSpPr>
          <p:cNvPr id="16" name="textruta 15">
            <a:extLst>
              <a:ext uri="{FF2B5EF4-FFF2-40B4-BE49-F238E27FC236}">
                <a16:creationId xmlns:a16="http://schemas.microsoft.com/office/drawing/2014/main" id="{69CC5989-6CB6-4B2E-90A7-7D9E093537BB}"/>
              </a:ext>
            </a:extLst>
          </p:cNvPr>
          <p:cNvSpPr txBox="1"/>
          <p:nvPr/>
        </p:nvSpPr>
        <p:spPr>
          <a:xfrm>
            <a:off x="4597278" y="1696415"/>
            <a:ext cx="8186271" cy="523220"/>
          </a:xfrm>
          <a:prstGeom prst="rect">
            <a:avLst/>
          </a:prstGeom>
          <a:noFill/>
          <a:ln>
            <a:noFill/>
          </a:ln>
        </p:spPr>
        <p:txBody>
          <a:bodyPr wrap="square" rtlCol="0">
            <a:spAutoFit/>
          </a:bodyPr>
          <a:lstStyle/>
          <a:p>
            <a:pPr algn="ctr"/>
            <a:r>
              <a:rPr lang="sv-SE" sz="2800" dirty="0">
                <a:latin typeface="Arial" panose="020B0604020202020204" pitchFamily="34" charset="0"/>
                <a:ea typeface="Source Sans Pro" panose="020B0503030403020204" pitchFamily="34" charset="0"/>
                <a:cs typeface="Arial" panose="020B0604020202020204" pitchFamily="34" charset="0"/>
              </a:rPr>
              <a:t>Era förväntningar på oss tränare</a:t>
            </a:r>
          </a:p>
        </p:txBody>
      </p:sp>
      <p:pic>
        <p:nvPicPr>
          <p:cNvPr id="18" name="Bildobjekt 17">
            <a:extLst>
              <a:ext uri="{FF2B5EF4-FFF2-40B4-BE49-F238E27FC236}">
                <a16:creationId xmlns:a16="http://schemas.microsoft.com/office/drawing/2014/main" id="{99D521F0-9E22-4EE7-8038-5674DA383EF8}"/>
              </a:ext>
            </a:extLst>
          </p:cNvPr>
          <p:cNvPicPr>
            <a:picLocks noChangeAspect="1"/>
          </p:cNvPicPr>
          <p:nvPr/>
        </p:nvPicPr>
        <p:blipFill rotWithShape="1">
          <a:blip r:embed="rId3">
            <a:extLst>
              <a:ext uri="{28A0092B-C50C-407E-A947-70E740481C1C}">
                <a14:useLocalDpi xmlns:a14="http://schemas.microsoft.com/office/drawing/2010/main" val="0"/>
              </a:ext>
            </a:extLst>
          </a:blip>
          <a:srcRect l="14339" t="8243" r="19114" b="10420"/>
          <a:stretch/>
        </p:blipFill>
        <p:spPr>
          <a:xfrm>
            <a:off x="411775" y="324681"/>
            <a:ext cx="5201947" cy="6177821"/>
          </a:xfrm>
          <a:prstGeom prst="rect">
            <a:avLst/>
          </a:prstGeom>
        </p:spPr>
      </p:pic>
      <p:sp>
        <p:nvSpPr>
          <p:cNvPr id="22" name="Rektangel 21">
            <a:extLst>
              <a:ext uri="{FF2B5EF4-FFF2-40B4-BE49-F238E27FC236}">
                <a16:creationId xmlns:a16="http://schemas.microsoft.com/office/drawing/2014/main" id="{5B29B21D-86E8-468B-B92C-12B1240E0661}"/>
              </a:ext>
            </a:extLst>
          </p:cNvPr>
          <p:cNvSpPr/>
          <p:nvPr/>
        </p:nvSpPr>
        <p:spPr>
          <a:xfrm>
            <a:off x="7844248" y="-4195"/>
            <a:ext cx="1645928" cy="1267545"/>
          </a:xfrm>
          <a:prstGeom prst="rect">
            <a:avLst/>
          </a:prstGeom>
          <a:solidFill>
            <a:srgbClr val="E405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dirty="0"/>
              <a:t>  </a:t>
            </a:r>
          </a:p>
        </p:txBody>
      </p:sp>
      <p:pic>
        <p:nvPicPr>
          <p:cNvPr id="23" name="Bildobjekt 22">
            <a:extLst>
              <a:ext uri="{FF2B5EF4-FFF2-40B4-BE49-F238E27FC236}">
                <a16:creationId xmlns:a16="http://schemas.microsoft.com/office/drawing/2014/main" id="{18BA898E-BBD0-4B8F-9781-1BD92B2B072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048205" y="-291218"/>
            <a:ext cx="1714500" cy="1714500"/>
          </a:xfrm>
          <a:prstGeom prst="rect">
            <a:avLst/>
          </a:prstGeom>
        </p:spPr>
      </p:pic>
      <p:sp>
        <p:nvSpPr>
          <p:cNvPr id="24" name="Rektangel 23">
            <a:extLst>
              <a:ext uri="{FF2B5EF4-FFF2-40B4-BE49-F238E27FC236}">
                <a16:creationId xmlns:a16="http://schemas.microsoft.com/office/drawing/2014/main" id="{733D66C7-BCF2-4062-B979-7D4D5D8880EB}"/>
              </a:ext>
            </a:extLst>
          </p:cNvPr>
          <p:cNvSpPr/>
          <p:nvPr/>
        </p:nvSpPr>
        <p:spPr>
          <a:xfrm>
            <a:off x="7514674" y="-4195"/>
            <a:ext cx="2122414" cy="1267545"/>
          </a:xfrm>
          <a:prstGeom prst="rect">
            <a:avLst/>
          </a:prstGeom>
          <a:solidFill>
            <a:srgbClr val="E405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dirty="0"/>
              <a:t>  </a:t>
            </a:r>
          </a:p>
        </p:txBody>
      </p:sp>
      <p:pic>
        <p:nvPicPr>
          <p:cNvPr id="25" name="Bildobjekt 24">
            <a:extLst>
              <a:ext uri="{FF2B5EF4-FFF2-40B4-BE49-F238E27FC236}">
                <a16:creationId xmlns:a16="http://schemas.microsoft.com/office/drawing/2014/main" id="{77EE0BFD-636F-4448-A4DE-501216157B8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718631" y="-291218"/>
            <a:ext cx="1714500" cy="1714500"/>
          </a:xfrm>
          <a:prstGeom prst="rect">
            <a:avLst/>
          </a:prstGeom>
        </p:spPr>
      </p:pic>
      <p:sp>
        <p:nvSpPr>
          <p:cNvPr id="26" name="Rektangel 25">
            <a:extLst>
              <a:ext uri="{FF2B5EF4-FFF2-40B4-BE49-F238E27FC236}">
                <a16:creationId xmlns:a16="http://schemas.microsoft.com/office/drawing/2014/main" id="{FAC0A51F-BF05-4664-AE3D-56356533BB24}"/>
              </a:ext>
            </a:extLst>
          </p:cNvPr>
          <p:cNvSpPr/>
          <p:nvPr/>
        </p:nvSpPr>
        <p:spPr>
          <a:xfrm>
            <a:off x="7640291" y="-4243"/>
            <a:ext cx="2122414" cy="1267545"/>
          </a:xfrm>
          <a:prstGeom prst="rect">
            <a:avLst/>
          </a:prstGeom>
          <a:solidFill>
            <a:srgbClr val="E405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dirty="0"/>
              <a:t>  </a:t>
            </a:r>
          </a:p>
        </p:txBody>
      </p:sp>
      <p:pic>
        <p:nvPicPr>
          <p:cNvPr id="27" name="Bildobjekt 26">
            <a:extLst>
              <a:ext uri="{FF2B5EF4-FFF2-40B4-BE49-F238E27FC236}">
                <a16:creationId xmlns:a16="http://schemas.microsoft.com/office/drawing/2014/main" id="{77F9B324-5F38-4ED6-930D-14B4ACB9ADC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844248" y="-291266"/>
            <a:ext cx="1714500" cy="1714500"/>
          </a:xfrm>
          <a:prstGeom prst="rect">
            <a:avLst/>
          </a:prstGeom>
        </p:spPr>
      </p:pic>
    </p:spTree>
    <p:extLst>
      <p:ext uri="{BB962C8B-B14F-4D97-AF65-F5344CB8AC3E}">
        <p14:creationId xmlns:p14="http://schemas.microsoft.com/office/powerpoint/2010/main" val="340469377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xmlns:p14="http://schemas.microsoft.com/office/powerpoint/2010/mai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ktangel 4"/>
          <p:cNvSpPr/>
          <p:nvPr/>
        </p:nvSpPr>
        <p:spPr>
          <a:xfrm rot="5400000">
            <a:off x="5656246" y="410866"/>
            <a:ext cx="6177821" cy="600545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grpSp>
        <p:nvGrpSpPr>
          <p:cNvPr id="10" name="Grupp 9"/>
          <p:cNvGrpSpPr/>
          <p:nvPr/>
        </p:nvGrpSpPr>
        <p:grpSpPr>
          <a:xfrm>
            <a:off x="-2005" y="-4197"/>
            <a:ext cx="12194005" cy="6883630"/>
            <a:chOff x="-2005" y="-4197"/>
            <a:chExt cx="12194005" cy="6883630"/>
          </a:xfrm>
        </p:grpSpPr>
        <p:sp>
          <p:nvSpPr>
            <p:cNvPr id="11" name="Rektangel 10"/>
            <p:cNvSpPr/>
            <p:nvPr/>
          </p:nvSpPr>
          <p:spPr>
            <a:xfrm>
              <a:off x="0" y="-4196"/>
              <a:ext cx="12192000" cy="328877"/>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12" name="Rektangel 11"/>
            <p:cNvSpPr/>
            <p:nvPr/>
          </p:nvSpPr>
          <p:spPr>
            <a:xfrm>
              <a:off x="0" y="6550556"/>
              <a:ext cx="12192000" cy="328877"/>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3" name="Rektangel 12"/>
            <p:cNvSpPr/>
            <p:nvPr/>
          </p:nvSpPr>
          <p:spPr>
            <a:xfrm rot="5400000">
              <a:off x="-3251740" y="3245538"/>
              <a:ext cx="6862199" cy="362730"/>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p:cNvSpPr/>
            <p:nvPr/>
          </p:nvSpPr>
          <p:spPr>
            <a:xfrm rot="5400000">
              <a:off x="8567364" y="3244013"/>
              <a:ext cx="6862199" cy="387072"/>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grpSp>
      <p:sp>
        <p:nvSpPr>
          <p:cNvPr id="16" name="textruta 15">
            <a:extLst>
              <a:ext uri="{FF2B5EF4-FFF2-40B4-BE49-F238E27FC236}">
                <a16:creationId xmlns:a16="http://schemas.microsoft.com/office/drawing/2014/main" id="{69CC5989-6CB6-4B2E-90A7-7D9E093537BB}"/>
              </a:ext>
            </a:extLst>
          </p:cNvPr>
          <p:cNvSpPr txBox="1"/>
          <p:nvPr/>
        </p:nvSpPr>
        <p:spPr>
          <a:xfrm>
            <a:off x="4597278" y="1696415"/>
            <a:ext cx="8186271" cy="523220"/>
          </a:xfrm>
          <a:prstGeom prst="rect">
            <a:avLst/>
          </a:prstGeom>
          <a:noFill/>
          <a:ln>
            <a:noFill/>
          </a:ln>
        </p:spPr>
        <p:txBody>
          <a:bodyPr wrap="square" rtlCol="0">
            <a:spAutoFit/>
          </a:bodyPr>
          <a:lstStyle/>
          <a:p>
            <a:pPr algn="ctr"/>
            <a:r>
              <a:rPr lang="sv-SE" sz="2800" dirty="0">
                <a:latin typeface="Arial" panose="020B0604020202020204" pitchFamily="34" charset="0"/>
                <a:ea typeface="Source Sans Pro" panose="020B0503030403020204" pitchFamily="34" charset="0"/>
                <a:cs typeface="Arial" panose="020B0604020202020204" pitchFamily="34" charset="0"/>
              </a:rPr>
              <a:t>Övriga frågor</a:t>
            </a:r>
          </a:p>
        </p:txBody>
      </p:sp>
      <p:pic>
        <p:nvPicPr>
          <p:cNvPr id="18" name="Bildobjekt 17">
            <a:extLst>
              <a:ext uri="{FF2B5EF4-FFF2-40B4-BE49-F238E27FC236}">
                <a16:creationId xmlns:a16="http://schemas.microsoft.com/office/drawing/2014/main" id="{99D521F0-9E22-4EE7-8038-5674DA383EF8}"/>
              </a:ext>
            </a:extLst>
          </p:cNvPr>
          <p:cNvPicPr>
            <a:picLocks noChangeAspect="1"/>
          </p:cNvPicPr>
          <p:nvPr/>
        </p:nvPicPr>
        <p:blipFill rotWithShape="1">
          <a:blip r:embed="rId3">
            <a:extLst>
              <a:ext uri="{28A0092B-C50C-407E-A947-70E740481C1C}">
                <a14:useLocalDpi xmlns:a14="http://schemas.microsoft.com/office/drawing/2010/main" val="0"/>
              </a:ext>
            </a:extLst>
          </a:blip>
          <a:srcRect l="14339" t="8243" r="19114" b="10420"/>
          <a:stretch/>
        </p:blipFill>
        <p:spPr>
          <a:xfrm>
            <a:off x="411775" y="324681"/>
            <a:ext cx="5201947" cy="6177821"/>
          </a:xfrm>
          <a:prstGeom prst="rect">
            <a:avLst/>
          </a:prstGeom>
        </p:spPr>
      </p:pic>
      <p:sp>
        <p:nvSpPr>
          <p:cNvPr id="22" name="Rektangel 21">
            <a:extLst>
              <a:ext uri="{FF2B5EF4-FFF2-40B4-BE49-F238E27FC236}">
                <a16:creationId xmlns:a16="http://schemas.microsoft.com/office/drawing/2014/main" id="{5B29B21D-86E8-468B-B92C-12B1240E0661}"/>
              </a:ext>
            </a:extLst>
          </p:cNvPr>
          <p:cNvSpPr/>
          <p:nvPr/>
        </p:nvSpPr>
        <p:spPr>
          <a:xfrm>
            <a:off x="7844248" y="-4195"/>
            <a:ext cx="1645928" cy="1267545"/>
          </a:xfrm>
          <a:prstGeom prst="rect">
            <a:avLst/>
          </a:prstGeom>
          <a:solidFill>
            <a:srgbClr val="E405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dirty="0"/>
              <a:t>  </a:t>
            </a:r>
          </a:p>
        </p:txBody>
      </p:sp>
      <p:pic>
        <p:nvPicPr>
          <p:cNvPr id="23" name="Bildobjekt 22">
            <a:extLst>
              <a:ext uri="{FF2B5EF4-FFF2-40B4-BE49-F238E27FC236}">
                <a16:creationId xmlns:a16="http://schemas.microsoft.com/office/drawing/2014/main" id="{18BA898E-BBD0-4B8F-9781-1BD92B2B072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048205" y="-291218"/>
            <a:ext cx="1714500" cy="1714500"/>
          </a:xfrm>
          <a:prstGeom prst="rect">
            <a:avLst/>
          </a:prstGeom>
        </p:spPr>
      </p:pic>
      <p:sp>
        <p:nvSpPr>
          <p:cNvPr id="24" name="Rektangel 23">
            <a:extLst>
              <a:ext uri="{FF2B5EF4-FFF2-40B4-BE49-F238E27FC236}">
                <a16:creationId xmlns:a16="http://schemas.microsoft.com/office/drawing/2014/main" id="{733D66C7-BCF2-4062-B979-7D4D5D8880EB}"/>
              </a:ext>
            </a:extLst>
          </p:cNvPr>
          <p:cNvSpPr/>
          <p:nvPr/>
        </p:nvSpPr>
        <p:spPr>
          <a:xfrm>
            <a:off x="7514674" y="-4195"/>
            <a:ext cx="2122414" cy="1267545"/>
          </a:xfrm>
          <a:prstGeom prst="rect">
            <a:avLst/>
          </a:prstGeom>
          <a:solidFill>
            <a:srgbClr val="E405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dirty="0"/>
              <a:t>  </a:t>
            </a:r>
          </a:p>
        </p:txBody>
      </p:sp>
      <p:pic>
        <p:nvPicPr>
          <p:cNvPr id="25" name="Bildobjekt 24">
            <a:extLst>
              <a:ext uri="{FF2B5EF4-FFF2-40B4-BE49-F238E27FC236}">
                <a16:creationId xmlns:a16="http://schemas.microsoft.com/office/drawing/2014/main" id="{77EE0BFD-636F-4448-A4DE-501216157B8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718631" y="-291218"/>
            <a:ext cx="1714500" cy="1714500"/>
          </a:xfrm>
          <a:prstGeom prst="rect">
            <a:avLst/>
          </a:prstGeom>
        </p:spPr>
      </p:pic>
      <p:sp>
        <p:nvSpPr>
          <p:cNvPr id="26" name="Rektangel 25">
            <a:extLst>
              <a:ext uri="{FF2B5EF4-FFF2-40B4-BE49-F238E27FC236}">
                <a16:creationId xmlns:a16="http://schemas.microsoft.com/office/drawing/2014/main" id="{FAC0A51F-BF05-4664-AE3D-56356533BB24}"/>
              </a:ext>
            </a:extLst>
          </p:cNvPr>
          <p:cNvSpPr/>
          <p:nvPr/>
        </p:nvSpPr>
        <p:spPr>
          <a:xfrm>
            <a:off x="7640291" y="-4243"/>
            <a:ext cx="2122414" cy="1267545"/>
          </a:xfrm>
          <a:prstGeom prst="rect">
            <a:avLst/>
          </a:prstGeom>
          <a:solidFill>
            <a:srgbClr val="E405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dirty="0"/>
              <a:t>  </a:t>
            </a:r>
          </a:p>
        </p:txBody>
      </p:sp>
      <p:pic>
        <p:nvPicPr>
          <p:cNvPr id="27" name="Bildobjekt 26">
            <a:extLst>
              <a:ext uri="{FF2B5EF4-FFF2-40B4-BE49-F238E27FC236}">
                <a16:creationId xmlns:a16="http://schemas.microsoft.com/office/drawing/2014/main" id="{77F9B324-5F38-4ED6-930D-14B4ACB9ADC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844248" y="-291266"/>
            <a:ext cx="1714500" cy="1714500"/>
          </a:xfrm>
          <a:prstGeom prst="rect">
            <a:avLst/>
          </a:prstGeom>
        </p:spPr>
      </p:pic>
    </p:spTree>
    <p:extLst>
      <p:ext uri="{BB962C8B-B14F-4D97-AF65-F5344CB8AC3E}">
        <p14:creationId xmlns:p14="http://schemas.microsoft.com/office/powerpoint/2010/main" val="207505000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xmlns:p14="http://schemas.microsoft.com/office/powerpoint/2010/mai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262A8406-287A-453F-9D8A-F61F23BF4DB0}"/>
              </a:ext>
            </a:extLst>
          </p:cNvPr>
          <p:cNvSpPr>
            <a:spLocks noGrp="1"/>
          </p:cNvSpPr>
          <p:nvPr>
            <p:ph type="title"/>
          </p:nvPr>
        </p:nvSpPr>
        <p:spPr>
          <a:xfrm>
            <a:off x="838200" y="1244202"/>
            <a:ext cx="10515600" cy="446486"/>
          </a:xfrm>
        </p:spPr>
        <p:txBody>
          <a:bodyPr>
            <a:normAutofit fontScale="90000"/>
          </a:bodyPr>
          <a:lstStyle/>
          <a:p>
            <a:pPr algn="ctr"/>
            <a:r>
              <a:rPr lang="sv-SE" sz="4400" b="1" u="sng" dirty="0"/>
              <a:t>Agenda</a:t>
            </a:r>
            <a:endParaRPr lang="en-SE" b="1" u="sng" dirty="0"/>
          </a:p>
        </p:txBody>
      </p:sp>
      <p:sp>
        <p:nvSpPr>
          <p:cNvPr id="3" name="Content Placeholder 2">
            <a:extLst>
              <a:ext uri="{FF2B5EF4-FFF2-40B4-BE49-F238E27FC236}">
                <a16:creationId xmlns:a16="http://schemas.microsoft.com/office/drawing/2014/main" id="{37CF11A2-B18B-49DD-BC5F-4DE97F38F2D9}"/>
              </a:ext>
            </a:extLst>
          </p:cNvPr>
          <p:cNvSpPr>
            <a:spLocks noGrp="1"/>
          </p:cNvSpPr>
          <p:nvPr>
            <p:ph sz="half" idx="1"/>
          </p:nvPr>
        </p:nvSpPr>
        <p:spPr>
          <a:xfrm>
            <a:off x="621383" y="2146136"/>
            <a:ext cx="5181600" cy="4351338"/>
          </a:xfrm>
        </p:spPr>
        <p:txBody>
          <a:bodyPr>
            <a:normAutofit/>
          </a:bodyPr>
          <a:lstStyle/>
          <a:p>
            <a:pPr>
              <a:buFont typeface="Wingdings" panose="05000000000000000000" pitchFamily="2" charset="2"/>
              <a:buChar char="Ø"/>
            </a:pPr>
            <a:r>
              <a:rPr lang="sv-SE" sz="2400" b="1" dirty="0"/>
              <a:t> Kort introduktion av oss tränare</a:t>
            </a:r>
          </a:p>
          <a:p>
            <a:pPr>
              <a:buFont typeface="Wingdings" panose="05000000000000000000" pitchFamily="2" charset="2"/>
              <a:buChar char="Ø"/>
            </a:pPr>
            <a:r>
              <a:rPr lang="sv-SE" sz="2400" b="1" dirty="0"/>
              <a:t> Bergdalen IK:s värdegrund</a:t>
            </a:r>
          </a:p>
          <a:p>
            <a:pPr>
              <a:buFont typeface="Wingdings" panose="05000000000000000000" pitchFamily="2" charset="2"/>
              <a:buChar char="Ø"/>
            </a:pPr>
            <a:r>
              <a:rPr lang="sv-SE" sz="2400" b="1" dirty="0"/>
              <a:t> Våra ledstjärnor</a:t>
            </a:r>
          </a:p>
          <a:p>
            <a:pPr lvl="1">
              <a:buFont typeface="Wingdings" panose="05000000000000000000" pitchFamily="2" charset="2"/>
              <a:buChar char="Ø"/>
            </a:pPr>
            <a:r>
              <a:rPr lang="sv-SE" sz="2000" i="1" dirty="0"/>
              <a:t>Vad vi tränare stå för och vill förmedla till barnen</a:t>
            </a:r>
            <a:endParaRPr lang="sv-SE" sz="2000" b="1" dirty="0"/>
          </a:p>
          <a:p>
            <a:pPr>
              <a:buFont typeface="Wingdings" panose="05000000000000000000" pitchFamily="2" charset="2"/>
              <a:buChar char="Ø"/>
            </a:pPr>
            <a:r>
              <a:rPr lang="sv-SE" sz="2400" b="1" dirty="0"/>
              <a:t>Fotbollens spela, lek och lär</a:t>
            </a:r>
          </a:p>
          <a:p>
            <a:pPr lvl="1">
              <a:buFont typeface="Wingdings" panose="05000000000000000000" pitchFamily="2" charset="2"/>
              <a:buChar char="Ø"/>
            </a:pPr>
            <a:r>
              <a:rPr lang="sv-SE" sz="2000" i="1" dirty="0"/>
              <a:t>Spelformen 5 mot 5</a:t>
            </a:r>
          </a:p>
          <a:p>
            <a:pPr>
              <a:buFont typeface="Wingdings" panose="05000000000000000000" pitchFamily="2" charset="2"/>
              <a:buChar char="Ø"/>
            </a:pPr>
            <a:r>
              <a:rPr lang="sv-SE" sz="2400" i="1" dirty="0"/>
              <a:t> </a:t>
            </a:r>
            <a:r>
              <a:rPr lang="sv-SE" sz="2400" b="1" i="1" dirty="0"/>
              <a:t>Vad gäller vid match</a:t>
            </a:r>
          </a:p>
          <a:p>
            <a:pPr marL="0" indent="0">
              <a:buNone/>
            </a:pPr>
            <a:endParaRPr lang="sv-SE" sz="2000" b="1" dirty="0"/>
          </a:p>
          <a:p>
            <a:pPr marL="0" indent="0">
              <a:buNone/>
            </a:pPr>
            <a:endParaRPr lang="sv-SE" sz="2400" b="1" dirty="0"/>
          </a:p>
          <a:p>
            <a:pPr lvl="1">
              <a:buFont typeface="Wingdings" panose="05000000000000000000" pitchFamily="2" charset="2"/>
              <a:buChar char="Ø"/>
            </a:pPr>
            <a:endParaRPr lang="sv-SE" sz="2000" b="1" dirty="0"/>
          </a:p>
          <a:p>
            <a:pPr>
              <a:buFont typeface="Wingdings" panose="05000000000000000000" pitchFamily="2" charset="2"/>
              <a:buChar char="Ø"/>
            </a:pPr>
            <a:endParaRPr lang="en-SE" sz="2400" b="1" dirty="0"/>
          </a:p>
        </p:txBody>
      </p:sp>
      <p:sp>
        <p:nvSpPr>
          <p:cNvPr id="7" name="Content Placeholder 6">
            <a:extLst>
              <a:ext uri="{FF2B5EF4-FFF2-40B4-BE49-F238E27FC236}">
                <a16:creationId xmlns:a16="http://schemas.microsoft.com/office/drawing/2014/main" id="{A10ABEE0-98C4-49A8-BE52-7EF07F38D204}"/>
              </a:ext>
            </a:extLst>
          </p:cNvPr>
          <p:cNvSpPr>
            <a:spLocks noGrp="1"/>
          </p:cNvSpPr>
          <p:nvPr>
            <p:ph sz="half" idx="2"/>
          </p:nvPr>
        </p:nvSpPr>
        <p:spPr>
          <a:xfrm>
            <a:off x="6172200" y="2146136"/>
            <a:ext cx="5181600" cy="4351338"/>
          </a:xfrm>
        </p:spPr>
        <p:txBody>
          <a:bodyPr>
            <a:normAutofit/>
          </a:bodyPr>
          <a:lstStyle/>
          <a:p>
            <a:pPr>
              <a:buFont typeface="Wingdings" panose="05000000000000000000" pitchFamily="2" charset="2"/>
              <a:buChar char="Ø"/>
            </a:pPr>
            <a:r>
              <a:rPr lang="en-GB" dirty="0"/>
              <a:t> </a:t>
            </a:r>
            <a:r>
              <a:rPr lang="sv-SE" sz="2400" b="1" dirty="0"/>
              <a:t>Våra förväntningar på er föräldrar</a:t>
            </a:r>
          </a:p>
          <a:p>
            <a:pPr lvl="1">
              <a:buFont typeface="Wingdings" panose="05000000000000000000" pitchFamily="2" charset="2"/>
              <a:buChar char="Ø"/>
            </a:pPr>
            <a:r>
              <a:rPr lang="sv-SE" sz="2000" i="1" dirty="0"/>
              <a:t> Träning</a:t>
            </a:r>
          </a:p>
          <a:p>
            <a:pPr lvl="1">
              <a:buFont typeface="Wingdings" panose="05000000000000000000" pitchFamily="2" charset="2"/>
              <a:buChar char="Ø"/>
            </a:pPr>
            <a:r>
              <a:rPr lang="sv-SE" sz="2000" i="1" dirty="0"/>
              <a:t> Match</a:t>
            </a:r>
          </a:p>
          <a:p>
            <a:pPr lvl="1">
              <a:buFont typeface="Wingdings" panose="05000000000000000000" pitchFamily="2" charset="2"/>
              <a:buChar char="Ø"/>
            </a:pPr>
            <a:r>
              <a:rPr lang="sv-SE" sz="2000" i="1" dirty="0"/>
              <a:t>Övriga förväntningar</a:t>
            </a:r>
          </a:p>
          <a:p>
            <a:pPr>
              <a:buFont typeface="Wingdings" panose="05000000000000000000" pitchFamily="2" charset="2"/>
              <a:buChar char="Ø"/>
            </a:pPr>
            <a:r>
              <a:rPr lang="sv-SE" sz="2400" i="1" dirty="0"/>
              <a:t> </a:t>
            </a:r>
            <a:r>
              <a:rPr lang="sv-SE" sz="2400" b="1" dirty="0"/>
              <a:t>Praktisk Information</a:t>
            </a:r>
          </a:p>
          <a:p>
            <a:pPr>
              <a:buFont typeface="Wingdings" panose="05000000000000000000" pitchFamily="2" charset="2"/>
              <a:buChar char="Ø"/>
            </a:pPr>
            <a:r>
              <a:rPr lang="sv-SE" sz="2400" b="1" dirty="0"/>
              <a:t> Era förväntningar på oss tränare</a:t>
            </a:r>
          </a:p>
          <a:p>
            <a:pPr lvl="1">
              <a:buFont typeface="Wingdings" panose="05000000000000000000" pitchFamily="2" charset="2"/>
              <a:buChar char="Ø"/>
            </a:pPr>
            <a:r>
              <a:rPr lang="sv-SE" sz="2000" i="1" dirty="0"/>
              <a:t>Ordet är fritt</a:t>
            </a:r>
          </a:p>
          <a:p>
            <a:pPr>
              <a:buFont typeface="Wingdings" panose="05000000000000000000" pitchFamily="2" charset="2"/>
              <a:buChar char="Ø"/>
            </a:pPr>
            <a:r>
              <a:rPr lang="sv-SE" sz="2400" b="1" dirty="0"/>
              <a:t> Övriga frågor</a:t>
            </a:r>
          </a:p>
        </p:txBody>
      </p:sp>
      <p:pic>
        <p:nvPicPr>
          <p:cNvPr id="5" name="Picture 4">
            <a:extLst>
              <a:ext uri="{FF2B5EF4-FFF2-40B4-BE49-F238E27FC236}">
                <a16:creationId xmlns:a16="http://schemas.microsoft.com/office/drawing/2014/main" id="{8B720EED-EEEA-4092-8D09-2FD7D57FED6F}"/>
              </a:ext>
            </a:extLst>
          </p:cNvPr>
          <p:cNvPicPr>
            <a:picLocks noChangeAspect="1"/>
          </p:cNvPicPr>
          <p:nvPr/>
        </p:nvPicPr>
        <p:blipFill>
          <a:blip r:embed="rId2"/>
          <a:stretch>
            <a:fillRect/>
          </a:stretch>
        </p:blipFill>
        <p:spPr>
          <a:xfrm>
            <a:off x="0" y="117872"/>
            <a:ext cx="11858625" cy="991394"/>
          </a:xfrm>
          <a:prstGeom prst="rect">
            <a:avLst/>
          </a:prstGeom>
        </p:spPr>
      </p:pic>
    </p:spTree>
    <p:extLst>
      <p:ext uri="{BB962C8B-B14F-4D97-AF65-F5344CB8AC3E}">
        <p14:creationId xmlns:p14="http://schemas.microsoft.com/office/powerpoint/2010/main" val="25138644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7" name="Rectangle 36">
            <a:extLst>
              <a:ext uri="{FF2B5EF4-FFF2-40B4-BE49-F238E27FC236}">
                <a16:creationId xmlns:a16="http://schemas.microsoft.com/office/drawing/2014/main" id="{A3363022-C969-41E9-8EB2-E4C94908C1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202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a:extLst>
              <a:ext uri="{FF2B5EF4-FFF2-40B4-BE49-F238E27FC236}">
                <a16:creationId xmlns:a16="http://schemas.microsoft.com/office/drawing/2014/main" id="{8D1AD6B3-BE88-4CEB-BA17-790657CC47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4">
            <a:extLst>
              <a:ext uri="{FF2B5EF4-FFF2-40B4-BE49-F238E27FC236}">
                <a16:creationId xmlns:a16="http://schemas.microsoft.com/office/drawing/2014/main" id="{8761109F-DCFD-48A0-A523-F8EE1617DA06}"/>
              </a:ext>
            </a:extLst>
          </p:cNvPr>
          <p:cNvSpPr>
            <a:spLocks noGrp="1"/>
          </p:cNvSpPr>
          <p:nvPr>
            <p:ph type="title"/>
          </p:nvPr>
        </p:nvSpPr>
        <p:spPr>
          <a:xfrm>
            <a:off x="6371586" y="362582"/>
            <a:ext cx="5248913" cy="1297115"/>
          </a:xfrm>
        </p:spPr>
        <p:txBody>
          <a:bodyPr vert="horz" lIns="91440" tIns="45720" rIns="91440" bIns="45720" rtlCol="0" anchor="t">
            <a:normAutofit/>
          </a:bodyPr>
          <a:lstStyle/>
          <a:p>
            <a:r>
              <a:rPr lang="sv-SE" sz="4000" b="1" kern="1200" dirty="0">
                <a:solidFill>
                  <a:schemeClr val="tx2"/>
                </a:solidFill>
                <a:latin typeface="+mj-lt"/>
                <a:ea typeface="+mj-ea"/>
                <a:cs typeface="+mj-cs"/>
              </a:rPr>
              <a:t>Vi som tränar &amp; spelar P13</a:t>
            </a:r>
          </a:p>
        </p:txBody>
      </p:sp>
      <p:pic>
        <p:nvPicPr>
          <p:cNvPr id="34" name="Graphic 33" descr="Group">
            <a:extLst>
              <a:ext uri="{FF2B5EF4-FFF2-40B4-BE49-F238E27FC236}">
                <a16:creationId xmlns:a16="http://schemas.microsoft.com/office/drawing/2014/main" id="{98247836-39E3-D895-7A97-FD3AFF736B3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40470" y="1815320"/>
            <a:ext cx="4141760" cy="4141760"/>
          </a:xfrm>
          <a:custGeom>
            <a:avLst/>
            <a:gdLst/>
            <a:ahLst/>
            <a:cxnLst/>
            <a:rect l="l" t="t" r="r" b="b"/>
            <a:pathLst>
              <a:path w="4141760" h="4377846">
                <a:moveTo>
                  <a:pt x="0" y="0"/>
                </a:moveTo>
                <a:lnTo>
                  <a:pt x="4141760" y="0"/>
                </a:lnTo>
                <a:lnTo>
                  <a:pt x="4141760" y="4377846"/>
                </a:lnTo>
                <a:lnTo>
                  <a:pt x="0" y="4377846"/>
                </a:lnTo>
                <a:close/>
              </a:path>
            </a:pathLst>
          </a:custGeom>
        </p:spPr>
      </p:pic>
      <p:grpSp>
        <p:nvGrpSpPr>
          <p:cNvPr id="41" name="Group 40">
            <a:extLst>
              <a:ext uri="{FF2B5EF4-FFF2-40B4-BE49-F238E27FC236}">
                <a16:creationId xmlns:a16="http://schemas.microsoft.com/office/drawing/2014/main" id="{89D1390B-7E13-4B4F-9CB2-391063412E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253" y="-5977"/>
            <a:ext cx="6238675" cy="6863979"/>
            <a:chOff x="305" y="-5977"/>
            <a:chExt cx="6238675" cy="6863979"/>
          </a:xfrm>
        </p:grpSpPr>
        <p:sp>
          <p:nvSpPr>
            <p:cNvPr id="42" name="Freeform: Shape 41">
              <a:extLst>
                <a:ext uri="{FF2B5EF4-FFF2-40B4-BE49-F238E27FC236}">
                  <a16:creationId xmlns:a16="http://schemas.microsoft.com/office/drawing/2014/main" id="{9E720206-AA49-4786-A932-A2650DE0918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34854"/>
              <a:ext cx="6028697" cy="6817170"/>
            </a:xfrm>
            <a:custGeom>
              <a:avLst/>
              <a:gdLst>
                <a:gd name="connsiteX0" fmla="*/ 6028697 w 6028697"/>
                <a:gd name="connsiteY0" fmla="*/ 6155323 h 6817170"/>
                <a:gd name="connsiteX1" fmla="*/ 6028697 w 6028697"/>
                <a:gd name="connsiteY1" fmla="*/ 6817170 h 6817170"/>
                <a:gd name="connsiteX2" fmla="*/ 5157862 w 6028697"/>
                <a:gd name="connsiteY2" fmla="*/ 6817170 h 6817170"/>
                <a:gd name="connsiteX3" fmla="*/ 5347156 w 6028697"/>
                <a:gd name="connsiteY3" fmla="*/ 6687553 h 6817170"/>
                <a:gd name="connsiteX4" fmla="*/ 5487470 w 6028697"/>
                <a:gd name="connsiteY4" fmla="*/ 6581714 h 6817170"/>
                <a:gd name="connsiteX5" fmla="*/ 5627642 w 6028697"/>
                <a:gd name="connsiteY5" fmla="*/ 6472328 h 6817170"/>
                <a:gd name="connsiteX6" fmla="*/ 5911392 w 6028697"/>
                <a:gd name="connsiteY6" fmla="*/ 6245328 h 6817170"/>
                <a:gd name="connsiteX7" fmla="*/ 4481066 w 6028697"/>
                <a:gd name="connsiteY7" fmla="*/ 478 h 6817170"/>
                <a:gd name="connsiteX8" fmla="*/ 4672258 w 6028697"/>
                <a:gd name="connsiteY8" fmla="*/ 7519 h 6817170"/>
                <a:gd name="connsiteX9" fmla="*/ 5429869 w 6028697"/>
                <a:gd name="connsiteY9" fmla="*/ 125134 h 6817170"/>
                <a:gd name="connsiteX10" fmla="*/ 5976319 w 6028697"/>
                <a:gd name="connsiteY10" fmla="*/ 314893 h 6817170"/>
                <a:gd name="connsiteX11" fmla="*/ 6028697 w 6028697"/>
                <a:gd name="connsiteY11" fmla="*/ 339901 h 6817170"/>
                <a:gd name="connsiteX12" fmla="*/ 6028697 w 6028697"/>
                <a:gd name="connsiteY12" fmla="*/ 732458 h 6817170"/>
                <a:gd name="connsiteX13" fmla="*/ 5990985 w 6028697"/>
                <a:gd name="connsiteY13" fmla="*/ 712211 h 6817170"/>
                <a:gd name="connsiteX14" fmla="*/ 5341339 w 6028697"/>
                <a:gd name="connsiteY14" fmla="*/ 475281 h 6817170"/>
                <a:gd name="connsiteX15" fmla="*/ 4651969 w 6028697"/>
                <a:gd name="connsiteY15" fmla="*/ 377104 h 6817170"/>
                <a:gd name="connsiteX16" fmla="*/ 3953093 w 6028697"/>
                <a:gd name="connsiteY16" fmla="*/ 402498 h 6817170"/>
                <a:gd name="connsiteX17" fmla="*/ 3267413 w 6028697"/>
                <a:gd name="connsiteY17" fmla="*/ 546643 h 6817170"/>
                <a:gd name="connsiteX18" fmla="*/ 1439498 w 6028697"/>
                <a:gd name="connsiteY18" fmla="*/ 1568141 h 6817170"/>
                <a:gd name="connsiteX19" fmla="*/ 960671 w 6028697"/>
                <a:gd name="connsiteY19" fmla="*/ 2082013 h 6817170"/>
                <a:gd name="connsiteX20" fmla="*/ 581866 w 6028697"/>
                <a:gd name="connsiteY20" fmla="*/ 2672638 h 6817170"/>
                <a:gd name="connsiteX21" fmla="*/ 324789 w 6028697"/>
                <a:gd name="connsiteY21" fmla="*/ 3325262 h 6817170"/>
                <a:gd name="connsiteX22" fmla="*/ 231151 w 6028697"/>
                <a:gd name="connsiteY22" fmla="*/ 4022292 h 6817170"/>
                <a:gd name="connsiteX23" fmla="*/ 270592 w 6028697"/>
                <a:gd name="connsiteY23" fmla="*/ 4362792 h 6817170"/>
                <a:gd name="connsiteX24" fmla="*/ 387213 w 6028697"/>
                <a:gd name="connsiteY24" fmla="*/ 4681585 h 6817170"/>
                <a:gd name="connsiteX25" fmla="*/ 468507 w 6028697"/>
                <a:gd name="connsiteY25" fmla="*/ 4831546 h 6817170"/>
                <a:gd name="connsiteX26" fmla="*/ 561862 w 6028697"/>
                <a:gd name="connsiteY26" fmla="*/ 4976826 h 6817170"/>
                <a:gd name="connsiteX27" fmla="*/ 777511 w 6028697"/>
                <a:gd name="connsiteY27" fmla="*/ 5257597 h 6817170"/>
                <a:gd name="connsiteX28" fmla="*/ 1010895 w 6028697"/>
                <a:gd name="connsiteY28" fmla="*/ 5540494 h 6817170"/>
                <a:gd name="connsiteX29" fmla="*/ 1126948 w 6028697"/>
                <a:gd name="connsiteY29" fmla="*/ 5688186 h 6817170"/>
                <a:gd name="connsiteX30" fmla="*/ 1182706 w 6028697"/>
                <a:gd name="connsiteY30" fmla="*/ 5760543 h 6817170"/>
                <a:gd name="connsiteX31" fmla="*/ 1237327 w 6028697"/>
                <a:gd name="connsiteY31" fmla="*/ 5830060 h 6817170"/>
                <a:gd name="connsiteX32" fmla="*/ 1706649 w 6028697"/>
                <a:gd name="connsiteY32" fmla="*/ 6342797 h 6817170"/>
                <a:gd name="connsiteX33" fmla="*/ 1956207 w 6028697"/>
                <a:gd name="connsiteY33" fmla="*/ 6573484 h 6817170"/>
                <a:gd name="connsiteX34" fmla="*/ 2217681 w 6028697"/>
                <a:gd name="connsiteY34" fmla="*/ 6786297 h 6817170"/>
                <a:gd name="connsiteX35" fmla="*/ 2260820 w 6028697"/>
                <a:gd name="connsiteY35" fmla="*/ 6817170 h 6817170"/>
                <a:gd name="connsiteX36" fmla="*/ 1429497 w 6028697"/>
                <a:gd name="connsiteY36" fmla="*/ 6817170 h 6817170"/>
                <a:gd name="connsiteX37" fmla="*/ 1327275 w 6028697"/>
                <a:gd name="connsiteY37" fmla="*/ 6713800 h 6817170"/>
                <a:gd name="connsiteX38" fmla="*/ 1080556 w 6028697"/>
                <a:gd name="connsiteY38" fmla="*/ 6414443 h 6817170"/>
                <a:gd name="connsiteX39" fmla="*/ 865189 w 6028697"/>
                <a:gd name="connsiteY39" fmla="*/ 6097496 h 6817170"/>
                <a:gd name="connsiteX40" fmla="*/ 814823 w 6028697"/>
                <a:gd name="connsiteY40" fmla="*/ 6016911 h 6817170"/>
                <a:gd name="connsiteX41" fmla="*/ 766729 w 6028697"/>
                <a:gd name="connsiteY41" fmla="*/ 5938453 h 6817170"/>
                <a:gd name="connsiteX42" fmla="*/ 671672 w 6028697"/>
                <a:gd name="connsiteY42" fmla="*/ 5786648 h 6817170"/>
                <a:gd name="connsiteX43" fmla="*/ 474608 w 6028697"/>
                <a:gd name="connsiteY43" fmla="*/ 5474664 h 6817170"/>
                <a:gd name="connsiteX44" fmla="*/ 282652 w 6028697"/>
                <a:gd name="connsiteY44" fmla="*/ 5146508 h 6817170"/>
                <a:gd name="connsiteX45" fmla="*/ 196108 w 6028697"/>
                <a:gd name="connsiteY45" fmla="*/ 4972712 h 6817170"/>
                <a:gd name="connsiteX46" fmla="*/ 122474 w 6028697"/>
                <a:gd name="connsiteY46" fmla="*/ 4791821 h 6817170"/>
                <a:gd name="connsiteX47" fmla="*/ 65724 w 6028697"/>
                <a:gd name="connsiteY47" fmla="*/ 4603129 h 6817170"/>
                <a:gd name="connsiteX48" fmla="*/ 44727 w 6028697"/>
                <a:gd name="connsiteY48" fmla="*/ 4506937 h 6817170"/>
                <a:gd name="connsiteX49" fmla="*/ 35505 w 6028697"/>
                <a:gd name="connsiteY49" fmla="*/ 4458699 h 6817170"/>
                <a:gd name="connsiteX50" fmla="*/ 27845 w 6028697"/>
                <a:gd name="connsiteY50" fmla="*/ 4410320 h 6817170"/>
                <a:gd name="connsiteX51" fmla="*/ 37 w 6028697"/>
                <a:gd name="connsiteY51" fmla="*/ 4022292 h 6817170"/>
                <a:gd name="connsiteX52" fmla="*/ 78777 w 6028697"/>
                <a:gd name="connsiteY52" fmla="*/ 3267236 h 6817170"/>
                <a:gd name="connsiteX53" fmla="*/ 315424 w 6028697"/>
                <a:gd name="connsiteY53" fmla="*/ 2543673 h 6817170"/>
                <a:gd name="connsiteX54" fmla="*/ 1202710 w 6028697"/>
                <a:gd name="connsiteY54" fmla="*/ 1314895 h 6817170"/>
                <a:gd name="connsiteX55" fmla="*/ 1791065 w 6028697"/>
                <a:gd name="connsiteY55" fmla="*/ 833514 h 6817170"/>
                <a:gd name="connsiteX56" fmla="*/ 3908404 w 6028697"/>
                <a:gd name="connsiteY56" fmla="*/ 29794 h 6817170"/>
                <a:gd name="connsiteX57" fmla="*/ 4481066 w 6028697"/>
                <a:gd name="connsiteY57" fmla="*/ 478 h 6817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Lst>
              <a:rect l="l" t="t" r="r" b="b"/>
              <a:pathLst>
                <a:path w="6028697" h="6817170">
                  <a:moveTo>
                    <a:pt x="6028697" y="6155323"/>
                  </a:moveTo>
                  <a:lnTo>
                    <a:pt x="6028697" y="6817170"/>
                  </a:lnTo>
                  <a:lnTo>
                    <a:pt x="5157862" y="6817170"/>
                  </a:lnTo>
                  <a:lnTo>
                    <a:pt x="5347156" y="6687553"/>
                  </a:lnTo>
                  <a:cubicBezTo>
                    <a:pt x="5394117" y="6653219"/>
                    <a:pt x="5440793" y="6617608"/>
                    <a:pt x="5487470" y="6581714"/>
                  </a:cubicBezTo>
                  <a:cubicBezTo>
                    <a:pt x="5534147" y="6545820"/>
                    <a:pt x="5580966" y="6509358"/>
                    <a:pt x="5627642" y="6472328"/>
                  </a:cubicBezTo>
                  <a:lnTo>
                    <a:pt x="5911392" y="6245328"/>
                  </a:lnTo>
                  <a:close/>
                  <a:moveTo>
                    <a:pt x="4481066" y="478"/>
                  </a:moveTo>
                  <a:cubicBezTo>
                    <a:pt x="4544817" y="1422"/>
                    <a:pt x="4608563" y="3769"/>
                    <a:pt x="4672258" y="7519"/>
                  </a:cubicBezTo>
                  <a:cubicBezTo>
                    <a:pt x="4927973" y="22364"/>
                    <a:pt x="5181687" y="61751"/>
                    <a:pt x="5429869" y="125134"/>
                  </a:cubicBezTo>
                  <a:cubicBezTo>
                    <a:pt x="5617090" y="173104"/>
                    <a:pt x="5799867" y="236595"/>
                    <a:pt x="5976319" y="314893"/>
                  </a:cubicBezTo>
                  <a:lnTo>
                    <a:pt x="6028697" y="339901"/>
                  </a:lnTo>
                  <a:lnTo>
                    <a:pt x="6028697" y="732458"/>
                  </a:lnTo>
                  <a:lnTo>
                    <a:pt x="5990985" y="712211"/>
                  </a:lnTo>
                  <a:cubicBezTo>
                    <a:pt x="5783917" y="609342"/>
                    <a:pt x="5566013" y="529876"/>
                    <a:pt x="5341339" y="475281"/>
                  </a:cubicBezTo>
                  <a:cubicBezTo>
                    <a:pt x="5115233" y="420503"/>
                    <a:pt x="4884375" y="387624"/>
                    <a:pt x="4651969" y="377104"/>
                  </a:cubicBezTo>
                  <a:cubicBezTo>
                    <a:pt x="4418713" y="365171"/>
                    <a:pt x="4184861" y="373670"/>
                    <a:pt x="3953093" y="402498"/>
                  </a:cubicBezTo>
                  <a:cubicBezTo>
                    <a:pt x="3721001" y="431832"/>
                    <a:pt x="3491675" y="480040"/>
                    <a:pt x="3267413" y="546643"/>
                  </a:cubicBezTo>
                  <a:cubicBezTo>
                    <a:pt x="2591323" y="750761"/>
                    <a:pt x="1967642" y="1099289"/>
                    <a:pt x="1439498" y="1568141"/>
                  </a:cubicBezTo>
                  <a:cubicBezTo>
                    <a:pt x="1265589" y="1725523"/>
                    <a:pt x="1105393" y="1897434"/>
                    <a:pt x="960671" y="2082013"/>
                  </a:cubicBezTo>
                  <a:cubicBezTo>
                    <a:pt x="815775" y="2266294"/>
                    <a:pt x="688923" y="2464081"/>
                    <a:pt x="581866" y="2672638"/>
                  </a:cubicBezTo>
                  <a:cubicBezTo>
                    <a:pt x="473765" y="2880669"/>
                    <a:pt x="387610" y="3099397"/>
                    <a:pt x="324789" y="3325262"/>
                  </a:cubicBezTo>
                  <a:cubicBezTo>
                    <a:pt x="262714" y="3552403"/>
                    <a:pt x="231223" y="3786822"/>
                    <a:pt x="231151" y="4022292"/>
                  </a:cubicBezTo>
                  <a:cubicBezTo>
                    <a:pt x="231413" y="4136912"/>
                    <a:pt x="244645" y="4251136"/>
                    <a:pt x="270592" y="4362792"/>
                  </a:cubicBezTo>
                  <a:cubicBezTo>
                    <a:pt x="297885" y="4472943"/>
                    <a:pt x="336983" y="4579833"/>
                    <a:pt x="387213" y="4681585"/>
                  </a:cubicBezTo>
                  <a:cubicBezTo>
                    <a:pt x="412042" y="4732517"/>
                    <a:pt x="439423" y="4782457"/>
                    <a:pt x="468507" y="4831546"/>
                  </a:cubicBezTo>
                  <a:cubicBezTo>
                    <a:pt x="497591" y="4880636"/>
                    <a:pt x="529230" y="4929015"/>
                    <a:pt x="561862" y="4976826"/>
                  </a:cubicBezTo>
                  <a:cubicBezTo>
                    <a:pt x="627975" y="5072166"/>
                    <a:pt x="701466" y="5164668"/>
                    <a:pt x="777511" y="5257597"/>
                  </a:cubicBezTo>
                  <a:cubicBezTo>
                    <a:pt x="853556" y="5350524"/>
                    <a:pt x="933574" y="5443594"/>
                    <a:pt x="1010895" y="5540494"/>
                  </a:cubicBezTo>
                  <a:cubicBezTo>
                    <a:pt x="1049957" y="5588732"/>
                    <a:pt x="1088642" y="5637963"/>
                    <a:pt x="1126948" y="5688186"/>
                  </a:cubicBezTo>
                  <a:lnTo>
                    <a:pt x="1182706" y="5760543"/>
                  </a:lnTo>
                  <a:cubicBezTo>
                    <a:pt x="1201007" y="5783669"/>
                    <a:pt x="1218458" y="5807503"/>
                    <a:pt x="1237327" y="5830060"/>
                  </a:cubicBezTo>
                  <a:cubicBezTo>
                    <a:pt x="1383714" y="6009916"/>
                    <a:pt x="1540413" y="6181116"/>
                    <a:pt x="1706649" y="6342797"/>
                  </a:cubicBezTo>
                  <a:cubicBezTo>
                    <a:pt x="1788084" y="6422531"/>
                    <a:pt x="1871265" y="6499427"/>
                    <a:pt x="1956207" y="6573484"/>
                  </a:cubicBezTo>
                  <a:cubicBezTo>
                    <a:pt x="2041332" y="6647402"/>
                    <a:pt x="2127733" y="6718907"/>
                    <a:pt x="2217681" y="6786297"/>
                  </a:cubicBezTo>
                  <a:lnTo>
                    <a:pt x="2260820" y="6817170"/>
                  </a:lnTo>
                  <a:lnTo>
                    <a:pt x="1429497" y="6817170"/>
                  </a:lnTo>
                  <a:lnTo>
                    <a:pt x="1327275" y="6713800"/>
                  </a:lnTo>
                  <a:cubicBezTo>
                    <a:pt x="1239186" y="6618984"/>
                    <a:pt x="1156797" y="6519019"/>
                    <a:pt x="1080556" y="6414443"/>
                  </a:cubicBezTo>
                  <a:cubicBezTo>
                    <a:pt x="1004653" y="6310734"/>
                    <a:pt x="932439" y="6205177"/>
                    <a:pt x="865189" y="6097496"/>
                  </a:cubicBezTo>
                  <a:cubicBezTo>
                    <a:pt x="847881" y="6070823"/>
                    <a:pt x="831565" y="6043725"/>
                    <a:pt x="814823" y="6016911"/>
                  </a:cubicBezTo>
                  <a:lnTo>
                    <a:pt x="766729" y="5938453"/>
                  </a:lnTo>
                  <a:cubicBezTo>
                    <a:pt x="735941" y="5887947"/>
                    <a:pt x="703878" y="5837581"/>
                    <a:pt x="671672" y="5786648"/>
                  </a:cubicBezTo>
                  <a:lnTo>
                    <a:pt x="474608" y="5474664"/>
                  </a:lnTo>
                  <a:cubicBezTo>
                    <a:pt x="408778" y="5368968"/>
                    <a:pt x="343516" y="5260008"/>
                    <a:pt x="282652" y="5146508"/>
                  </a:cubicBezTo>
                  <a:cubicBezTo>
                    <a:pt x="252290" y="5089759"/>
                    <a:pt x="223065" y="5032015"/>
                    <a:pt x="196108" y="4972712"/>
                  </a:cubicBezTo>
                  <a:cubicBezTo>
                    <a:pt x="169152" y="4913408"/>
                    <a:pt x="144607" y="4853111"/>
                    <a:pt x="122474" y="4791821"/>
                  </a:cubicBezTo>
                  <a:cubicBezTo>
                    <a:pt x="100342" y="4730532"/>
                    <a:pt x="81757" y="4666830"/>
                    <a:pt x="65724" y="4603129"/>
                  </a:cubicBezTo>
                  <a:cubicBezTo>
                    <a:pt x="58205" y="4571064"/>
                    <a:pt x="50828" y="4539143"/>
                    <a:pt x="44727" y="4506937"/>
                  </a:cubicBezTo>
                  <a:lnTo>
                    <a:pt x="35505" y="4458699"/>
                  </a:lnTo>
                  <a:lnTo>
                    <a:pt x="27845" y="4410320"/>
                  </a:lnTo>
                  <a:cubicBezTo>
                    <a:pt x="8635" y="4281881"/>
                    <a:pt x="-661" y="4152150"/>
                    <a:pt x="37" y="4022292"/>
                  </a:cubicBezTo>
                  <a:cubicBezTo>
                    <a:pt x="712" y="3768592"/>
                    <a:pt x="27094" y="3515615"/>
                    <a:pt x="78777" y="3267236"/>
                  </a:cubicBezTo>
                  <a:cubicBezTo>
                    <a:pt x="130048" y="3017876"/>
                    <a:pt x="209439" y="2775142"/>
                    <a:pt x="315424" y="2543673"/>
                  </a:cubicBezTo>
                  <a:cubicBezTo>
                    <a:pt x="528236" y="2081161"/>
                    <a:pt x="838234" y="1667312"/>
                    <a:pt x="1202710" y="1314895"/>
                  </a:cubicBezTo>
                  <a:cubicBezTo>
                    <a:pt x="1385514" y="1138814"/>
                    <a:pt x="1582282" y="977831"/>
                    <a:pt x="1791065" y="833514"/>
                  </a:cubicBezTo>
                  <a:cubicBezTo>
                    <a:pt x="2420037" y="395614"/>
                    <a:pt x="3147288" y="119557"/>
                    <a:pt x="3908404" y="29794"/>
                  </a:cubicBezTo>
                  <a:cubicBezTo>
                    <a:pt x="4098509" y="7429"/>
                    <a:pt x="4289811" y="-2355"/>
                    <a:pt x="4481066" y="478"/>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Freeform: Shape 42">
              <a:extLst>
                <a:ext uri="{FF2B5EF4-FFF2-40B4-BE49-F238E27FC236}">
                  <a16:creationId xmlns:a16="http://schemas.microsoft.com/office/drawing/2014/main" id="{C72F6EE6-EDE9-45A5-8F6D-02B9B7CB2C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1"/>
              <a:ext cx="6165116" cy="6858001"/>
            </a:xfrm>
            <a:custGeom>
              <a:avLst/>
              <a:gdLst>
                <a:gd name="connsiteX0" fmla="*/ 6264586 w 6264586"/>
                <a:gd name="connsiteY0" fmla="*/ 6646464 h 6858001"/>
                <a:gd name="connsiteX1" fmla="*/ 6264586 w 6264586"/>
                <a:gd name="connsiteY1" fmla="*/ 6858001 h 6858001"/>
                <a:gd name="connsiteX2" fmla="*/ 5997170 w 6264586"/>
                <a:gd name="connsiteY2" fmla="*/ 6858001 h 6858001"/>
                <a:gd name="connsiteX3" fmla="*/ 6121512 w 6264586"/>
                <a:gd name="connsiteY3" fmla="*/ 6761029 h 6858001"/>
                <a:gd name="connsiteX4" fmla="*/ 2693206 w 6264586"/>
                <a:gd name="connsiteY4" fmla="*/ 0 h 6858001"/>
                <a:gd name="connsiteX5" fmla="*/ 5872285 w 6264586"/>
                <a:gd name="connsiteY5" fmla="*/ 0 h 6858001"/>
                <a:gd name="connsiteX6" fmla="*/ 6024875 w 6264586"/>
                <a:gd name="connsiteY6" fmla="*/ 68385 h 6858001"/>
                <a:gd name="connsiteX7" fmla="*/ 6206432 w 6264586"/>
                <a:gd name="connsiteY7" fmla="*/ 162336 h 6858001"/>
                <a:gd name="connsiteX8" fmla="*/ 6264586 w 6264586"/>
                <a:gd name="connsiteY8" fmla="*/ 196704 h 6858001"/>
                <a:gd name="connsiteX9" fmla="*/ 6264586 w 6264586"/>
                <a:gd name="connsiteY9" fmla="*/ 537242 h 6858001"/>
                <a:gd name="connsiteX10" fmla="*/ 6230189 w 6264586"/>
                <a:gd name="connsiteY10" fmla="*/ 517260 h 6858001"/>
                <a:gd name="connsiteX11" fmla="*/ 5540536 w 6264586"/>
                <a:gd name="connsiteY11" fmla="*/ 249543 h 6858001"/>
                <a:gd name="connsiteX12" fmla="*/ 5178896 w 6264586"/>
                <a:gd name="connsiteY12" fmla="*/ 178606 h 6858001"/>
                <a:gd name="connsiteX13" fmla="*/ 4814279 w 6264586"/>
                <a:gd name="connsiteY13" fmla="*/ 146683 h 6858001"/>
                <a:gd name="connsiteX14" fmla="*/ 4655095 w 6264586"/>
                <a:gd name="connsiteY14" fmla="*/ 143421 h 6858001"/>
                <a:gd name="connsiteX15" fmla="*/ 4081069 w 6264586"/>
                <a:gd name="connsiteY15" fmla="*/ 185983 h 6858001"/>
                <a:gd name="connsiteX16" fmla="*/ 3720566 w 6264586"/>
                <a:gd name="connsiteY16" fmla="*/ 256921 h 6858001"/>
                <a:gd name="connsiteX17" fmla="*/ 3365879 w 6264586"/>
                <a:gd name="connsiteY17" fmla="*/ 357651 h 6858001"/>
                <a:gd name="connsiteX18" fmla="*/ 3020555 w 6264586"/>
                <a:gd name="connsiteY18" fmla="*/ 486190 h 6858001"/>
                <a:gd name="connsiteX19" fmla="*/ 2685163 w 6264586"/>
                <a:gd name="connsiteY19" fmla="*/ 641542 h 6858001"/>
                <a:gd name="connsiteX20" fmla="*/ 2047720 w 6264586"/>
                <a:gd name="connsiteY20" fmla="*/ 1025030 h 6858001"/>
                <a:gd name="connsiteX21" fmla="*/ 1897333 w 6264586"/>
                <a:gd name="connsiteY21" fmla="*/ 1134983 h 6858001"/>
                <a:gd name="connsiteX22" fmla="*/ 1835758 w 6264586"/>
                <a:gd name="connsiteY22" fmla="*/ 1182227 h 6858001"/>
                <a:gd name="connsiteX23" fmla="*/ 1823273 w 6264586"/>
                <a:gd name="connsiteY23" fmla="*/ 1192016 h 6858001"/>
                <a:gd name="connsiteX24" fmla="*/ 1750918 w 6264586"/>
                <a:gd name="connsiteY24" fmla="*/ 1249760 h 6858001"/>
                <a:gd name="connsiteX25" fmla="*/ 1469297 w 6264586"/>
                <a:gd name="connsiteY25" fmla="*/ 1496906 h 6858001"/>
                <a:gd name="connsiteX26" fmla="*/ 967769 w 6264586"/>
                <a:gd name="connsiteY26" fmla="*/ 2056602 h 6858001"/>
                <a:gd name="connsiteX27" fmla="*/ 754105 w 6264586"/>
                <a:gd name="connsiteY27" fmla="*/ 2368727 h 6858001"/>
                <a:gd name="connsiteX28" fmla="*/ 572364 w 6264586"/>
                <a:gd name="connsiteY28" fmla="*/ 2701140 h 6858001"/>
                <a:gd name="connsiteX29" fmla="*/ 532497 w 6264586"/>
                <a:gd name="connsiteY29" fmla="*/ 2786265 h 6858001"/>
                <a:gd name="connsiteX30" fmla="*/ 512918 w 6264586"/>
                <a:gd name="connsiteY30" fmla="*/ 2828827 h 6858001"/>
                <a:gd name="connsiteX31" fmla="*/ 494475 w 6264586"/>
                <a:gd name="connsiteY31" fmla="*/ 2872240 h 6858001"/>
                <a:gd name="connsiteX32" fmla="*/ 491637 w 6264586"/>
                <a:gd name="connsiteY32" fmla="*/ 2878908 h 6858001"/>
                <a:gd name="connsiteX33" fmla="*/ 459290 w 6264586"/>
                <a:gd name="connsiteY33" fmla="*/ 2959635 h 6858001"/>
                <a:gd name="connsiteX34" fmla="*/ 446805 w 6264586"/>
                <a:gd name="connsiteY34" fmla="*/ 2992408 h 6858001"/>
                <a:gd name="connsiteX35" fmla="*/ 426090 w 6264586"/>
                <a:gd name="connsiteY35" fmla="*/ 3049158 h 6858001"/>
                <a:gd name="connsiteX36" fmla="*/ 426090 w 6264586"/>
                <a:gd name="connsiteY36" fmla="*/ 3049867 h 6858001"/>
                <a:gd name="connsiteX37" fmla="*/ 318124 w 6264586"/>
                <a:gd name="connsiteY37" fmla="*/ 3414202 h 6858001"/>
                <a:gd name="connsiteX38" fmla="*/ 230729 w 6264586"/>
                <a:gd name="connsiteY38" fmla="*/ 4169260 h 6858001"/>
                <a:gd name="connsiteX39" fmla="*/ 268893 w 6264586"/>
                <a:gd name="connsiteY39" fmla="*/ 4544236 h 6858001"/>
                <a:gd name="connsiteX40" fmla="*/ 379840 w 6264586"/>
                <a:gd name="connsiteY40" fmla="*/ 4900056 h 6858001"/>
                <a:gd name="connsiteX41" fmla="*/ 406512 w 6264586"/>
                <a:gd name="connsiteY41" fmla="*/ 4960211 h 6858001"/>
                <a:gd name="connsiteX42" fmla="*/ 417862 w 6264586"/>
                <a:gd name="connsiteY42" fmla="*/ 4984613 h 6858001"/>
                <a:gd name="connsiteX43" fmla="*/ 428077 w 6264586"/>
                <a:gd name="connsiteY43" fmla="*/ 5005043 h 6858001"/>
                <a:gd name="connsiteX44" fmla="*/ 460140 w 6264586"/>
                <a:gd name="connsiteY44" fmla="*/ 5067327 h 6858001"/>
                <a:gd name="connsiteX45" fmla="*/ 555197 w 6264586"/>
                <a:gd name="connsiteY45" fmla="*/ 5229773 h 6858001"/>
                <a:gd name="connsiteX46" fmla="*/ 660611 w 6264586"/>
                <a:gd name="connsiteY46" fmla="*/ 5387396 h 6858001"/>
                <a:gd name="connsiteX47" fmla="*/ 774110 w 6264586"/>
                <a:gd name="connsiteY47" fmla="*/ 5542182 h 6858001"/>
                <a:gd name="connsiteX48" fmla="*/ 917829 w 6264586"/>
                <a:gd name="connsiteY48" fmla="*/ 5727896 h 6858001"/>
                <a:gd name="connsiteX49" fmla="*/ 1012885 w 6264586"/>
                <a:gd name="connsiteY49" fmla="*/ 5849767 h 6858001"/>
                <a:gd name="connsiteX50" fmla="*/ 1133053 w 6264586"/>
                <a:gd name="connsiteY50" fmla="*/ 6006822 h 6858001"/>
                <a:gd name="connsiteX51" fmla="*/ 1194343 w 6264586"/>
                <a:gd name="connsiteY51" fmla="*/ 6090245 h 6858001"/>
                <a:gd name="connsiteX52" fmla="*/ 1249390 w 6264586"/>
                <a:gd name="connsiteY52" fmla="*/ 6165155 h 6858001"/>
                <a:gd name="connsiteX53" fmla="*/ 1345724 w 6264586"/>
                <a:gd name="connsiteY53" fmla="*/ 6292132 h 6858001"/>
                <a:gd name="connsiteX54" fmla="*/ 1364310 w 6264586"/>
                <a:gd name="connsiteY54" fmla="*/ 6316251 h 6858001"/>
                <a:gd name="connsiteX55" fmla="*/ 1373673 w 6264586"/>
                <a:gd name="connsiteY55" fmla="*/ 6327885 h 6858001"/>
                <a:gd name="connsiteX56" fmla="*/ 1484619 w 6264586"/>
                <a:gd name="connsiteY56" fmla="*/ 6462240 h 6858001"/>
                <a:gd name="connsiteX57" fmla="*/ 1739000 w 6264586"/>
                <a:gd name="connsiteY57" fmla="*/ 6737335 h 6858001"/>
                <a:gd name="connsiteX58" fmla="*/ 1866801 w 6264586"/>
                <a:gd name="connsiteY58" fmla="*/ 6858001 h 6858001"/>
                <a:gd name="connsiteX59" fmla="*/ 1144149 w 6264586"/>
                <a:gd name="connsiteY59" fmla="*/ 6858001 h 6858001"/>
                <a:gd name="connsiteX60" fmla="*/ 1058349 w 6264586"/>
                <a:gd name="connsiteY60" fmla="*/ 6766452 h 6858001"/>
                <a:gd name="connsiteX61" fmla="*/ 580309 w 6264586"/>
                <a:gd name="connsiteY61" fmla="*/ 6105000 h 6858001"/>
                <a:gd name="connsiteX62" fmla="*/ 1 w 6264586"/>
                <a:gd name="connsiteY62" fmla="*/ 3960094 h 6858001"/>
                <a:gd name="connsiteX63" fmla="*/ 2599292 w 6264586"/>
                <a:gd name="connsiteY63" fmla="*/ 3705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6264586" h="6858001">
                  <a:moveTo>
                    <a:pt x="6264586" y="6646464"/>
                  </a:moveTo>
                  <a:lnTo>
                    <a:pt x="6264586" y="6858001"/>
                  </a:lnTo>
                  <a:lnTo>
                    <a:pt x="5997170" y="6858001"/>
                  </a:lnTo>
                  <a:lnTo>
                    <a:pt x="6121512" y="6761029"/>
                  </a:lnTo>
                  <a:close/>
                  <a:moveTo>
                    <a:pt x="2693206" y="0"/>
                  </a:moveTo>
                  <a:lnTo>
                    <a:pt x="5872285" y="0"/>
                  </a:lnTo>
                  <a:lnTo>
                    <a:pt x="6024875" y="68385"/>
                  </a:lnTo>
                  <a:cubicBezTo>
                    <a:pt x="6086250" y="97989"/>
                    <a:pt x="6146793" y="129318"/>
                    <a:pt x="6206432" y="162336"/>
                  </a:cubicBezTo>
                  <a:lnTo>
                    <a:pt x="6264586" y="196704"/>
                  </a:lnTo>
                  <a:lnTo>
                    <a:pt x="6264586" y="537242"/>
                  </a:lnTo>
                  <a:lnTo>
                    <a:pt x="6230189" y="517260"/>
                  </a:lnTo>
                  <a:cubicBezTo>
                    <a:pt x="6012226" y="399931"/>
                    <a:pt x="5780573" y="310008"/>
                    <a:pt x="5540536" y="249543"/>
                  </a:cubicBezTo>
                  <a:cubicBezTo>
                    <a:pt x="5421375" y="219324"/>
                    <a:pt x="5300641" y="195644"/>
                    <a:pt x="5178896" y="178606"/>
                  </a:cubicBezTo>
                  <a:cubicBezTo>
                    <a:pt x="5057977" y="161840"/>
                    <a:pt x="4936276" y="151186"/>
                    <a:pt x="4814279" y="146683"/>
                  </a:cubicBezTo>
                  <a:cubicBezTo>
                    <a:pt x="4761501" y="144556"/>
                    <a:pt x="4708015" y="143421"/>
                    <a:pt x="4655095" y="143421"/>
                  </a:cubicBezTo>
                  <a:cubicBezTo>
                    <a:pt x="4462968" y="143573"/>
                    <a:pt x="4271111" y="157799"/>
                    <a:pt x="4081069" y="185983"/>
                  </a:cubicBezTo>
                  <a:cubicBezTo>
                    <a:pt x="3956361" y="205703"/>
                    <a:pt x="3835058" y="229396"/>
                    <a:pt x="3720566" y="256921"/>
                  </a:cubicBezTo>
                  <a:cubicBezTo>
                    <a:pt x="3596708" y="286714"/>
                    <a:pt x="3477677" y="320905"/>
                    <a:pt x="3365879" y="357651"/>
                  </a:cubicBezTo>
                  <a:cubicBezTo>
                    <a:pt x="3249257" y="395958"/>
                    <a:pt x="3133487" y="438945"/>
                    <a:pt x="3020555" y="486190"/>
                  </a:cubicBezTo>
                  <a:cubicBezTo>
                    <a:pt x="2907623" y="533434"/>
                    <a:pt x="2794832" y="585786"/>
                    <a:pt x="2685163" y="641542"/>
                  </a:cubicBezTo>
                  <a:cubicBezTo>
                    <a:pt x="2463995" y="754348"/>
                    <a:pt x="2250998" y="882488"/>
                    <a:pt x="2047720" y="1025030"/>
                  </a:cubicBezTo>
                  <a:cubicBezTo>
                    <a:pt x="2006151" y="1054399"/>
                    <a:pt x="1951528" y="1093415"/>
                    <a:pt x="1897333" y="1134983"/>
                  </a:cubicBezTo>
                  <a:cubicBezTo>
                    <a:pt x="1876761" y="1150164"/>
                    <a:pt x="1855905" y="1166479"/>
                    <a:pt x="1835758" y="1182227"/>
                  </a:cubicBezTo>
                  <a:lnTo>
                    <a:pt x="1823273" y="1192016"/>
                  </a:lnTo>
                  <a:cubicBezTo>
                    <a:pt x="1797027" y="1211879"/>
                    <a:pt x="1772057" y="1232309"/>
                    <a:pt x="1750918" y="1249760"/>
                  </a:cubicBezTo>
                  <a:cubicBezTo>
                    <a:pt x="1645931" y="1335737"/>
                    <a:pt x="1554422" y="1416605"/>
                    <a:pt x="1469297" y="1496906"/>
                  </a:cubicBezTo>
                  <a:cubicBezTo>
                    <a:pt x="1286595" y="1668957"/>
                    <a:pt x="1118818" y="1856190"/>
                    <a:pt x="967769" y="2056602"/>
                  </a:cubicBezTo>
                  <a:cubicBezTo>
                    <a:pt x="890731" y="2159603"/>
                    <a:pt x="818800" y="2264590"/>
                    <a:pt x="754105" y="2368727"/>
                  </a:cubicBezTo>
                  <a:cubicBezTo>
                    <a:pt x="681749" y="2488328"/>
                    <a:pt x="622304" y="2596720"/>
                    <a:pt x="572364" y="2701140"/>
                  </a:cubicBezTo>
                  <a:cubicBezTo>
                    <a:pt x="557609" y="2730507"/>
                    <a:pt x="543989" y="2760443"/>
                    <a:pt x="532497" y="2786265"/>
                  </a:cubicBezTo>
                  <a:lnTo>
                    <a:pt x="512918" y="2828827"/>
                  </a:lnTo>
                  <a:lnTo>
                    <a:pt x="494475" y="2872240"/>
                  </a:lnTo>
                  <a:lnTo>
                    <a:pt x="491637" y="2878908"/>
                  </a:lnTo>
                  <a:cubicBezTo>
                    <a:pt x="480146" y="2906575"/>
                    <a:pt x="469220" y="2932821"/>
                    <a:pt x="459290" y="2959635"/>
                  </a:cubicBezTo>
                  <a:cubicBezTo>
                    <a:pt x="455176" y="2970559"/>
                    <a:pt x="451060" y="2981484"/>
                    <a:pt x="446805" y="2992408"/>
                  </a:cubicBezTo>
                  <a:cubicBezTo>
                    <a:pt x="439427" y="3012412"/>
                    <a:pt x="432333" y="3030572"/>
                    <a:pt x="426090" y="3049158"/>
                  </a:cubicBezTo>
                  <a:lnTo>
                    <a:pt x="426090" y="3049867"/>
                  </a:lnTo>
                  <a:cubicBezTo>
                    <a:pt x="383010" y="3169099"/>
                    <a:pt x="346959" y="3290756"/>
                    <a:pt x="318124" y="3414202"/>
                  </a:cubicBezTo>
                  <a:cubicBezTo>
                    <a:pt x="260107" y="3661703"/>
                    <a:pt x="230780" y="3915049"/>
                    <a:pt x="230729" y="4169260"/>
                  </a:cubicBezTo>
                  <a:cubicBezTo>
                    <a:pt x="231621" y="4295173"/>
                    <a:pt x="244398" y="4420719"/>
                    <a:pt x="268893" y="4544236"/>
                  </a:cubicBezTo>
                  <a:cubicBezTo>
                    <a:pt x="293708" y="4666304"/>
                    <a:pt x="330882" y="4785521"/>
                    <a:pt x="379840" y="4900056"/>
                  </a:cubicBezTo>
                  <a:cubicBezTo>
                    <a:pt x="387926" y="4919919"/>
                    <a:pt x="397006" y="4939498"/>
                    <a:pt x="406512" y="4960211"/>
                  </a:cubicBezTo>
                  <a:cubicBezTo>
                    <a:pt x="410343" y="4968299"/>
                    <a:pt x="414173" y="4976385"/>
                    <a:pt x="417862" y="4984613"/>
                  </a:cubicBezTo>
                  <a:lnTo>
                    <a:pt x="428077" y="5005043"/>
                  </a:lnTo>
                  <a:cubicBezTo>
                    <a:pt x="438860" y="5026751"/>
                    <a:pt x="449075" y="5047181"/>
                    <a:pt x="460140" y="5067327"/>
                  </a:cubicBezTo>
                  <a:cubicBezTo>
                    <a:pt x="485536" y="5116273"/>
                    <a:pt x="514763" y="5165789"/>
                    <a:pt x="555197" y="5229773"/>
                  </a:cubicBezTo>
                  <a:cubicBezTo>
                    <a:pt x="586836" y="5280282"/>
                    <a:pt x="620318" y="5329511"/>
                    <a:pt x="660611" y="5387396"/>
                  </a:cubicBezTo>
                  <a:cubicBezTo>
                    <a:pt x="698065" y="5440741"/>
                    <a:pt x="737223" y="5493094"/>
                    <a:pt x="774110" y="5542182"/>
                  </a:cubicBezTo>
                  <a:cubicBezTo>
                    <a:pt x="821070" y="5604324"/>
                    <a:pt x="870301" y="5667173"/>
                    <a:pt x="917829" y="5727896"/>
                  </a:cubicBezTo>
                  <a:cubicBezTo>
                    <a:pt x="949042" y="5767762"/>
                    <a:pt x="979828" y="5807063"/>
                    <a:pt x="1012885" y="5849767"/>
                  </a:cubicBezTo>
                  <a:cubicBezTo>
                    <a:pt x="1045942" y="5892471"/>
                    <a:pt x="1089497" y="5948796"/>
                    <a:pt x="1133053" y="6006822"/>
                  </a:cubicBezTo>
                  <a:cubicBezTo>
                    <a:pt x="1153624" y="6034345"/>
                    <a:pt x="1175332" y="6063998"/>
                    <a:pt x="1194343" y="6090245"/>
                  </a:cubicBezTo>
                  <a:cubicBezTo>
                    <a:pt x="1213355" y="6116491"/>
                    <a:pt x="1231372" y="6141178"/>
                    <a:pt x="1249390" y="6165155"/>
                  </a:cubicBezTo>
                  <a:cubicBezTo>
                    <a:pt x="1280461" y="6208000"/>
                    <a:pt x="1313659" y="6250847"/>
                    <a:pt x="1345724" y="6292132"/>
                  </a:cubicBezTo>
                  <a:lnTo>
                    <a:pt x="1364310" y="6316251"/>
                  </a:lnTo>
                  <a:lnTo>
                    <a:pt x="1373673" y="6327885"/>
                  </a:lnTo>
                  <a:cubicBezTo>
                    <a:pt x="1409566" y="6372433"/>
                    <a:pt x="1446738" y="6418542"/>
                    <a:pt x="1484619" y="6462240"/>
                  </a:cubicBezTo>
                  <a:cubicBezTo>
                    <a:pt x="1567899" y="6559850"/>
                    <a:pt x="1653876" y="6652211"/>
                    <a:pt x="1739000" y="6737335"/>
                  </a:cubicBezTo>
                  <a:lnTo>
                    <a:pt x="1866801" y="6858001"/>
                  </a:lnTo>
                  <a:lnTo>
                    <a:pt x="1144149" y="6858001"/>
                  </a:lnTo>
                  <a:lnTo>
                    <a:pt x="1058349" y="6766452"/>
                  </a:lnTo>
                  <a:cubicBezTo>
                    <a:pt x="878978" y="6562465"/>
                    <a:pt x="718756" y="6341104"/>
                    <a:pt x="580309" y="6105000"/>
                  </a:cubicBezTo>
                  <a:cubicBezTo>
                    <a:pt x="200401" y="5454007"/>
                    <a:pt x="146" y="4713831"/>
                    <a:pt x="1" y="3960094"/>
                  </a:cubicBezTo>
                  <a:cubicBezTo>
                    <a:pt x="-335" y="2196754"/>
                    <a:pt x="1071479" y="683605"/>
                    <a:pt x="2599292" y="3705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Freeform: Shape 43">
              <a:extLst>
                <a:ext uri="{FF2B5EF4-FFF2-40B4-BE49-F238E27FC236}">
                  <a16:creationId xmlns:a16="http://schemas.microsoft.com/office/drawing/2014/main" id="{C093DC50-3BD7-46B1-A300-CD207E152F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5977"/>
              <a:ext cx="6238675" cy="6858001"/>
            </a:xfrm>
            <a:custGeom>
              <a:avLst/>
              <a:gdLst>
                <a:gd name="connsiteX0" fmla="*/ 6264586 w 6264586"/>
                <a:gd name="connsiteY0" fmla="*/ 6646464 h 6858001"/>
                <a:gd name="connsiteX1" fmla="*/ 6264586 w 6264586"/>
                <a:gd name="connsiteY1" fmla="*/ 6858001 h 6858001"/>
                <a:gd name="connsiteX2" fmla="*/ 5997170 w 6264586"/>
                <a:gd name="connsiteY2" fmla="*/ 6858001 h 6858001"/>
                <a:gd name="connsiteX3" fmla="*/ 6121512 w 6264586"/>
                <a:gd name="connsiteY3" fmla="*/ 6761029 h 6858001"/>
                <a:gd name="connsiteX4" fmla="*/ 2693206 w 6264586"/>
                <a:gd name="connsiteY4" fmla="*/ 0 h 6858001"/>
                <a:gd name="connsiteX5" fmla="*/ 5872285 w 6264586"/>
                <a:gd name="connsiteY5" fmla="*/ 0 h 6858001"/>
                <a:gd name="connsiteX6" fmla="*/ 6024875 w 6264586"/>
                <a:gd name="connsiteY6" fmla="*/ 68385 h 6858001"/>
                <a:gd name="connsiteX7" fmla="*/ 6206432 w 6264586"/>
                <a:gd name="connsiteY7" fmla="*/ 162336 h 6858001"/>
                <a:gd name="connsiteX8" fmla="*/ 6264586 w 6264586"/>
                <a:gd name="connsiteY8" fmla="*/ 196704 h 6858001"/>
                <a:gd name="connsiteX9" fmla="*/ 6264586 w 6264586"/>
                <a:gd name="connsiteY9" fmla="*/ 537242 h 6858001"/>
                <a:gd name="connsiteX10" fmla="*/ 6230189 w 6264586"/>
                <a:gd name="connsiteY10" fmla="*/ 517260 h 6858001"/>
                <a:gd name="connsiteX11" fmla="*/ 5540536 w 6264586"/>
                <a:gd name="connsiteY11" fmla="*/ 249543 h 6858001"/>
                <a:gd name="connsiteX12" fmla="*/ 5178896 w 6264586"/>
                <a:gd name="connsiteY12" fmla="*/ 178606 h 6858001"/>
                <a:gd name="connsiteX13" fmla="*/ 4814279 w 6264586"/>
                <a:gd name="connsiteY13" fmla="*/ 146683 h 6858001"/>
                <a:gd name="connsiteX14" fmla="*/ 4655095 w 6264586"/>
                <a:gd name="connsiteY14" fmla="*/ 143421 h 6858001"/>
                <a:gd name="connsiteX15" fmla="*/ 4081069 w 6264586"/>
                <a:gd name="connsiteY15" fmla="*/ 185983 h 6858001"/>
                <a:gd name="connsiteX16" fmla="*/ 3720566 w 6264586"/>
                <a:gd name="connsiteY16" fmla="*/ 256921 h 6858001"/>
                <a:gd name="connsiteX17" fmla="*/ 3365879 w 6264586"/>
                <a:gd name="connsiteY17" fmla="*/ 357651 h 6858001"/>
                <a:gd name="connsiteX18" fmla="*/ 3020555 w 6264586"/>
                <a:gd name="connsiteY18" fmla="*/ 486190 h 6858001"/>
                <a:gd name="connsiteX19" fmla="*/ 2685163 w 6264586"/>
                <a:gd name="connsiteY19" fmla="*/ 641542 h 6858001"/>
                <a:gd name="connsiteX20" fmla="*/ 2047720 w 6264586"/>
                <a:gd name="connsiteY20" fmla="*/ 1025030 h 6858001"/>
                <a:gd name="connsiteX21" fmla="*/ 1897333 w 6264586"/>
                <a:gd name="connsiteY21" fmla="*/ 1134983 h 6858001"/>
                <a:gd name="connsiteX22" fmla="*/ 1835758 w 6264586"/>
                <a:gd name="connsiteY22" fmla="*/ 1182227 h 6858001"/>
                <a:gd name="connsiteX23" fmla="*/ 1823273 w 6264586"/>
                <a:gd name="connsiteY23" fmla="*/ 1192016 h 6858001"/>
                <a:gd name="connsiteX24" fmla="*/ 1750918 w 6264586"/>
                <a:gd name="connsiteY24" fmla="*/ 1249760 h 6858001"/>
                <a:gd name="connsiteX25" fmla="*/ 1469297 w 6264586"/>
                <a:gd name="connsiteY25" fmla="*/ 1496906 h 6858001"/>
                <a:gd name="connsiteX26" fmla="*/ 967769 w 6264586"/>
                <a:gd name="connsiteY26" fmla="*/ 2056602 h 6858001"/>
                <a:gd name="connsiteX27" fmla="*/ 754105 w 6264586"/>
                <a:gd name="connsiteY27" fmla="*/ 2368727 h 6858001"/>
                <a:gd name="connsiteX28" fmla="*/ 572364 w 6264586"/>
                <a:gd name="connsiteY28" fmla="*/ 2701140 h 6858001"/>
                <a:gd name="connsiteX29" fmla="*/ 532497 w 6264586"/>
                <a:gd name="connsiteY29" fmla="*/ 2786265 h 6858001"/>
                <a:gd name="connsiteX30" fmla="*/ 512918 w 6264586"/>
                <a:gd name="connsiteY30" fmla="*/ 2828827 h 6858001"/>
                <a:gd name="connsiteX31" fmla="*/ 494475 w 6264586"/>
                <a:gd name="connsiteY31" fmla="*/ 2872240 h 6858001"/>
                <a:gd name="connsiteX32" fmla="*/ 491637 w 6264586"/>
                <a:gd name="connsiteY32" fmla="*/ 2878908 h 6858001"/>
                <a:gd name="connsiteX33" fmla="*/ 459290 w 6264586"/>
                <a:gd name="connsiteY33" fmla="*/ 2959635 h 6858001"/>
                <a:gd name="connsiteX34" fmla="*/ 446805 w 6264586"/>
                <a:gd name="connsiteY34" fmla="*/ 2992408 h 6858001"/>
                <a:gd name="connsiteX35" fmla="*/ 426090 w 6264586"/>
                <a:gd name="connsiteY35" fmla="*/ 3049158 h 6858001"/>
                <a:gd name="connsiteX36" fmla="*/ 426090 w 6264586"/>
                <a:gd name="connsiteY36" fmla="*/ 3049867 h 6858001"/>
                <a:gd name="connsiteX37" fmla="*/ 318124 w 6264586"/>
                <a:gd name="connsiteY37" fmla="*/ 3414202 h 6858001"/>
                <a:gd name="connsiteX38" fmla="*/ 230729 w 6264586"/>
                <a:gd name="connsiteY38" fmla="*/ 4169260 h 6858001"/>
                <a:gd name="connsiteX39" fmla="*/ 268893 w 6264586"/>
                <a:gd name="connsiteY39" fmla="*/ 4544236 h 6858001"/>
                <a:gd name="connsiteX40" fmla="*/ 379840 w 6264586"/>
                <a:gd name="connsiteY40" fmla="*/ 4900056 h 6858001"/>
                <a:gd name="connsiteX41" fmla="*/ 406512 w 6264586"/>
                <a:gd name="connsiteY41" fmla="*/ 4960211 h 6858001"/>
                <a:gd name="connsiteX42" fmla="*/ 417862 w 6264586"/>
                <a:gd name="connsiteY42" fmla="*/ 4984613 h 6858001"/>
                <a:gd name="connsiteX43" fmla="*/ 428077 w 6264586"/>
                <a:gd name="connsiteY43" fmla="*/ 5005043 h 6858001"/>
                <a:gd name="connsiteX44" fmla="*/ 460140 w 6264586"/>
                <a:gd name="connsiteY44" fmla="*/ 5067327 h 6858001"/>
                <a:gd name="connsiteX45" fmla="*/ 555197 w 6264586"/>
                <a:gd name="connsiteY45" fmla="*/ 5229773 h 6858001"/>
                <a:gd name="connsiteX46" fmla="*/ 660611 w 6264586"/>
                <a:gd name="connsiteY46" fmla="*/ 5387396 h 6858001"/>
                <a:gd name="connsiteX47" fmla="*/ 774110 w 6264586"/>
                <a:gd name="connsiteY47" fmla="*/ 5542182 h 6858001"/>
                <a:gd name="connsiteX48" fmla="*/ 917829 w 6264586"/>
                <a:gd name="connsiteY48" fmla="*/ 5727896 h 6858001"/>
                <a:gd name="connsiteX49" fmla="*/ 1012885 w 6264586"/>
                <a:gd name="connsiteY49" fmla="*/ 5849767 h 6858001"/>
                <a:gd name="connsiteX50" fmla="*/ 1133053 w 6264586"/>
                <a:gd name="connsiteY50" fmla="*/ 6006822 h 6858001"/>
                <a:gd name="connsiteX51" fmla="*/ 1194343 w 6264586"/>
                <a:gd name="connsiteY51" fmla="*/ 6090245 h 6858001"/>
                <a:gd name="connsiteX52" fmla="*/ 1249390 w 6264586"/>
                <a:gd name="connsiteY52" fmla="*/ 6165155 h 6858001"/>
                <a:gd name="connsiteX53" fmla="*/ 1345724 w 6264586"/>
                <a:gd name="connsiteY53" fmla="*/ 6292132 h 6858001"/>
                <a:gd name="connsiteX54" fmla="*/ 1364310 w 6264586"/>
                <a:gd name="connsiteY54" fmla="*/ 6316251 h 6858001"/>
                <a:gd name="connsiteX55" fmla="*/ 1373673 w 6264586"/>
                <a:gd name="connsiteY55" fmla="*/ 6327885 h 6858001"/>
                <a:gd name="connsiteX56" fmla="*/ 1484619 w 6264586"/>
                <a:gd name="connsiteY56" fmla="*/ 6462240 h 6858001"/>
                <a:gd name="connsiteX57" fmla="*/ 1739000 w 6264586"/>
                <a:gd name="connsiteY57" fmla="*/ 6737335 h 6858001"/>
                <a:gd name="connsiteX58" fmla="*/ 1866801 w 6264586"/>
                <a:gd name="connsiteY58" fmla="*/ 6858001 h 6858001"/>
                <a:gd name="connsiteX59" fmla="*/ 1144149 w 6264586"/>
                <a:gd name="connsiteY59" fmla="*/ 6858001 h 6858001"/>
                <a:gd name="connsiteX60" fmla="*/ 1058349 w 6264586"/>
                <a:gd name="connsiteY60" fmla="*/ 6766452 h 6858001"/>
                <a:gd name="connsiteX61" fmla="*/ 580309 w 6264586"/>
                <a:gd name="connsiteY61" fmla="*/ 6105000 h 6858001"/>
                <a:gd name="connsiteX62" fmla="*/ 1 w 6264586"/>
                <a:gd name="connsiteY62" fmla="*/ 3960094 h 6858001"/>
                <a:gd name="connsiteX63" fmla="*/ 2599292 w 6264586"/>
                <a:gd name="connsiteY63" fmla="*/ 3705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6264586" h="6858001">
                  <a:moveTo>
                    <a:pt x="6264586" y="6646464"/>
                  </a:moveTo>
                  <a:lnTo>
                    <a:pt x="6264586" y="6858001"/>
                  </a:lnTo>
                  <a:lnTo>
                    <a:pt x="5997170" y="6858001"/>
                  </a:lnTo>
                  <a:lnTo>
                    <a:pt x="6121512" y="6761029"/>
                  </a:lnTo>
                  <a:close/>
                  <a:moveTo>
                    <a:pt x="2693206" y="0"/>
                  </a:moveTo>
                  <a:lnTo>
                    <a:pt x="5872285" y="0"/>
                  </a:lnTo>
                  <a:lnTo>
                    <a:pt x="6024875" y="68385"/>
                  </a:lnTo>
                  <a:cubicBezTo>
                    <a:pt x="6086250" y="97989"/>
                    <a:pt x="6146793" y="129318"/>
                    <a:pt x="6206432" y="162336"/>
                  </a:cubicBezTo>
                  <a:lnTo>
                    <a:pt x="6264586" y="196704"/>
                  </a:lnTo>
                  <a:lnTo>
                    <a:pt x="6264586" y="537242"/>
                  </a:lnTo>
                  <a:lnTo>
                    <a:pt x="6230189" y="517260"/>
                  </a:lnTo>
                  <a:cubicBezTo>
                    <a:pt x="6012226" y="399931"/>
                    <a:pt x="5780573" y="310008"/>
                    <a:pt x="5540536" y="249543"/>
                  </a:cubicBezTo>
                  <a:cubicBezTo>
                    <a:pt x="5421375" y="219324"/>
                    <a:pt x="5300641" y="195644"/>
                    <a:pt x="5178896" y="178606"/>
                  </a:cubicBezTo>
                  <a:cubicBezTo>
                    <a:pt x="5057977" y="161840"/>
                    <a:pt x="4936276" y="151186"/>
                    <a:pt x="4814279" y="146683"/>
                  </a:cubicBezTo>
                  <a:cubicBezTo>
                    <a:pt x="4761501" y="144556"/>
                    <a:pt x="4708015" y="143421"/>
                    <a:pt x="4655095" y="143421"/>
                  </a:cubicBezTo>
                  <a:cubicBezTo>
                    <a:pt x="4462968" y="143573"/>
                    <a:pt x="4271111" y="157799"/>
                    <a:pt x="4081069" y="185983"/>
                  </a:cubicBezTo>
                  <a:cubicBezTo>
                    <a:pt x="3956361" y="205703"/>
                    <a:pt x="3835058" y="229396"/>
                    <a:pt x="3720566" y="256921"/>
                  </a:cubicBezTo>
                  <a:cubicBezTo>
                    <a:pt x="3596708" y="286714"/>
                    <a:pt x="3477677" y="320905"/>
                    <a:pt x="3365879" y="357651"/>
                  </a:cubicBezTo>
                  <a:cubicBezTo>
                    <a:pt x="3249257" y="395958"/>
                    <a:pt x="3133487" y="438945"/>
                    <a:pt x="3020555" y="486190"/>
                  </a:cubicBezTo>
                  <a:cubicBezTo>
                    <a:pt x="2907623" y="533434"/>
                    <a:pt x="2794832" y="585786"/>
                    <a:pt x="2685163" y="641542"/>
                  </a:cubicBezTo>
                  <a:cubicBezTo>
                    <a:pt x="2463995" y="754348"/>
                    <a:pt x="2250998" y="882488"/>
                    <a:pt x="2047720" y="1025030"/>
                  </a:cubicBezTo>
                  <a:cubicBezTo>
                    <a:pt x="2006151" y="1054399"/>
                    <a:pt x="1951528" y="1093415"/>
                    <a:pt x="1897333" y="1134983"/>
                  </a:cubicBezTo>
                  <a:cubicBezTo>
                    <a:pt x="1876761" y="1150164"/>
                    <a:pt x="1855905" y="1166479"/>
                    <a:pt x="1835758" y="1182227"/>
                  </a:cubicBezTo>
                  <a:lnTo>
                    <a:pt x="1823273" y="1192016"/>
                  </a:lnTo>
                  <a:cubicBezTo>
                    <a:pt x="1797027" y="1211879"/>
                    <a:pt x="1772057" y="1232309"/>
                    <a:pt x="1750918" y="1249760"/>
                  </a:cubicBezTo>
                  <a:cubicBezTo>
                    <a:pt x="1645931" y="1335737"/>
                    <a:pt x="1554422" y="1416605"/>
                    <a:pt x="1469297" y="1496906"/>
                  </a:cubicBezTo>
                  <a:cubicBezTo>
                    <a:pt x="1286595" y="1668957"/>
                    <a:pt x="1118818" y="1856190"/>
                    <a:pt x="967769" y="2056602"/>
                  </a:cubicBezTo>
                  <a:cubicBezTo>
                    <a:pt x="890731" y="2159603"/>
                    <a:pt x="818800" y="2264590"/>
                    <a:pt x="754105" y="2368727"/>
                  </a:cubicBezTo>
                  <a:cubicBezTo>
                    <a:pt x="681749" y="2488328"/>
                    <a:pt x="622304" y="2596720"/>
                    <a:pt x="572364" y="2701140"/>
                  </a:cubicBezTo>
                  <a:cubicBezTo>
                    <a:pt x="557609" y="2730507"/>
                    <a:pt x="543989" y="2760443"/>
                    <a:pt x="532497" y="2786265"/>
                  </a:cubicBezTo>
                  <a:lnTo>
                    <a:pt x="512918" y="2828827"/>
                  </a:lnTo>
                  <a:lnTo>
                    <a:pt x="494475" y="2872240"/>
                  </a:lnTo>
                  <a:lnTo>
                    <a:pt x="491637" y="2878908"/>
                  </a:lnTo>
                  <a:cubicBezTo>
                    <a:pt x="480146" y="2906575"/>
                    <a:pt x="469220" y="2932821"/>
                    <a:pt x="459290" y="2959635"/>
                  </a:cubicBezTo>
                  <a:cubicBezTo>
                    <a:pt x="455176" y="2970559"/>
                    <a:pt x="451060" y="2981484"/>
                    <a:pt x="446805" y="2992408"/>
                  </a:cubicBezTo>
                  <a:cubicBezTo>
                    <a:pt x="439427" y="3012412"/>
                    <a:pt x="432333" y="3030572"/>
                    <a:pt x="426090" y="3049158"/>
                  </a:cubicBezTo>
                  <a:lnTo>
                    <a:pt x="426090" y="3049867"/>
                  </a:lnTo>
                  <a:cubicBezTo>
                    <a:pt x="383010" y="3169099"/>
                    <a:pt x="346959" y="3290756"/>
                    <a:pt x="318124" y="3414202"/>
                  </a:cubicBezTo>
                  <a:cubicBezTo>
                    <a:pt x="260107" y="3661703"/>
                    <a:pt x="230780" y="3915049"/>
                    <a:pt x="230729" y="4169260"/>
                  </a:cubicBezTo>
                  <a:cubicBezTo>
                    <a:pt x="231621" y="4295173"/>
                    <a:pt x="244398" y="4420719"/>
                    <a:pt x="268893" y="4544236"/>
                  </a:cubicBezTo>
                  <a:cubicBezTo>
                    <a:pt x="293708" y="4666304"/>
                    <a:pt x="330882" y="4785521"/>
                    <a:pt x="379840" y="4900056"/>
                  </a:cubicBezTo>
                  <a:cubicBezTo>
                    <a:pt x="387926" y="4919919"/>
                    <a:pt x="397006" y="4939498"/>
                    <a:pt x="406512" y="4960211"/>
                  </a:cubicBezTo>
                  <a:cubicBezTo>
                    <a:pt x="410343" y="4968299"/>
                    <a:pt x="414173" y="4976385"/>
                    <a:pt x="417862" y="4984613"/>
                  </a:cubicBezTo>
                  <a:lnTo>
                    <a:pt x="428077" y="5005043"/>
                  </a:lnTo>
                  <a:cubicBezTo>
                    <a:pt x="438860" y="5026751"/>
                    <a:pt x="449075" y="5047181"/>
                    <a:pt x="460140" y="5067327"/>
                  </a:cubicBezTo>
                  <a:cubicBezTo>
                    <a:pt x="485536" y="5116273"/>
                    <a:pt x="514763" y="5165789"/>
                    <a:pt x="555197" y="5229773"/>
                  </a:cubicBezTo>
                  <a:cubicBezTo>
                    <a:pt x="586836" y="5280282"/>
                    <a:pt x="620318" y="5329511"/>
                    <a:pt x="660611" y="5387396"/>
                  </a:cubicBezTo>
                  <a:cubicBezTo>
                    <a:pt x="698065" y="5440741"/>
                    <a:pt x="737223" y="5493094"/>
                    <a:pt x="774110" y="5542182"/>
                  </a:cubicBezTo>
                  <a:cubicBezTo>
                    <a:pt x="821070" y="5604324"/>
                    <a:pt x="870301" y="5667173"/>
                    <a:pt x="917829" y="5727896"/>
                  </a:cubicBezTo>
                  <a:cubicBezTo>
                    <a:pt x="949042" y="5767762"/>
                    <a:pt x="979828" y="5807063"/>
                    <a:pt x="1012885" y="5849767"/>
                  </a:cubicBezTo>
                  <a:cubicBezTo>
                    <a:pt x="1045942" y="5892471"/>
                    <a:pt x="1089497" y="5948796"/>
                    <a:pt x="1133053" y="6006822"/>
                  </a:cubicBezTo>
                  <a:cubicBezTo>
                    <a:pt x="1153624" y="6034345"/>
                    <a:pt x="1175332" y="6063998"/>
                    <a:pt x="1194343" y="6090245"/>
                  </a:cubicBezTo>
                  <a:cubicBezTo>
                    <a:pt x="1213355" y="6116491"/>
                    <a:pt x="1231372" y="6141178"/>
                    <a:pt x="1249390" y="6165155"/>
                  </a:cubicBezTo>
                  <a:cubicBezTo>
                    <a:pt x="1280461" y="6208000"/>
                    <a:pt x="1313659" y="6250847"/>
                    <a:pt x="1345724" y="6292132"/>
                  </a:cubicBezTo>
                  <a:lnTo>
                    <a:pt x="1364310" y="6316251"/>
                  </a:lnTo>
                  <a:lnTo>
                    <a:pt x="1373673" y="6327885"/>
                  </a:lnTo>
                  <a:cubicBezTo>
                    <a:pt x="1409566" y="6372433"/>
                    <a:pt x="1446738" y="6418542"/>
                    <a:pt x="1484619" y="6462240"/>
                  </a:cubicBezTo>
                  <a:cubicBezTo>
                    <a:pt x="1567899" y="6559850"/>
                    <a:pt x="1653876" y="6652211"/>
                    <a:pt x="1739000" y="6737335"/>
                  </a:cubicBezTo>
                  <a:lnTo>
                    <a:pt x="1866801" y="6858001"/>
                  </a:lnTo>
                  <a:lnTo>
                    <a:pt x="1144149" y="6858001"/>
                  </a:lnTo>
                  <a:lnTo>
                    <a:pt x="1058349" y="6766452"/>
                  </a:lnTo>
                  <a:cubicBezTo>
                    <a:pt x="878978" y="6562465"/>
                    <a:pt x="718756" y="6341104"/>
                    <a:pt x="580309" y="6105000"/>
                  </a:cubicBezTo>
                  <a:cubicBezTo>
                    <a:pt x="200401" y="5454007"/>
                    <a:pt x="146" y="4713831"/>
                    <a:pt x="1" y="3960094"/>
                  </a:cubicBezTo>
                  <a:cubicBezTo>
                    <a:pt x="-335" y="2196754"/>
                    <a:pt x="1071479" y="683605"/>
                    <a:pt x="2599292" y="3705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5" name="TextBox 14">
            <a:extLst>
              <a:ext uri="{FF2B5EF4-FFF2-40B4-BE49-F238E27FC236}">
                <a16:creationId xmlns:a16="http://schemas.microsoft.com/office/drawing/2014/main" id="{AC4BD201-4E84-4692-92AA-E9F9946734CB}"/>
              </a:ext>
            </a:extLst>
          </p:cNvPr>
          <p:cNvSpPr txBox="1"/>
          <p:nvPr/>
        </p:nvSpPr>
        <p:spPr>
          <a:xfrm>
            <a:off x="7701430" y="3017294"/>
            <a:ext cx="2247900" cy="646331"/>
          </a:xfrm>
          <a:prstGeom prst="rect">
            <a:avLst/>
          </a:prstGeom>
          <a:noFill/>
        </p:spPr>
        <p:txBody>
          <a:bodyPr wrap="square" rtlCol="0">
            <a:spAutoFit/>
          </a:bodyPr>
          <a:lstStyle/>
          <a:p>
            <a:r>
              <a:rPr lang="sv-SE" b="1" dirty="0"/>
              <a:t>Klippa in lite bilder från en träning….. </a:t>
            </a:r>
          </a:p>
        </p:txBody>
      </p:sp>
    </p:spTree>
    <p:extLst>
      <p:ext uri="{BB962C8B-B14F-4D97-AF65-F5344CB8AC3E}">
        <p14:creationId xmlns:p14="http://schemas.microsoft.com/office/powerpoint/2010/main" val="13591903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Bildobjekt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23341"/>
            <a:ext cx="12201958" cy="6385691"/>
          </a:xfrm>
          <a:prstGeom prst="rect">
            <a:avLst/>
          </a:prstGeom>
        </p:spPr>
      </p:pic>
      <p:grpSp>
        <p:nvGrpSpPr>
          <p:cNvPr id="3" name="Grupp 2"/>
          <p:cNvGrpSpPr/>
          <p:nvPr/>
        </p:nvGrpSpPr>
        <p:grpSpPr>
          <a:xfrm>
            <a:off x="-2005" y="-4197"/>
            <a:ext cx="12194005" cy="6883630"/>
            <a:chOff x="-2005" y="-4197"/>
            <a:chExt cx="12194005" cy="6883630"/>
          </a:xfrm>
        </p:grpSpPr>
        <p:sp>
          <p:nvSpPr>
            <p:cNvPr id="2" name="Rektangel 1"/>
            <p:cNvSpPr/>
            <p:nvPr/>
          </p:nvSpPr>
          <p:spPr>
            <a:xfrm>
              <a:off x="0" y="-4196"/>
              <a:ext cx="12192000" cy="328877"/>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2" name="Rektangel 11"/>
            <p:cNvSpPr/>
            <p:nvPr/>
          </p:nvSpPr>
          <p:spPr>
            <a:xfrm>
              <a:off x="0" y="6550556"/>
              <a:ext cx="12192000" cy="328877"/>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p:cNvSpPr/>
            <p:nvPr/>
          </p:nvSpPr>
          <p:spPr>
            <a:xfrm rot="5400000">
              <a:off x="-3251740" y="3245538"/>
              <a:ext cx="6862199" cy="362730"/>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ektangel 14"/>
            <p:cNvSpPr/>
            <p:nvPr/>
          </p:nvSpPr>
          <p:spPr>
            <a:xfrm rot="5400000">
              <a:off x="8567364" y="3244013"/>
              <a:ext cx="6862199" cy="387072"/>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grpSp>
      <p:sp>
        <p:nvSpPr>
          <p:cNvPr id="4" name="Rektangel 3"/>
          <p:cNvSpPr/>
          <p:nvPr/>
        </p:nvSpPr>
        <p:spPr>
          <a:xfrm>
            <a:off x="360725" y="324681"/>
            <a:ext cx="9084933" cy="6225875"/>
          </a:xfrm>
          <a:prstGeom prst="rect">
            <a:avLst/>
          </a:prstGeom>
          <a:solidFill>
            <a:srgbClr val="A01F35">
              <a:alpha val="5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buNone/>
            </a:pPr>
            <a:endParaRPr lang="sv" sz="1800" i="1"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sv" i="1"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sv" sz="1800" i="1"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sv" sz="1800" i="1" dirty="0">
                <a:effectLst/>
                <a:latin typeface="Calibri" panose="020F0502020204030204" pitchFamily="34" charset="0"/>
                <a:ea typeface="Calibri" panose="020F0502020204030204" pitchFamily="34" charset="0"/>
                <a:cs typeface="Times New Roman" panose="02020603050405020304" pitchFamily="18" charset="0"/>
              </a:rPr>
              <a:t>Bergdalens IK är breddföreningen mitt i Borås, en självklar samlingsplats med Björkängsvallen i centrum där intresset för fotboll och möten mellan människor är extra stort. Här står lagarbetet i fokus och vi vurmar alldeles särskilt om vår Bergdalenanda; ett driv om att ständigt utvecklas och hjälpa andra att ta klivet framåt oavsett om man spelar, coachar eller stöttar som förälder. Varmt välkommen till ett ovanligt hjärtligt sammanhang! </a:t>
            </a:r>
            <a:endParaRPr lang="en-SE" sz="1800" i="1"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3" name="textruta 12">
            <a:extLst>
              <a:ext uri="{FF2B5EF4-FFF2-40B4-BE49-F238E27FC236}">
                <a16:creationId xmlns:a16="http://schemas.microsoft.com/office/drawing/2014/main" id="{4CC2BCE1-F206-4B59-8C5C-EE17914CFE1C}"/>
              </a:ext>
            </a:extLst>
          </p:cNvPr>
          <p:cNvSpPr txBox="1"/>
          <p:nvPr/>
        </p:nvSpPr>
        <p:spPr>
          <a:xfrm>
            <a:off x="847389" y="643577"/>
            <a:ext cx="3062960" cy="400110"/>
          </a:xfrm>
          <a:prstGeom prst="rect">
            <a:avLst/>
          </a:prstGeom>
          <a:noFill/>
          <a:ln>
            <a:noFill/>
          </a:ln>
        </p:spPr>
        <p:txBody>
          <a:bodyPr wrap="square" rtlCol="0">
            <a:spAutoFit/>
          </a:bodyPr>
          <a:lstStyle/>
          <a:p>
            <a:r>
              <a:rPr lang="sv-SE" sz="2000" dirty="0">
                <a:solidFill>
                  <a:schemeClr val="bg1"/>
                </a:solidFill>
                <a:latin typeface="Source Sans Pro" panose="020B0503030403020204" pitchFamily="34" charset="0"/>
                <a:ea typeface="Source Sans Pro" panose="020B0503030403020204" pitchFamily="34" charset="0"/>
                <a:cs typeface="National Light" charset="0"/>
              </a:rPr>
              <a:t>VÅR VÄRDEGRUND</a:t>
            </a:r>
          </a:p>
        </p:txBody>
      </p:sp>
      <p:sp>
        <p:nvSpPr>
          <p:cNvPr id="17" name="textruta 16">
            <a:extLst>
              <a:ext uri="{FF2B5EF4-FFF2-40B4-BE49-F238E27FC236}">
                <a16:creationId xmlns:a16="http://schemas.microsoft.com/office/drawing/2014/main" id="{85104645-B892-4D7B-B8CB-65B85C8A3A1E}"/>
              </a:ext>
            </a:extLst>
          </p:cNvPr>
          <p:cNvSpPr txBox="1"/>
          <p:nvPr/>
        </p:nvSpPr>
        <p:spPr>
          <a:xfrm>
            <a:off x="960510" y="1205312"/>
            <a:ext cx="9182731" cy="1569660"/>
          </a:xfrm>
          <a:prstGeom prst="rect">
            <a:avLst/>
          </a:prstGeom>
          <a:noFill/>
        </p:spPr>
        <p:txBody>
          <a:bodyPr wrap="square" rtlCol="0">
            <a:spAutoFit/>
          </a:bodyPr>
          <a:lstStyle/>
          <a:p>
            <a:r>
              <a:rPr lang="sv-SE" sz="4800" i="1" dirty="0">
                <a:solidFill>
                  <a:schemeClr val="bg1"/>
                </a:solidFill>
                <a:latin typeface="Heuristica" panose="02020603050705020204" pitchFamily="18" charset="0"/>
                <a:ea typeface="Tiempos Headline Light" charset="0"/>
                <a:cs typeface="Tiempos Headline Light" charset="0"/>
              </a:rPr>
              <a:t>Bergdalens IK är  kvartersklubben med det stora hjärtat</a:t>
            </a:r>
          </a:p>
        </p:txBody>
      </p:sp>
      <p:pic>
        <p:nvPicPr>
          <p:cNvPr id="18" name="Bildobjekt 17">
            <a:extLst>
              <a:ext uri="{FF2B5EF4-FFF2-40B4-BE49-F238E27FC236}">
                <a16:creationId xmlns:a16="http://schemas.microsoft.com/office/drawing/2014/main" id="{D5917D47-2186-4F67-A897-A37963E2EFE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251004" y="4394267"/>
            <a:ext cx="2349966" cy="2349966"/>
          </a:xfrm>
          <a:prstGeom prst="rect">
            <a:avLst/>
          </a:prstGeom>
        </p:spPr>
      </p:pic>
    </p:spTree>
    <p:extLst>
      <p:ext uri="{BB962C8B-B14F-4D97-AF65-F5344CB8AC3E}">
        <p14:creationId xmlns:p14="http://schemas.microsoft.com/office/powerpoint/2010/main" val="91805626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xmlns:p14="http://schemas.microsoft.com/office/powerpoint/2010/mai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Bildobjekt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23341"/>
            <a:ext cx="12201958" cy="6385691"/>
          </a:xfrm>
          <a:prstGeom prst="rect">
            <a:avLst/>
          </a:prstGeom>
        </p:spPr>
      </p:pic>
      <p:grpSp>
        <p:nvGrpSpPr>
          <p:cNvPr id="3" name="Grupp 2"/>
          <p:cNvGrpSpPr/>
          <p:nvPr/>
        </p:nvGrpSpPr>
        <p:grpSpPr>
          <a:xfrm>
            <a:off x="-2005" y="-4197"/>
            <a:ext cx="12194005" cy="6883630"/>
            <a:chOff x="-2005" y="-4197"/>
            <a:chExt cx="12194005" cy="6883630"/>
          </a:xfrm>
        </p:grpSpPr>
        <p:sp>
          <p:nvSpPr>
            <p:cNvPr id="2" name="Rektangel 1"/>
            <p:cNvSpPr/>
            <p:nvPr/>
          </p:nvSpPr>
          <p:spPr>
            <a:xfrm>
              <a:off x="0" y="-4196"/>
              <a:ext cx="12192000" cy="328877"/>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2" name="Rektangel 11"/>
            <p:cNvSpPr/>
            <p:nvPr/>
          </p:nvSpPr>
          <p:spPr>
            <a:xfrm>
              <a:off x="0" y="6550556"/>
              <a:ext cx="12192000" cy="328877"/>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p:cNvSpPr/>
            <p:nvPr/>
          </p:nvSpPr>
          <p:spPr>
            <a:xfrm rot="5400000">
              <a:off x="-3251740" y="3245538"/>
              <a:ext cx="6862199" cy="362730"/>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ektangel 14"/>
            <p:cNvSpPr/>
            <p:nvPr/>
          </p:nvSpPr>
          <p:spPr>
            <a:xfrm rot="5400000">
              <a:off x="8567364" y="3244013"/>
              <a:ext cx="6862199" cy="387072"/>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grpSp>
      <p:sp>
        <p:nvSpPr>
          <p:cNvPr id="4" name="Rektangel 3"/>
          <p:cNvSpPr/>
          <p:nvPr/>
        </p:nvSpPr>
        <p:spPr>
          <a:xfrm>
            <a:off x="360725" y="324681"/>
            <a:ext cx="9084933" cy="6225875"/>
          </a:xfrm>
          <a:prstGeom prst="rect">
            <a:avLst/>
          </a:prstGeom>
          <a:solidFill>
            <a:srgbClr val="A01F35">
              <a:alpha val="5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 sz="2400" i="1" dirty="0">
                <a:effectLst/>
                <a:latin typeface="Calibri" panose="020F0502020204030204" pitchFamily="34" charset="0"/>
                <a:ea typeface="Calibri" panose="020F0502020204030204" pitchFamily="34" charset="0"/>
                <a:cs typeface="Times New Roman" panose="02020603050405020304" pitchFamily="18" charset="0"/>
              </a:rPr>
              <a:t>  </a:t>
            </a:r>
            <a:endParaRPr lang="en-SE" sz="2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8" name="Bildobjekt 17">
            <a:extLst>
              <a:ext uri="{FF2B5EF4-FFF2-40B4-BE49-F238E27FC236}">
                <a16:creationId xmlns:a16="http://schemas.microsoft.com/office/drawing/2014/main" id="{D5917D47-2186-4F67-A897-A37963E2EFE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251004" y="4394267"/>
            <a:ext cx="2349966" cy="2349966"/>
          </a:xfrm>
          <a:prstGeom prst="rect">
            <a:avLst/>
          </a:prstGeom>
        </p:spPr>
      </p:pic>
      <p:sp>
        <p:nvSpPr>
          <p:cNvPr id="5" name="TextBox 4">
            <a:extLst>
              <a:ext uri="{FF2B5EF4-FFF2-40B4-BE49-F238E27FC236}">
                <a16:creationId xmlns:a16="http://schemas.microsoft.com/office/drawing/2014/main" id="{9A8220B6-6CC1-43E6-AEDC-DBC15006529C}"/>
              </a:ext>
            </a:extLst>
          </p:cNvPr>
          <p:cNvSpPr txBox="1"/>
          <p:nvPr/>
        </p:nvSpPr>
        <p:spPr>
          <a:xfrm>
            <a:off x="1325268" y="426021"/>
            <a:ext cx="6398223" cy="3077766"/>
          </a:xfrm>
          <a:prstGeom prst="rect">
            <a:avLst/>
          </a:prstGeom>
          <a:noFill/>
        </p:spPr>
        <p:txBody>
          <a:bodyPr wrap="square" rtlCol="0">
            <a:spAutoFit/>
          </a:bodyPr>
          <a:lstStyle/>
          <a:p>
            <a:pPr algn="ctr"/>
            <a:r>
              <a:rPr lang="sv" sz="28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Vår vision </a:t>
            </a:r>
            <a:endParaRPr lang="en-SE" sz="28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algn="ctr"/>
            <a:r>
              <a:rPr lang="sv" sz="20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Tillsammans utvecklar vi både människor och spelare. </a:t>
            </a:r>
            <a:endParaRPr lang="en-SE" sz="20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algn="ctr"/>
            <a:r>
              <a:rPr lang="sv" sz="2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endParaRPr lang="en-SE" sz="2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algn="ctr"/>
            <a:r>
              <a:rPr lang="sv" sz="2000" b="1" i="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Vi gillar att vinna ”stort”. Därför tror vi starkt på kraften i föreningsandan, att allas gemsamma bidrag är avgörande för helheten och för goda resultat sportsligt som medmänskligt i synnerhet. Vi tar alltid en för laget, bokstavligen</a:t>
            </a:r>
            <a:r>
              <a:rPr lang="sv" sz="2800" b="1" i="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endParaRPr lang="en-SE" sz="2800" b="1" i="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SE" dirty="0"/>
          </a:p>
        </p:txBody>
      </p:sp>
      <p:sp>
        <p:nvSpPr>
          <p:cNvPr id="6" name="TextBox 5">
            <a:extLst>
              <a:ext uri="{FF2B5EF4-FFF2-40B4-BE49-F238E27FC236}">
                <a16:creationId xmlns:a16="http://schemas.microsoft.com/office/drawing/2014/main" id="{B9AF2644-4693-4218-8070-1B4EDF5AEC34}"/>
              </a:ext>
            </a:extLst>
          </p:cNvPr>
          <p:cNvSpPr txBox="1"/>
          <p:nvPr/>
        </p:nvSpPr>
        <p:spPr>
          <a:xfrm>
            <a:off x="721450" y="3725994"/>
            <a:ext cx="8917756" cy="2831544"/>
          </a:xfrm>
          <a:prstGeom prst="rect">
            <a:avLst/>
          </a:prstGeom>
          <a:noFill/>
        </p:spPr>
        <p:txBody>
          <a:bodyPr wrap="square" rtlCol="0">
            <a:spAutoFit/>
          </a:bodyPr>
          <a:lstStyle/>
          <a:p>
            <a:r>
              <a:rPr lang="sv" sz="16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Föreningens röd-vita tråd är följande: </a:t>
            </a:r>
            <a:endParaRPr lang="en-SE" sz="16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buFont typeface="Wingdings" panose="05000000000000000000" pitchFamily="2" charset="2"/>
              <a:buChar char="ü"/>
            </a:pPr>
            <a:r>
              <a:rPr lang="sv" sz="1600" i="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Bergdalens IK har alltid plats för de som vill engagera sig.</a:t>
            </a:r>
            <a:endParaRPr lang="en-SE" sz="16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buFont typeface="Wingdings" panose="05000000000000000000" pitchFamily="2" charset="2"/>
              <a:buChar char="ü"/>
            </a:pPr>
            <a:r>
              <a:rPr lang="sv" sz="1600" i="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Bergdalens IK huvudsakliga fokus är breddfotboll.</a:t>
            </a:r>
            <a:endParaRPr lang="en-SE" sz="16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buFont typeface="Wingdings" panose="05000000000000000000" pitchFamily="2" charset="2"/>
              <a:buChar char="ü"/>
            </a:pPr>
            <a:r>
              <a:rPr lang="sv" sz="1600" i="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Bergdalens IK bygger grunden med en stark och välmående barn- och ungdomsverksamhet. </a:t>
            </a:r>
            <a:endParaRPr lang="en-SE" sz="16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buFont typeface="Wingdings" panose="05000000000000000000" pitchFamily="2" charset="2"/>
              <a:buChar char="ü"/>
            </a:pPr>
            <a:r>
              <a:rPr lang="sv" sz="1600" i="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Bergdalens IK ser kontinuerlig ledarutbildning som nödvändig för föreningens utveckling. </a:t>
            </a:r>
            <a:endParaRPr lang="en-SE" sz="16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buFont typeface="Wingdings" panose="05000000000000000000" pitchFamily="2" charset="2"/>
              <a:buChar char="ü"/>
            </a:pPr>
            <a:r>
              <a:rPr lang="sv" sz="1600" i="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Bergdalens IK verkar för seniorverksamhet där goda sportsliga resultat går hand i hand med föreningens ungdomsverksamhet: ett öppet samarbete, talangutveckling, ambassadörskap.  </a:t>
            </a:r>
            <a:endParaRPr lang="en-SE" sz="16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buFont typeface="Wingdings" panose="05000000000000000000" pitchFamily="2" charset="2"/>
              <a:buChar char="ü"/>
            </a:pPr>
            <a:r>
              <a:rPr lang="sv" sz="1600" i="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Bergdalens IK driver ett inkluderande styrelsearbete med korrekt och öppen ekonomisk redovisning. </a:t>
            </a:r>
            <a:endParaRPr lang="en-SE" sz="16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buFont typeface="Wingdings" panose="05000000000000000000" pitchFamily="2" charset="2"/>
              <a:buChar char="ü"/>
            </a:pPr>
            <a:r>
              <a:rPr lang="sv" sz="1600" i="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Bergdalens IK står för Fair play såväl på som utanför planen. Föreningen ska motverka all form av diskriminering eller mobbing, samt aktivt verka för en dopingfri idrott.</a:t>
            </a:r>
            <a:endParaRPr lang="en-SE" sz="16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SE" dirty="0"/>
          </a:p>
        </p:txBody>
      </p:sp>
    </p:spTree>
    <p:extLst>
      <p:ext uri="{BB962C8B-B14F-4D97-AF65-F5344CB8AC3E}">
        <p14:creationId xmlns:p14="http://schemas.microsoft.com/office/powerpoint/2010/main" val="285856335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xmlns:p14="http://schemas.microsoft.com/office/powerpoint/2010/mai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ktangel 4"/>
          <p:cNvSpPr/>
          <p:nvPr/>
        </p:nvSpPr>
        <p:spPr>
          <a:xfrm rot="5400000">
            <a:off x="5656246" y="410866"/>
            <a:ext cx="6177821" cy="600545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grpSp>
        <p:nvGrpSpPr>
          <p:cNvPr id="10" name="Grupp 9"/>
          <p:cNvGrpSpPr/>
          <p:nvPr/>
        </p:nvGrpSpPr>
        <p:grpSpPr>
          <a:xfrm>
            <a:off x="-2005" y="-4197"/>
            <a:ext cx="12194005" cy="6883630"/>
            <a:chOff x="-2005" y="-4197"/>
            <a:chExt cx="12194005" cy="6883630"/>
          </a:xfrm>
        </p:grpSpPr>
        <p:sp>
          <p:nvSpPr>
            <p:cNvPr id="11" name="Rektangel 10"/>
            <p:cNvSpPr/>
            <p:nvPr/>
          </p:nvSpPr>
          <p:spPr>
            <a:xfrm>
              <a:off x="0" y="-4196"/>
              <a:ext cx="12192000" cy="328877"/>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12" name="Rektangel 11"/>
            <p:cNvSpPr/>
            <p:nvPr/>
          </p:nvSpPr>
          <p:spPr>
            <a:xfrm>
              <a:off x="0" y="6550556"/>
              <a:ext cx="12192000" cy="328877"/>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3" name="Rektangel 12"/>
            <p:cNvSpPr/>
            <p:nvPr/>
          </p:nvSpPr>
          <p:spPr>
            <a:xfrm rot="5400000">
              <a:off x="-3251740" y="3245538"/>
              <a:ext cx="6862199" cy="362730"/>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p:cNvSpPr/>
            <p:nvPr/>
          </p:nvSpPr>
          <p:spPr>
            <a:xfrm rot="5400000">
              <a:off x="8567364" y="3244013"/>
              <a:ext cx="6862199" cy="387072"/>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grpSp>
      <p:sp>
        <p:nvSpPr>
          <p:cNvPr id="16" name="textruta 15">
            <a:extLst>
              <a:ext uri="{FF2B5EF4-FFF2-40B4-BE49-F238E27FC236}">
                <a16:creationId xmlns:a16="http://schemas.microsoft.com/office/drawing/2014/main" id="{69CC5989-6CB6-4B2E-90A7-7D9E093537BB}"/>
              </a:ext>
            </a:extLst>
          </p:cNvPr>
          <p:cNvSpPr txBox="1"/>
          <p:nvPr/>
        </p:nvSpPr>
        <p:spPr>
          <a:xfrm>
            <a:off x="6096001" y="1696415"/>
            <a:ext cx="5546102" cy="5078313"/>
          </a:xfrm>
          <a:prstGeom prst="rect">
            <a:avLst/>
          </a:prstGeom>
          <a:noFill/>
          <a:ln>
            <a:noFill/>
          </a:ln>
        </p:spPr>
        <p:txBody>
          <a:bodyPr wrap="square" rtlCol="0">
            <a:spAutoFit/>
          </a:bodyPr>
          <a:lstStyle/>
          <a:p>
            <a:pPr algn="ctr"/>
            <a:r>
              <a:rPr lang="sv-SE" sz="2800" b="1" dirty="0">
                <a:latin typeface="Arial" panose="020B0604020202020204" pitchFamily="34" charset="0"/>
                <a:ea typeface="Source Sans Pro" panose="020B0503030403020204" pitchFamily="34" charset="0"/>
                <a:cs typeface="Arial" panose="020B0604020202020204" pitchFamily="34" charset="0"/>
              </a:rPr>
              <a:t>Våra ledstjärnor som tränare</a:t>
            </a:r>
          </a:p>
          <a:p>
            <a:pPr algn="ctr"/>
            <a:endParaRPr lang="sv-SE" sz="2000" b="1" dirty="0">
              <a:latin typeface="Arial" panose="020B0604020202020204" pitchFamily="34" charset="0"/>
              <a:ea typeface="Source Sans Pro" panose="020B0503030403020204" pitchFamily="34" charset="0"/>
              <a:cs typeface="Arial" panose="020B0604020202020204" pitchFamily="34" charset="0"/>
            </a:endParaRPr>
          </a:p>
          <a:p>
            <a:pPr marL="285750" indent="-285750">
              <a:buFont typeface="Wingdings" panose="05000000000000000000" pitchFamily="2" charset="2"/>
              <a:buChar char="Ø"/>
            </a:pPr>
            <a:r>
              <a:rPr lang="sv-SE" sz="2400" i="1" dirty="0">
                <a:latin typeface="Arial" panose="020B0604020202020204" pitchFamily="34" charset="0"/>
                <a:ea typeface="Source Sans Pro" panose="020B0503030403020204" pitchFamily="34" charset="0"/>
                <a:cs typeface="Arial" panose="020B0604020202020204" pitchFamily="34" charset="0"/>
              </a:rPr>
              <a:t>Skapa en bra samanhållning och en ”team känsla” i laget.</a:t>
            </a:r>
          </a:p>
          <a:p>
            <a:pPr marL="285750" lvl="2" indent="-285750">
              <a:buFont typeface="Wingdings" panose="05000000000000000000" pitchFamily="2" charset="2"/>
              <a:buChar char="Ø"/>
            </a:pPr>
            <a:r>
              <a:rPr lang="sv-SE" sz="2400" i="1" dirty="0">
                <a:latin typeface="Arial" panose="020B0604020202020204" pitchFamily="34" charset="0"/>
                <a:ea typeface="Source Sans Pro" panose="020B0503030403020204" pitchFamily="34" charset="0"/>
                <a:cs typeface="Arial" panose="020B0604020202020204" pitchFamily="34" charset="0"/>
              </a:rPr>
              <a:t>Vara en bra kompis i alla lägen. Alla är lika viktiga.</a:t>
            </a:r>
          </a:p>
          <a:p>
            <a:pPr marL="285750" lvl="2" indent="-285750">
              <a:buFont typeface="Wingdings" panose="05000000000000000000" pitchFamily="2" charset="2"/>
              <a:buChar char="Ø"/>
            </a:pPr>
            <a:r>
              <a:rPr lang="sv-SE" sz="2400" i="1" dirty="0">
                <a:latin typeface="Arial" panose="020B0604020202020204" pitchFamily="34" charset="0"/>
                <a:ea typeface="Source Sans Pro" panose="020B0503030403020204" pitchFamily="34" charset="0"/>
                <a:cs typeface="Arial" panose="020B0604020202020204" pitchFamily="34" charset="0"/>
              </a:rPr>
              <a:t>Vi har roligt tillsammans</a:t>
            </a:r>
          </a:p>
          <a:p>
            <a:pPr marL="285750" lvl="2" indent="-285750">
              <a:buFont typeface="Wingdings" panose="05000000000000000000" pitchFamily="2" charset="2"/>
              <a:buChar char="Ø"/>
            </a:pPr>
            <a:r>
              <a:rPr lang="sv-SE" sz="2400" i="1" dirty="0">
                <a:latin typeface="Arial" panose="020B0604020202020204" pitchFamily="34" charset="0"/>
                <a:ea typeface="Source Sans Pro" panose="020B0503030403020204" pitchFamily="34" charset="0"/>
                <a:cs typeface="Arial" panose="020B0604020202020204" pitchFamily="34" charset="0"/>
              </a:rPr>
              <a:t>Vi kämpar som ett lag</a:t>
            </a:r>
          </a:p>
          <a:p>
            <a:pPr marL="285750" lvl="2" indent="-285750">
              <a:buFont typeface="Wingdings" panose="05000000000000000000" pitchFamily="2" charset="2"/>
              <a:buChar char="Ø"/>
            </a:pPr>
            <a:r>
              <a:rPr lang="sv-SE" sz="2400" i="1" dirty="0">
                <a:latin typeface="Arial" panose="020B0604020202020204" pitchFamily="34" charset="0"/>
                <a:ea typeface="Source Sans Pro" panose="020B0503030403020204" pitchFamily="34" charset="0"/>
                <a:cs typeface="Arial" panose="020B0604020202020204" pitchFamily="34" charset="0"/>
              </a:rPr>
              <a:t>Vi toppar aldrig lagen vid match</a:t>
            </a:r>
          </a:p>
          <a:p>
            <a:pPr marL="285750" indent="-285750">
              <a:buFont typeface="Wingdings" panose="05000000000000000000" pitchFamily="2" charset="2"/>
              <a:buChar char="Ø"/>
            </a:pPr>
            <a:endParaRPr lang="sv-SE" i="1" dirty="0">
              <a:latin typeface="Arial" panose="020B0604020202020204" pitchFamily="34" charset="0"/>
              <a:ea typeface="Source Sans Pro" panose="020B0503030403020204" pitchFamily="34" charset="0"/>
              <a:cs typeface="Arial" panose="020B0604020202020204" pitchFamily="34" charset="0"/>
            </a:endParaRPr>
          </a:p>
          <a:p>
            <a:pPr marL="285750" indent="-285750">
              <a:buFont typeface="Wingdings" panose="05000000000000000000" pitchFamily="2" charset="2"/>
              <a:buChar char="Ø"/>
            </a:pPr>
            <a:endParaRPr lang="sv-SE" i="1" dirty="0">
              <a:solidFill>
                <a:srgbClr val="FF0000"/>
              </a:solidFill>
              <a:latin typeface="Arial" panose="020B0604020202020204" pitchFamily="34" charset="0"/>
              <a:ea typeface="Source Sans Pro" panose="020B0503030403020204" pitchFamily="34" charset="0"/>
              <a:cs typeface="Arial" panose="020B0604020202020204" pitchFamily="34" charset="0"/>
            </a:endParaRPr>
          </a:p>
          <a:p>
            <a:r>
              <a:rPr lang="sv-SE" b="1" dirty="0">
                <a:solidFill>
                  <a:srgbClr val="FF0000"/>
                </a:solidFill>
                <a:latin typeface="Source Sans Pro" panose="020B0503030403020204" pitchFamily="34" charset="0"/>
                <a:ea typeface="Source Sans Pro" panose="020B0503030403020204" pitchFamily="34" charset="0"/>
              </a:rPr>
              <a:t>Visa filmen Glädje</a:t>
            </a:r>
            <a:r>
              <a:rPr lang="sv-SE" b="1">
                <a:solidFill>
                  <a:srgbClr val="FF0000"/>
                </a:solidFill>
                <a:latin typeface="Source Sans Pro" panose="020B0503030403020204" pitchFamily="34" charset="0"/>
                <a:ea typeface="Source Sans Pro" panose="020B0503030403020204" pitchFamily="34" charset="0"/>
              </a:rPr>
              <a:t>, delaktighet…</a:t>
            </a:r>
            <a:endParaRPr lang="sv-SE" b="1" dirty="0">
              <a:solidFill>
                <a:srgbClr val="FF0000"/>
              </a:solidFill>
              <a:latin typeface="Source Sans Pro" panose="020B0503030403020204" pitchFamily="34" charset="0"/>
              <a:ea typeface="Source Sans Pro" panose="020B0503030403020204" pitchFamily="34" charset="0"/>
            </a:endParaRPr>
          </a:p>
          <a:p>
            <a:r>
              <a:rPr lang="sv-SE" dirty="0">
                <a:hlinkClick r:id="rId3"/>
              </a:rPr>
              <a:t>https://utbildning.sisuidrottsbocker.se/fotboll/tranare/tranarutbildning/fsll/</a:t>
            </a:r>
            <a:r>
              <a:rPr lang="sv-SE" dirty="0"/>
              <a:t> </a:t>
            </a:r>
            <a:endParaRPr lang="sv-SE" b="1" dirty="0">
              <a:solidFill>
                <a:srgbClr val="FF0000"/>
              </a:solidFill>
              <a:latin typeface="Source Sans Pro" panose="020B0503030403020204" pitchFamily="34" charset="0"/>
              <a:ea typeface="Source Sans Pro" panose="020B0503030403020204" pitchFamily="34" charset="0"/>
            </a:endParaRPr>
          </a:p>
          <a:p>
            <a:pPr marL="285750" indent="-285750">
              <a:buFont typeface="Wingdings" panose="05000000000000000000" pitchFamily="2" charset="2"/>
              <a:buChar char="Ø"/>
            </a:pPr>
            <a:endParaRPr lang="sv-SE" b="1" dirty="0">
              <a:latin typeface="Source Sans Pro" panose="020B0503030403020204" pitchFamily="34" charset="0"/>
              <a:ea typeface="Source Sans Pro" panose="020B0503030403020204" pitchFamily="34" charset="0"/>
              <a:cs typeface="National Light" charset="0"/>
            </a:endParaRPr>
          </a:p>
        </p:txBody>
      </p:sp>
      <p:pic>
        <p:nvPicPr>
          <p:cNvPr id="18" name="Bildobjekt 17">
            <a:extLst>
              <a:ext uri="{FF2B5EF4-FFF2-40B4-BE49-F238E27FC236}">
                <a16:creationId xmlns:a16="http://schemas.microsoft.com/office/drawing/2014/main" id="{99D521F0-9E22-4EE7-8038-5674DA383EF8}"/>
              </a:ext>
            </a:extLst>
          </p:cNvPr>
          <p:cNvPicPr>
            <a:picLocks noChangeAspect="1"/>
          </p:cNvPicPr>
          <p:nvPr/>
        </p:nvPicPr>
        <p:blipFill rotWithShape="1">
          <a:blip r:embed="rId4">
            <a:extLst>
              <a:ext uri="{28A0092B-C50C-407E-A947-70E740481C1C}">
                <a14:useLocalDpi xmlns:a14="http://schemas.microsoft.com/office/drawing/2010/main" val="0"/>
              </a:ext>
            </a:extLst>
          </a:blip>
          <a:srcRect l="14339" t="8243" r="19114" b="10420"/>
          <a:stretch/>
        </p:blipFill>
        <p:spPr>
          <a:xfrm>
            <a:off x="411775" y="324681"/>
            <a:ext cx="5201947" cy="6177821"/>
          </a:xfrm>
          <a:prstGeom prst="rect">
            <a:avLst/>
          </a:prstGeom>
        </p:spPr>
      </p:pic>
      <p:sp>
        <p:nvSpPr>
          <p:cNvPr id="22" name="Rektangel 21">
            <a:extLst>
              <a:ext uri="{FF2B5EF4-FFF2-40B4-BE49-F238E27FC236}">
                <a16:creationId xmlns:a16="http://schemas.microsoft.com/office/drawing/2014/main" id="{5B29B21D-86E8-468B-B92C-12B1240E0661}"/>
              </a:ext>
            </a:extLst>
          </p:cNvPr>
          <p:cNvSpPr/>
          <p:nvPr/>
        </p:nvSpPr>
        <p:spPr>
          <a:xfrm>
            <a:off x="7844248" y="-4195"/>
            <a:ext cx="1645928" cy="1267545"/>
          </a:xfrm>
          <a:prstGeom prst="rect">
            <a:avLst/>
          </a:prstGeom>
          <a:solidFill>
            <a:srgbClr val="E405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dirty="0"/>
              <a:t>  </a:t>
            </a:r>
          </a:p>
        </p:txBody>
      </p:sp>
      <p:pic>
        <p:nvPicPr>
          <p:cNvPr id="23" name="Bildobjekt 22">
            <a:extLst>
              <a:ext uri="{FF2B5EF4-FFF2-40B4-BE49-F238E27FC236}">
                <a16:creationId xmlns:a16="http://schemas.microsoft.com/office/drawing/2014/main" id="{18BA898E-BBD0-4B8F-9781-1BD92B2B072F}"/>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048205" y="-291218"/>
            <a:ext cx="1714500" cy="1714500"/>
          </a:xfrm>
          <a:prstGeom prst="rect">
            <a:avLst/>
          </a:prstGeom>
        </p:spPr>
      </p:pic>
      <p:sp>
        <p:nvSpPr>
          <p:cNvPr id="24" name="Rektangel 23">
            <a:extLst>
              <a:ext uri="{FF2B5EF4-FFF2-40B4-BE49-F238E27FC236}">
                <a16:creationId xmlns:a16="http://schemas.microsoft.com/office/drawing/2014/main" id="{733D66C7-BCF2-4062-B979-7D4D5D8880EB}"/>
              </a:ext>
            </a:extLst>
          </p:cNvPr>
          <p:cNvSpPr/>
          <p:nvPr/>
        </p:nvSpPr>
        <p:spPr>
          <a:xfrm>
            <a:off x="7514674" y="-4195"/>
            <a:ext cx="2122414" cy="1267545"/>
          </a:xfrm>
          <a:prstGeom prst="rect">
            <a:avLst/>
          </a:prstGeom>
          <a:solidFill>
            <a:srgbClr val="E405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dirty="0"/>
              <a:t>  </a:t>
            </a:r>
          </a:p>
        </p:txBody>
      </p:sp>
      <p:pic>
        <p:nvPicPr>
          <p:cNvPr id="25" name="Bildobjekt 24">
            <a:extLst>
              <a:ext uri="{FF2B5EF4-FFF2-40B4-BE49-F238E27FC236}">
                <a16:creationId xmlns:a16="http://schemas.microsoft.com/office/drawing/2014/main" id="{77EE0BFD-636F-4448-A4DE-501216157B8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18631" y="-291218"/>
            <a:ext cx="1714500" cy="1714500"/>
          </a:xfrm>
          <a:prstGeom prst="rect">
            <a:avLst/>
          </a:prstGeom>
        </p:spPr>
      </p:pic>
      <p:sp>
        <p:nvSpPr>
          <p:cNvPr id="26" name="Rektangel 25">
            <a:extLst>
              <a:ext uri="{FF2B5EF4-FFF2-40B4-BE49-F238E27FC236}">
                <a16:creationId xmlns:a16="http://schemas.microsoft.com/office/drawing/2014/main" id="{FAC0A51F-BF05-4664-AE3D-56356533BB24}"/>
              </a:ext>
            </a:extLst>
          </p:cNvPr>
          <p:cNvSpPr/>
          <p:nvPr/>
        </p:nvSpPr>
        <p:spPr>
          <a:xfrm>
            <a:off x="7640291" y="-4243"/>
            <a:ext cx="2122414" cy="1267545"/>
          </a:xfrm>
          <a:prstGeom prst="rect">
            <a:avLst/>
          </a:prstGeom>
          <a:solidFill>
            <a:srgbClr val="E405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dirty="0"/>
              <a:t>  </a:t>
            </a:r>
          </a:p>
        </p:txBody>
      </p:sp>
      <p:pic>
        <p:nvPicPr>
          <p:cNvPr id="27" name="Bildobjekt 26">
            <a:extLst>
              <a:ext uri="{FF2B5EF4-FFF2-40B4-BE49-F238E27FC236}">
                <a16:creationId xmlns:a16="http://schemas.microsoft.com/office/drawing/2014/main" id="{77F9B324-5F38-4ED6-930D-14B4ACB9ADC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844248" y="-291266"/>
            <a:ext cx="1714500" cy="1714500"/>
          </a:xfrm>
          <a:prstGeom prst="rect">
            <a:avLst/>
          </a:prstGeom>
        </p:spPr>
      </p:pic>
    </p:spTree>
    <p:extLst>
      <p:ext uri="{BB962C8B-B14F-4D97-AF65-F5344CB8AC3E}">
        <p14:creationId xmlns:p14="http://schemas.microsoft.com/office/powerpoint/2010/main" val="299702256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xmlns:p14="http://schemas.microsoft.com/office/powerpoint/2010/mai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A6C265E-DA5C-417D-BCE9-5F418A862D39}"/>
              </a:ext>
            </a:extLst>
          </p:cNvPr>
          <p:cNvSpPr>
            <a:spLocks noGrp="1"/>
          </p:cNvSpPr>
          <p:nvPr>
            <p:ph type="ctrTitle"/>
          </p:nvPr>
        </p:nvSpPr>
        <p:spPr/>
        <p:txBody>
          <a:bodyPr/>
          <a:lstStyle/>
          <a:p>
            <a:endParaRPr lang="sv-SE"/>
          </a:p>
        </p:txBody>
      </p:sp>
      <p:sp>
        <p:nvSpPr>
          <p:cNvPr id="3" name="Underrubrik 2">
            <a:extLst>
              <a:ext uri="{FF2B5EF4-FFF2-40B4-BE49-F238E27FC236}">
                <a16:creationId xmlns:a16="http://schemas.microsoft.com/office/drawing/2014/main" id="{C5EDB734-802D-497E-92E5-BC0438ECF562}"/>
              </a:ext>
            </a:extLst>
          </p:cNvPr>
          <p:cNvSpPr>
            <a:spLocks noGrp="1"/>
          </p:cNvSpPr>
          <p:nvPr>
            <p:ph type="subTitle" idx="1"/>
          </p:nvPr>
        </p:nvSpPr>
        <p:spPr/>
        <p:txBody>
          <a:bodyPr/>
          <a:lstStyle/>
          <a:p>
            <a:endParaRPr lang="sv-SE"/>
          </a:p>
        </p:txBody>
      </p:sp>
      <p:pic>
        <p:nvPicPr>
          <p:cNvPr id="4" name="Bildobjekt 3">
            <a:extLst>
              <a:ext uri="{FF2B5EF4-FFF2-40B4-BE49-F238E27FC236}">
                <a16:creationId xmlns:a16="http://schemas.microsoft.com/office/drawing/2014/main" id="{51F37A35-78EF-48F6-AD4A-FCF1315733C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2462"/>
            <a:ext cx="12192000" cy="7730247"/>
          </a:xfrm>
          <a:prstGeom prst="rect">
            <a:avLst/>
          </a:prstGeom>
        </p:spPr>
      </p:pic>
      <p:sp>
        <p:nvSpPr>
          <p:cNvPr id="5" name="Rektangel 4">
            <a:extLst>
              <a:ext uri="{FF2B5EF4-FFF2-40B4-BE49-F238E27FC236}">
                <a16:creationId xmlns:a16="http://schemas.microsoft.com/office/drawing/2014/main" id="{F583822A-CC1E-4907-BDD1-0910343E40D4}"/>
              </a:ext>
            </a:extLst>
          </p:cNvPr>
          <p:cNvSpPr/>
          <p:nvPr/>
        </p:nvSpPr>
        <p:spPr>
          <a:xfrm>
            <a:off x="374708" y="393453"/>
            <a:ext cx="11442583" cy="6233020"/>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sv-SE" b="1" dirty="0">
              <a:solidFill>
                <a:srgbClr val="FF0000"/>
              </a:solidFill>
              <a:latin typeface="Source Sans Pro" panose="020B0503030403020204" pitchFamily="34" charset="0"/>
              <a:ea typeface="Source Sans Pro" panose="020B0503030403020204" pitchFamily="34" charset="0"/>
              <a:cs typeface="National Light" charset="0"/>
            </a:endParaRPr>
          </a:p>
          <a:p>
            <a:endParaRPr lang="sv-SE" b="1" dirty="0">
              <a:solidFill>
                <a:srgbClr val="FF0000"/>
              </a:solidFill>
              <a:latin typeface="Source Sans Pro" panose="020B0503030403020204" pitchFamily="34" charset="0"/>
              <a:ea typeface="Source Sans Pro" panose="020B0503030403020204" pitchFamily="34" charset="0"/>
              <a:cs typeface="National Light" charset="0"/>
            </a:endParaRPr>
          </a:p>
          <a:p>
            <a:endParaRPr lang="sv-SE" b="1" dirty="0">
              <a:solidFill>
                <a:srgbClr val="FF0000"/>
              </a:solidFill>
              <a:latin typeface="Source Sans Pro" panose="020B0503030403020204" pitchFamily="34" charset="0"/>
              <a:ea typeface="Source Sans Pro" panose="020B0503030403020204" pitchFamily="34" charset="0"/>
              <a:cs typeface="National Light" charset="0"/>
            </a:endParaRPr>
          </a:p>
          <a:p>
            <a:r>
              <a:rPr lang="sv-SE" b="1" dirty="0">
                <a:solidFill>
                  <a:srgbClr val="FF0000"/>
                </a:solidFill>
                <a:latin typeface="Source Sans Pro" panose="020B0503030403020204" pitchFamily="34" charset="0"/>
                <a:ea typeface="Source Sans Pro" panose="020B0503030403020204" pitchFamily="34" charset="0"/>
                <a:cs typeface="National Light" charset="0"/>
              </a:rPr>
              <a:t>	(F</a:t>
            </a:r>
            <a:r>
              <a:rPr lang="sv-SE" b="1" dirty="0">
                <a:solidFill>
                  <a:srgbClr val="FF0000"/>
                </a:solidFill>
                <a:latin typeface="Source Sans Pro" panose="020B0503030403020204" pitchFamily="34" charset="0"/>
                <a:ea typeface="Source Sans Pro" panose="020B0503030403020204" pitchFamily="34" charset="0"/>
              </a:rPr>
              <a:t>ilmen 5 mot 5)</a:t>
            </a:r>
          </a:p>
          <a:p>
            <a:endParaRPr lang="sv-SE" b="1" dirty="0">
              <a:solidFill>
                <a:srgbClr val="FF0000"/>
              </a:solidFill>
              <a:latin typeface="Source Sans Pro" panose="020B0503030403020204" pitchFamily="34" charset="0"/>
              <a:ea typeface="Source Sans Pro" panose="020B0503030403020204" pitchFamily="34" charset="0"/>
            </a:endParaRPr>
          </a:p>
          <a:p>
            <a:r>
              <a:rPr lang="sv-SE">
                <a:hlinkClick r:id="rId3"/>
              </a:rPr>
              <a:t>5 mot 5 (sisuidrottsbocker.se)</a:t>
            </a:r>
            <a:endParaRPr lang="sv-SE" b="1" dirty="0">
              <a:solidFill>
                <a:srgbClr val="FF0000"/>
              </a:solidFill>
              <a:latin typeface="Source Sans Pro" panose="020B0503030403020204" pitchFamily="34" charset="0"/>
              <a:ea typeface="Source Sans Pro" panose="020B0503030403020204" pitchFamily="34" charset="0"/>
            </a:endParaRPr>
          </a:p>
        </p:txBody>
      </p:sp>
      <p:sp>
        <p:nvSpPr>
          <p:cNvPr id="13" name="Rektangel 12">
            <a:extLst>
              <a:ext uri="{FF2B5EF4-FFF2-40B4-BE49-F238E27FC236}">
                <a16:creationId xmlns:a16="http://schemas.microsoft.com/office/drawing/2014/main" id="{FA119C4D-B209-4852-82A8-81D19E24EC0B}"/>
              </a:ext>
            </a:extLst>
          </p:cNvPr>
          <p:cNvSpPr/>
          <p:nvPr/>
        </p:nvSpPr>
        <p:spPr>
          <a:xfrm>
            <a:off x="8059025" y="82622"/>
            <a:ext cx="2122414" cy="1267545"/>
          </a:xfrm>
          <a:prstGeom prst="rect">
            <a:avLst/>
          </a:prstGeom>
          <a:solidFill>
            <a:srgbClr val="E405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dirty="0">
                <a:ln w="0"/>
                <a:solidFill>
                  <a:schemeClr val="tx1"/>
                </a:solidFill>
                <a:effectLst>
                  <a:outerShdw blurRad="38100" dist="19050" dir="2700000" algn="tl" rotWithShape="0">
                    <a:schemeClr val="dk1">
                      <a:alpha val="40000"/>
                    </a:schemeClr>
                  </a:outerShdw>
                </a:effectLst>
              </a:rPr>
              <a:t>  </a:t>
            </a:r>
          </a:p>
        </p:txBody>
      </p:sp>
      <p:pic>
        <p:nvPicPr>
          <p:cNvPr id="14" name="Bildobjekt 13">
            <a:extLst>
              <a:ext uri="{FF2B5EF4-FFF2-40B4-BE49-F238E27FC236}">
                <a16:creationId xmlns:a16="http://schemas.microsoft.com/office/drawing/2014/main" id="{13B62A3F-DE51-4927-8777-94ED4FC73D5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62982" y="-135692"/>
            <a:ext cx="1714500" cy="1714500"/>
          </a:xfrm>
          <a:prstGeom prst="rect">
            <a:avLst/>
          </a:prstGeom>
        </p:spPr>
      </p:pic>
      <p:sp>
        <p:nvSpPr>
          <p:cNvPr id="16" name="textruta 15">
            <a:extLst>
              <a:ext uri="{FF2B5EF4-FFF2-40B4-BE49-F238E27FC236}">
                <a16:creationId xmlns:a16="http://schemas.microsoft.com/office/drawing/2014/main" id="{358970BA-4DC8-473C-A5F2-704A80D963FF}"/>
              </a:ext>
            </a:extLst>
          </p:cNvPr>
          <p:cNvSpPr txBox="1"/>
          <p:nvPr/>
        </p:nvSpPr>
        <p:spPr>
          <a:xfrm>
            <a:off x="1015299" y="1803022"/>
            <a:ext cx="10496646" cy="1569660"/>
          </a:xfrm>
          <a:prstGeom prst="rect">
            <a:avLst/>
          </a:prstGeom>
          <a:noFill/>
        </p:spPr>
        <p:txBody>
          <a:bodyPr wrap="square" rtlCol="0">
            <a:spAutoFit/>
          </a:bodyPr>
          <a:lstStyle/>
          <a:p>
            <a:r>
              <a:rPr lang="sv-SE" sz="2400" b="0" i="1" dirty="0">
                <a:solidFill>
                  <a:srgbClr val="1F1F1F"/>
                </a:solidFill>
                <a:effectLst/>
                <a:latin typeface="Stag Sans"/>
              </a:rPr>
              <a:t>Om barnen får möjlighet att ofta ha bollkontakt och ta många beslut har det en positiv påverkan på utvecklingen av deras färdigheter och spelförståelse. Den kombinationen skapar bästa möjliga förutsättningar för passion för fotboll och ett livslångt intresse</a:t>
            </a:r>
            <a:r>
              <a:rPr lang="sv-SE" sz="2400" b="0" i="0" dirty="0">
                <a:solidFill>
                  <a:srgbClr val="1F1F1F"/>
                </a:solidFill>
                <a:effectLst/>
                <a:latin typeface="Stag Sans"/>
              </a:rPr>
              <a:t>.</a:t>
            </a:r>
            <a:endParaRPr lang="sv-SE" sz="2400" dirty="0"/>
          </a:p>
        </p:txBody>
      </p:sp>
      <p:sp>
        <p:nvSpPr>
          <p:cNvPr id="17" name="textruta 16">
            <a:extLst>
              <a:ext uri="{FF2B5EF4-FFF2-40B4-BE49-F238E27FC236}">
                <a16:creationId xmlns:a16="http://schemas.microsoft.com/office/drawing/2014/main" id="{405671C1-8E52-49E8-A134-9B2D1FB90E32}"/>
              </a:ext>
            </a:extLst>
          </p:cNvPr>
          <p:cNvSpPr txBox="1"/>
          <p:nvPr/>
        </p:nvSpPr>
        <p:spPr>
          <a:xfrm>
            <a:off x="1015299" y="857555"/>
            <a:ext cx="7247683" cy="830997"/>
          </a:xfrm>
          <a:prstGeom prst="rect">
            <a:avLst/>
          </a:prstGeom>
          <a:noFill/>
        </p:spPr>
        <p:txBody>
          <a:bodyPr wrap="square" rtlCol="0">
            <a:spAutoFit/>
          </a:bodyPr>
          <a:lstStyle/>
          <a:p>
            <a:r>
              <a:rPr lang="sv-SE" sz="4800" dirty="0"/>
              <a:t>Spel formen 5 mot 5 (8-9 år</a:t>
            </a:r>
          </a:p>
        </p:txBody>
      </p:sp>
    </p:spTree>
    <p:extLst>
      <p:ext uri="{BB962C8B-B14F-4D97-AF65-F5344CB8AC3E}">
        <p14:creationId xmlns:p14="http://schemas.microsoft.com/office/powerpoint/2010/main" val="226088001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xmlns:p14="http://schemas.microsoft.com/office/powerpoint/2010/mai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ktangel 4"/>
          <p:cNvSpPr/>
          <p:nvPr/>
        </p:nvSpPr>
        <p:spPr>
          <a:xfrm rot="5400000">
            <a:off x="5656246" y="410866"/>
            <a:ext cx="6177821" cy="600545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grpSp>
        <p:nvGrpSpPr>
          <p:cNvPr id="10" name="Grupp 9"/>
          <p:cNvGrpSpPr/>
          <p:nvPr/>
        </p:nvGrpSpPr>
        <p:grpSpPr>
          <a:xfrm>
            <a:off x="-2005" y="-4197"/>
            <a:ext cx="12194005" cy="6883630"/>
            <a:chOff x="-2005" y="-4197"/>
            <a:chExt cx="12194005" cy="6883630"/>
          </a:xfrm>
        </p:grpSpPr>
        <p:sp>
          <p:nvSpPr>
            <p:cNvPr id="11" name="Rektangel 10"/>
            <p:cNvSpPr/>
            <p:nvPr/>
          </p:nvSpPr>
          <p:spPr>
            <a:xfrm>
              <a:off x="0" y="-4196"/>
              <a:ext cx="12192000" cy="328877"/>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12" name="Rektangel 11"/>
            <p:cNvSpPr/>
            <p:nvPr/>
          </p:nvSpPr>
          <p:spPr>
            <a:xfrm>
              <a:off x="0" y="6550556"/>
              <a:ext cx="12192000" cy="328877"/>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3" name="Rektangel 12"/>
            <p:cNvSpPr/>
            <p:nvPr/>
          </p:nvSpPr>
          <p:spPr>
            <a:xfrm rot="5400000">
              <a:off x="-3251740" y="3245538"/>
              <a:ext cx="6862199" cy="362730"/>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p:cNvSpPr/>
            <p:nvPr/>
          </p:nvSpPr>
          <p:spPr>
            <a:xfrm rot="5400000">
              <a:off x="8567364" y="3244013"/>
              <a:ext cx="6862199" cy="387072"/>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grpSp>
      <p:sp>
        <p:nvSpPr>
          <p:cNvPr id="16" name="textruta 15">
            <a:extLst>
              <a:ext uri="{FF2B5EF4-FFF2-40B4-BE49-F238E27FC236}">
                <a16:creationId xmlns:a16="http://schemas.microsoft.com/office/drawing/2014/main" id="{69CC5989-6CB6-4B2E-90A7-7D9E093537BB}"/>
              </a:ext>
            </a:extLst>
          </p:cNvPr>
          <p:cNvSpPr txBox="1"/>
          <p:nvPr/>
        </p:nvSpPr>
        <p:spPr>
          <a:xfrm>
            <a:off x="4597278" y="1696415"/>
            <a:ext cx="8186271" cy="523220"/>
          </a:xfrm>
          <a:prstGeom prst="rect">
            <a:avLst/>
          </a:prstGeom>
          <a:noFill/>
          <a:ln>
            <a:noFill/>
          </a:ln>
        </p:spPr>
        <p:txBody>
          <a:bodyPr wrap="square" rtlCol="0">
            <a:spAutoFit/>
          </a:bodyPr>
          <a:lstStyle/>
          <a:p>
            <a:pPr algn="ctr"/>
            <a:r>
              <a:rPr lang="sv-SE" sz="2800" dirty="0">
                <a:latin typeface="Arial" panose="020B0604020202020204" pitchFamily="34" charset="0"/>
                <a:ea typeface="Source Sans Pro" panose="020B0503030403020204" pitchFamily="34" charset="0"/>
                <a:cs typeface="Arial" panose="020B0604020202020204" pitchFamily="34" charset="0"/>
              </a:rPr>
              <a:t>Vad gäller vid match</a:t>
            </a:r>
          </a:p>
        </p:txBody>
      </p:sp>
      <p:sp>
        <p:nvSpPr>
          <p:cNvPr id="17" name="Rektangel 16">
            <a:extLst>
              <a:ext uri="{FF2B5EF4-FFF2-40B4-BE49-F238E27FC236}">
                <a16:creationId xmlns:a16="http://schemas.microsoft.com/office/drawing/2014/main" id="{297F1FC9-CB59-44FF-9BE6-7D8034794A7C}"/>
              </a:ext>
            </a:extLst>
          </p:cNvPr>
          <p:cNvSpPr/>
          <p:nvPr/>
        </p:nvSpPr>
        <p:spPr>
          <a:xfrm>
            <a:off x="6006958" y="2916369"/>
            <a:ext cx="5740924" cy="1619802"/>
          </a:xfrm>
          <a:prstGeom prst="rect">
            <a:avLst/>
          </a:prstGeom>
        </p:spPr>
        <p:txBody>
          <a:bodyPr wrap="square">
            <a:spAutoFit/>
          </a:bodyPr>
          <a:lstStyle/>
          <a:p>
            <a:pPr marL="342900" lvl="0" indent="-342900" algn="l" rtl="0">
              <a:lnSpc>
                <a:spcPct val="80000"/>
              </a:lnSpc>
              <a:spcBef>
                <a:spcPts val="480"/>
              </a:spcBef>
              <a:spcAft>
                <a:spcPts val="0"/>
              </a:spcAft>
              <a:buClr>
                <a:schemeClr val="dk1"/>
              </a:buClr>
              <a:buSzPts val="2400"/>
              <a:buFont typeface="Wingdings" panose="05000000000000000000" pitchFamily="2" charset="2"/>
              <a:buChar char="Ø"/>
            </a:pPr>
            <a:r>
              <a:rPr lang="sv-SE" dirty="0">
                <a:solidFill>
                  <a:srgbClr val="000000"/>
                </a:solidFill>
                <a:latin typeface="Calibri" panose="020F0502020204030204" pitchFamily="34" charset="0"/>
                <a:ea typeface="Times New Roman" panose="02020603050405020304" pitchFamily="18" charset="0"/>
              </a:rPr>
              <a:t>L</a:t>
            </a:r>
            <a:r>
              <a:rPr lang="sv-SE" sz="1800" dirty="0">
                <a:solidFill>
                  <a:srgbClr val="000000"/>
                </a:solidFill>
                <a:effectLst/>
                <a:latin typeface="Calibri" panose="020F0502020204030204" pitchFamily="34" charset="0"/>
                <a:ea typeface="Times New Roman" panose="02020603050405020304" pitchFamily="18" charset="0"/>
              </a:rPr>
              <a:t>aget är anmält till två serier</a:t>
            </a:r>
          </a:p>
          <a:p>
            <a:pPr marL="342900" lvl="0" indent="-342900" algn="l" rtl="0">
              <a:lnSpc>
                <a:spcPct val="80000"/>
              </a:lnSpc>
              <a:spcBef>
                <a:spcPts val="480"/>
              </a:spcBef>
              <a:spcAft>
                <a:spcPts val="0"/>
              </a:spcAft>
              <a:buClr>
                <a:schemeClr val="dk1"/>
              </a:buClr>
              <a:buSzPts val="2400"/>
              <a:buFont typeface="Wingdings" panose="05000000000000000000" pitchFamily="2" charset="2"/>
              <a:buChar char="Ø"/>
            </a:pPr>
            <a:r>
              <a:rPr lang="sv-SE" sz="1800" dirty="0">
                <a:solidFill>
                  <a:srgbClr val="000000"/>
                </a:solidFill>
                <a:effectLst/>
                <a:latin typeface="Calibri" panose="020F0502020204030204" pitchFamily="34" charset="0"/>
                <a:ea typeface="Times New Roman" panose="02020603050405020304" pitchFamily="18" charset="0"/>
              </a:rPr>
              <a:t>Så laget kommer vi dela in i 2 grupper (eller fler) där varje grupp spelar varannan match under sässongen</a:t>
            </a:r>
          </a:p>
          <a:p>
            <a:pPr marL="342900" lvl="0" indent="-342900" algn="l" rtl="0">
              <a:lnSpc>
                <a:spcPct val="80000"/>
              </a:lnSpc>
              <a:spcBef>
                <a:spcPts val="480"/>
              </a:spcBef>
              <a:spcAft>
                <a:spcPts val="0"/>
              </a:spcAft>
              <a:buClr>
                <a:schemeClr val="dk1"/>
              </a:buClr>
              <a:buSzPts val="2400"/>
              <a:buFont typeface="Wingdings" panose="05000000000000000000" pitchFamily="2" charset="2"/>
              <a:buChar char="Ø"/>
            </a:pPr>
            <a:r>
              <a:rPr lang="sv-SE" sz="1800" dirty="0">
                <a:solidFill>
                  <a:srgbClr val="000000"/>
                </a:solidFill>
                <a:effectLst/>
                <a:latin typeface="Calibri" panose="020F0502020204030204" pitchFamily="34" charset="0"/>
                <a:ea typeface="Times New Roman" panose="02020603050405020304" pitchFamily="18" charset="0"/>
              </a:rPr>
              <a:t>Då kan vi tidigt informera om vilken grupp som kommer spela match vilka datum.</a:t>
            </a:r>
          </a:p>
          <a:p>
            <a:pPr marL="342900" lvl="0" indent="-342900" algn="l" rtl="0">
              <a:lnSpc>
                <a:spcPct val="80000"/>
              </a:lnSpc>
              <a:spcBef>
                <a:spcPts val="480"/>
              </a:spcBef>
              <a:spcAft>
                <a:spcPts val="0"/>
              </a:spcAft>
              <a:buClr>
                <a:schemeClr val="dk1"/>
              </a:buClr>
              <a:buSzPts val="2400"/>
              <a:buFont typeface="Wingdings" panose="05000000000000000000" pitchFamily="2" charset="2"/>
              <a:buChar char="Ø"/>
            </a:pPr>
            <a:endParaRPr lang="sv-SE" dirty="0"/>
          </a:p>
        </p:txBody>
      </p:sp>
      <p:pic>
        <p:nvPicPr>
          <p:cNvPr id="18" name="Bildobjekt 17">
            <a:extLst>
              <a:ext uri="{FF2B5EF4-FFF2-40B4-BE49-F238E27FC236}">
                <a16:creationId xmlns:a16="http://schemas.microsoft.com/office/drawing/2014/main" id="{99D521F0-9E22-4EE7-8038-5674DA383EF8}"/>
              </a:ext>
            </a:extLst>
          </p:cNvPr>
          <p:cNvPicPr>
            <a:picLocks noChangeAspect="1"/>
          </p:cNvPicPr>
          <p:nvPr/>
        </p:nvPicPr>
        <p:blipFill rotWithShape="1">
          <a:blip r:embed="rId3">
            <a:extLst>
              <a:ext uri="{28A0092B-C50C-407E-A947-70E740481C1C}">
                <a14:useLocalDpi xmlns:a14="http://schemas.microsoft.com/office/drawing/2010/main" val="0"/>
              </a:ext>
            </a:extLst>
          </a:blip>
          <a:srcRect l="14339" t="8243" r="19114" b="10420"/>
          <a:stretch/>
        </p:blipFill>
        <p:spPr>
          <a:xfrm>
            <a:off x="411775" y="324681"/>
            <a:ext cx="5201947" cy="6177821"/>
          </a:xfrm>
          <a:prstGeom prst="rect">
            <a:avLst/>
          </a:prstGeom>
        </p:spPr>
      </p:pic>
      <p:sp>
        <p:nvSpPr>
          <p:cNvPr id="22" name="Rektangel 21">
            <a:extLst>
              <a:ext uri="{FF2B5EF4-FFF2-40B4-BE49-F238E27FC236}">
                <a16:creationId xmlns:a16="http://schemas.microsoft.com/office/drawing/2014/main" id="{5B29B21D-86E8-468B-B92C-12B1240E0661}"/>
              </a:ext>
            </a:extLst>
          </p:cNvPr>
          <p:cNvSpPr/>
          <p:nvPr/>
        </p:nvSpPr>
        <p:spPr>
          <a:xfrm>
            <a:off x="7844248" y="-4195"/>
            <a:ext cx="1645928" cy="1267545"/>
          </a:xfrm>
          <a:prstGeom prst="rect">
            <a:avLst/>
          </a:prstGeom>
          <a:solidFill>
            <a:srgbClr val="E405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dirty="0"/>
              <a:t>  </a:t>
            </a:r>
          </a:p>
        </p:txBody>
      </p:sp>
      <p:pic>
        <p:nvPicPr>
          <p:cNvPr id="23" name="Bildobjekt 22">
            <a:extLst>
              <a:ext uri="{FF2B5EF4-FFF2-40B4-BE49-F238E27FC236}">
                <a16:creationId xmlns:a16="http://schemas.microsoft.com/office/drawing/2014/main" id="{18BA898E-BBD0-4B8F-9781-1BD92B2B072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048205" y="-291218"/>
            <a:ext cx="1714500" cy="1714500"/>
          </a:xfrm>
          <a:prstGeom prst="rect">
            <a:avLst/>
          </a:prstGeom>
        </p:spPr>
      </p:pic>
      <p:sp>
        <p:nvSpPr>
          <p:cNvPr id="24" name="Rektangel 23">
            <a:extLst>
              <a:ext uri="{FF2B5EF4-FFF2-40B4-BE49-F238E27FC236}">
                <a16:creationId xmlns:a16="http://schemas.microsoft.com/office/drawing/2014/main" id="{733D66C7-BCF2-4062-B979-7D4D5D8880EB}"/>
              </a:ext>
            </a:extLst>
          </p:cNvPr>
          <p:cNvSpPr/>
          <p:nvPr/>
        </p:nvSpPr>
        <p:spPr>
          <a:xfrm>
            <a:off x="7514674" y="-4195"/>
            <a:ext cx="2122414" cy="1267545"/>
          </a:xfrm>
          <a:prstGeom prst="rect">
            <a:avLst/>
          </a:prstGeom>
          <a:solidFill>
            <a:srgbClr val="E405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dirty="0"/>
              <a:t>  </a:t>
            </a:r>
          </a:p>
        </p:txBody>
      </p:sp>
      <p:pic>
        <p:nvPicPr>
          <p:cNvPr id="25" name="Bildobjekt 24">
            <a:extLst>
              <a:ext uri="{FF2B5EF4-FFF2-40B4-BE49-F238E27FC236}">
                <a16:creationId xmlns:a16="http://schemas.microsoft.com/office/drawing/2014/main" id="{77EE0BFD-636F-4448-A4DE-501216157B8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718631" y="-291218"/>
            <a:ext cx="1714500" cy="1714500"/>
          </a:xfrm>
          <a:prstGeom prst="rect">
            <a:avLst/>
          </a:prstGeom>
        </p:spPr>
      </p:pic>
      <p:sp>
        <p:nvSpPr>
          <p:cNvPr id="26" name="Rektangel 25">
            <a:extLst>
              <a:ext uri="{FF2B5EF4-FFF2-40B4-BE49-F238E27FC236}">
                <a16:creationId xmlns:a16="http://schemas.microsoft.com/office/drawing/2014/main" id="{FAC0A51F-BF05-4664-AE3D-56356533BB24}"/>
              </a:ext>
            </a:extLst>
          </p:cNvPr>
          <p:cNvSpPr/>
          <p:nvPr/>
        </p:nvSpPr>
        <p:spPr>
          <a:xfrm>
            <a:off x="7640291" y="-4243"/>
            <a:ext cx="2122414" cy="1267545"/>
          </a:xfrm>
          <a:prstGeom prst="rect">
            <a:avLst/>
          </a:prstGeom>
          <a:solidFill>
            <a:srgbClr val="E405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dirty="0"/>
              <a:t>  </a:t>
            </a:r>
          </a:p>
        </p:txBody>
      </p:sp>
      <p:pic>
        <p:nvPicPr>
          <p:cNvPr id="27" name="Bildobjekt 26">
            <a:extLst>
              <a:ext uri="{FF2B5EF4-FFF2-40B4-BE49-F238E27FC236}">
                <a16:creationId xmlns:a16="http://schemas.microsoft.com/office/drawing/2014/main" id="{77F9B324-5F38-4ED6-930D-14B4ACB9ADC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844248" y="-291266"/>
            <a:ext cx="1714500" cy="1714500"/>
          </a:xfrm>
          <a:prstGeom prst="rect">
            <a:avLst/>
          </a:prstGeom>
        </p:spPr>
      </p:pic>
    </p:spTree>
    <p:extLst>
      <p:ext uri="{BB962C8B-B14F-4D97-AF65-F5344CB8AC3E}">
        <p14:creationId xmlns:p14="http://schemas.microsoft.com/office/powerpoint/2010/main" val="412600551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xmlns:p14="http://schemas.microsoft.com/office/powerpoint/2010/mai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ktangel 4"/>
          <p:cNvSpPr/>
          <p:nvPr/>
        </p:nvSpPr>
        <p:spPr>
          <a:xfrm rot="5400000">
            <a:off x="5656246" y="410866"/>
            <a:ext cx="6177821" cy="600545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grpSp>
        <p:nvGrpSpPr>
          <p:cNvPr id="10" name="Grupp 9"/>
          <p:cNvGrpSpPr/>
          <p:nvPr/>
        </p:nvGrpSpPr>
        <p:grpSpPr>
          <a:xfrm>
            <a:off x="-2005" y="-4197"/>
            <a:ext cx="12194005" cy="6883630"/>
            <a:chOff x="-2005" y="-4197"/>
            <a:chExt cx="12194005" cy="6883630"/>
          </a:xfrm>
        </p:grpSpPr>
        <p:sp>
          <p:nvSpPr>
            <p:cNvPr id="11" name="Rektangel 10"/>
            <p:cNvSpPr/>
            <p:nvPr/>
          </p:nvSpPr>
          <p:spPr>
            <a:xfrm>
              <a:off x="0" y="-4196"/>
              <a:ext cx="12192000" cy="328877"/>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12" name="Rektangel 11"/>
            <p:cNvSpPr/>
            <p:nvPr/>
          </p:nvSpPr>
          <p:spPr>
            <a:xfrm>
              <a:off x="0" y="6550556"/>
              <a:ext cx="12192000" cy="328877"/>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3" name="Rektangel 12"/>
            <p:cNvSpPr/>
            <p:nvPr/>
          </p:nvSpPr>
          <p:spPr>
            <a:xfrm rot="5400000">
              <a:off x="-3251740" y="3245538"/>
              <a:ext cx="6862199" cy="362730"/>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p:cNvSpPr/>
            <p:nvPr/>
          </p:nvSpPr>
          <p:spPr>
            <a:xfrm rot="5400000">
              <a:off x="8567364" y="3244013"/>
              <a:ext cx="6862199" cy="387072"/>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grpSp>
      <p:sp>
        <p:nvSpPr>
          <p:cNvPr id="16" name="textruta 15">
            <a:extLst>
              <a:ext uri="{FF2B5EF4-FFF2-40B4-BE49-F238E27FC236}">
                <a16:creationId xmlns:a16="http://schemas.microsoft.com/office/drawing/2014/main" id="{69CC5989-6CB6-4B2E-90A7-7D9E093537BB}"/>
              </a:ext>
            </a:extLst>
          </p:cNvPr>
          <p:cNvSpPr txBox="1"/>
          <p:nvPr/>
        </p:nvSpPr>
        <p:spPr>
          <a:xfrm>
            <a:off x="4597278" y="1696415"/>
            <a:ext cx="8186271" cy="523220"/>
          </a:xfrm>
          <a:prstGeom prst="rect">
            <a:avLst/>
          </a:prstGeom>
          <a:noFill/>
          <a:ln>
            <a:noFill/>
          </a:ln>
        </p:spPr>
        <p:txBody>
          <a:bodyPr wrap="square" rtlCol="0">
            <a:spAutoFit/>
          </a:bodyPr>
          <a:lstStyle/>
          <a:p>
            <a:pPr algn="ctr"/>
            <a:r>
              <a:rPr lang="sv-SE" sz="2800" dirty="0">
                <a:latin typeface="Arial" panose="020B0604020202020204" pitchFamily="34" charset="0"/>
                <a:ea typeface="Source Sans Pro" panose="020B0503030403020204" pitchFamily="34" charset="0"/>
                <a:cs typeface="Arial" panose="020B0604020202020204" pitchFamily="34" charset="0"/>
              </a:rPr>
              <a:t>Våra förväntningar på er föräldrar</a:t>
            </a:r>
          </a:p>
        </p:txBody>
      </p:sp>
      <p:sp>
        <p:nvSpPr>
          <p:cNvPr id="17" name="Rektangel 16">
            <a:extLst>
              <a:ext uri="{FF2B5EF4-FFF2-40B4-BE49-F238E27FC236}">
                <a16:creationId xmlns:a16="http://schemas.microsoft.com/office/drawing/2014/main" id="{297F1FC9-CB59-44FF-9BE6-7D8034794A7C}"/>
              </a:ext>
            </a:extLst>
          </p:cNvPr>
          <p:cNvSpPr/>
          <p:nvPr/>
        </p:nvSpPr>
        <p:spPr>
          <a:xfrm>
            <a:off x="5929460" y="2548511"/>
            <a:ext cx="5740924" cy="3856440"/>
          </a:xfrm>
          <a:prstGeom prst="rect">
            <a:avLst/>
          </a:prstGeom>
        </p:spPr>
        <p:txBody>
          <a:bodyPr wrap="square">
            <a:spAutoFit/>
          </a:bodyPr>
          <a:lstStyle/>
          <a:p>
            <a:pPr marL="342900" lvl="0" indent="-342900" algn="l" rtl="0">
              <a:lnSpc>
                <a:spcPct val="80000"/>
              </a:lnSpc>
              <a:spcBef>
                <a:spcPts val="480"/>
              </a:spcBef>
              <a:spcAft>
                <a:spcPts val="0"/>
              </a:spcAft>
              <a:buClr>
                <a:schemeClr val="dk1"/>
              </a:buClr>
              <a:buSzPts val="2400"/>
              <a:buFont typeface="Wingdings" panose="05000000000000000000" pitchFamily="2" charset="2"/>
              <a:buChar char="Ø"/>
            </a:pPr>
            <a:r>
              <a:rPr lang="sv-SE" sz="1800" dirty="0">
                <a:latin typeface="Arial" panose="020B0604020202020204" pitchFamily="34" charset="0"/>
                <a:cs typeface="Arial" panose="020B0604020202020204" pitchFamily="34" charset="0"/>
              </a:rPr>
              <a:t>Inget ropande - coaching på barnen från anhörig under match eller träning</a:t>
            </a:r>
            <a:endParaRPr lang="sv-SE" dirty="0">
              <a:latin typeface="Arial" panose="020B0604020202020204" pitchFamily="34" charset="0"/>
              <a:cs typeface="Arial" panose="020B0604020202020204" pitchFamily="34" charset="0"/>
            </a:endParaRPr>
          </a:p>
          <a:p>
            <a:pPr marL="342900" lvl="0" indent="-342900" algn="l" rtl="0">
              <a:lnSpc>
                <a:spcPct val="80000"/>
              </a:lnSpc>
              <a:spcBef>
                <a:spcPts val="480"/>
              </a:spcBef>
              <a:spcAft>
                <a:spcPts val="0"/>
              </a:spcAft>
              <a:buClr>
                <a:schemeClr val="dk1"/>
              </a:buClr>
              <a:buSzPts val="2400"/>
              <a:buFont typeface="Wingdings" panose="05000000000000000000" pitchFamily="2" charset="2"/>
              <a:buChar char="Ø"/>
            </a:pPr>
            <a:r>
              <a:rPr lang="sv-SE" sz="1800" dirty="0">
                <a:latin typeface="Arial" panose="020B0604020202020204" pitchFamily="34" charset="0"/>
                <a:cs typeface="Arial" panose="020B0604020202020204" pitchFamily="34" charset="0"/>
              </a:rPr>
              <a:t>Vi uppmuntrar juste spel</a:t>
            </a:r>
            <a:endParaRPr lang="sv-SE" dirty="0">
              <a:latin typeface="Arial" panose="020B0604020202020204" pitchFamily="34" charset="0"/>
              <a:cs typeface="Arial" panose="020B0604020202020204" pitchFamily="34" charset="0"/>
            </a:endParaRPr>
          </a:p>
          <a:p>
            <a:pPr marL="342900" lvl="0" indent="-342900" algn="l" rtl="0">
              <a:lnSpc>
                <a:spcPct val="80000"/>
              </a:lnSpc>
              <a:spcBef>
                <a:spcPts val="480"/>
              </a:spcBef>
              <a:spcAft>
                <a:spcPts val="0"/>
              </a:spcAft>
              <a:buClr>
                <a:schemeClr val="dk1"/>
              </a:buClr>
              <a:buSzPts val="2400"/>
              <a:buFont typeface="Wingdings" panose="05000000000000000000" pitchFamily="2" charset="2"/>
              <a:buChar char="Ø"/>
            </a:pPr>
            <a:r>
              <a:rPr lang="sv-SE" sz="1800" dirty="0">
                <a:latin typeface="Arial" panose="020B0604020202020204" pitchFamily="34" charset="0"/>
                <a:cs typeface="Arial" panose="020B0604020202020204" pitchFamily="34" charset="0"/>
              </a:rPr>
              <a:t>Vi hejar på och stöttar vårt eget lag och hånar/kommenterar inte motståndaren</a:t>
            </a:r>
            <a:endParaRPr lang="sv-SE" dirty="0"/>
          </a:p>
          <a:p>
            <a:pPr marL="342900" indent="-342900">
              <a:lnSpc>
                <a:spcPct val="80000"/>
              </a:lnSpc>
              <a:spcBef>
                <a:spcPts val="480"/>
              </a:spcBef>
              <a:buClr>
                <a:schemeClr val="dk1"/>
              </a:buClr>
              <a:buSzPts val="2400"/>
              <a:buFont typeface="Wingdings" panose="05000000000000000000" pitchFamily="2" charset="2"/>
              <a:buChar char="Ø"/>
            </a:pPr>
            <a:endParaRPr lang="sv-SE" dirty="0">
              <a:latin typeface="Arial" panose="020B0604020202020204" pitchFamily="34" charset="0"/>
              <a:cs typeface="Arial" panose="020B0604020202020204" pitchFamily="34" charset="0"/>
            </a:endParaRPr>
          </a:p>
          <a:p>
            <a:pPr marL="342900" indent="-342900">
              <a:lnSpc>
                <a:spcPct val="80000"/>
              </a:lnSpc>
              <a:spcBef>
                <a:spcPts val="480"/>
              </a:spcBef>
              <a:buClr>
                <a:schemeClr val="dk1"/>
              </a:buClr>
              <a:buSzPts val="2400"/>
              <a:buFont typeface="Wingdings" panose="05000000000000000000" pitchFamily="2" charset="2"/>
              <a:buChar char="Ø"/>
            </a:pPr>
            <a:r>
              <a:rPr lang="sv-SE" dirty="0">
                <a:latin typeface="Arial" panose="020B0604020202020204" pitchFamily="34" charset="0"/>
                <a:cs typeface="Arial" panose="020B0604020202020204" pitchFamily="34" charset="0"/>
              </a:rPr>
              <a:t>Ha koll på Laget.se – All information sker på detta forum</a:t>
            </a:r>
            <a:endParaRPr lang="sv-SE" sz="1200" dirty="0">
              <a:latin typeface="Arial" panose="020B0604020202020204" pitchFamily="34" charset="0"/>
              <a:cs typeface="Arial" panose="020B0604020202020204" pitchFamily="34" charset="0"/>
            </a:endParaRPr>
          </a:p>
          <a:p>
            <a:pPr marL="342900" lvl="3" indent="-342900">
              <a:lnSpc>
                <a:spcPct val="80000"/>
              </a:lnSpc>
              <a:spcBef>
                <a:spcPts val="480"/>
              </a:spcBef>
              <a:buClr>
                <a:schemeClr val="dk1"/>
              </a:buClr>
              <a:buSzPts val="2400"/>
              <a:buFont typeface="Wingdings" panose="05000000000000000000" pitchFamily="2" charset="2"/>
              <a:buChar char="Ø"/>
            </a:pPr>
            <a:r>
              <a:rPr lang="sv-SE" dirty="0">
                <a:latin typeface="Arial" panose="020B0604020202020204" pitchFamily="34" charset="0"/>
                <a:cs typeface="Arial" panose="020B0604020202020204" pitchFamily="34" charset="0"/>
              </a:rPr>
              <a:t>Om ni kan kom gärna några minuter innan träningen och om det är något vi bör veta om era barn är ni mer än välkomna att dela detta med oss</a:t>
            </a:r>
          </a:p>
          <a:p>
            <a:pPr marL="342900" lvl="3" indent="-342900">
              <a:lnSpc>
                <a:spcPct val="80000"/>
              </a:lnSpc>
              <a:spcBef>
                <a:spcPts val="480"/>
              </a:spcBef>
              <a:buClr>
                <a:schemeClr val="dk1"/>
              </a:buClr>
              <a:buSzPts val="2400"/>
              <a:buFont typeface="Wingdings" panose="05000000000000000000" pitchFamily="2" charset="2"/>
              <a:buChar char="Ø"/>
            </a:pPr>
            <a:r>
              <a:rPr lang="sv-SE" dirty="0">
                <a:latin typeface="Arial" panose="020B0604020202020204" pitchFamily="34" charset="0"/>
                <a:cs typeface="Arial" panose="020B0604020202020204" pitchFamily="34" charset="0"/>
              </a:rPr>
              <a:t>Vid förfrågan vill vi gärna att ni hjälper till på träning och vid match. Vi tränare kommer då informera om vad vi behöver hjälp med.</a:t>
            </a:r>
          </a:p>
          <a:p>
            <a:pPr lvl="0"/>
            <a:endParaRPr lang="sv-SE" dirty="0"/>
          </a:p>
        </p:txBody>
      </p:sp>
      <p:pic>
        <p:nvPicPr>
          <p:cNvPr id="18" name="Bildobjekt 17">
            <a:extLst>
              <a:ext uri="{FF2B5EF4-FFF2-40B4-BE49-F238E27FC236}">
                <a16:creationId xmlns:a16="http://schemas.microsoft.com/office/drawing/2014/main" id="{99D521F0-9E22-4EE7-8038-5674DA383EF8}"/>
              </a:ext>
            </a:extLst>
          </p:cNvPr>
          <p:cNvPicPr>
            <a:picLocks noChangeAspect="1"/>
          </p:cNvPicPr>
          <p:nvPr/>
        </p:nvPicPr>
        <p:blipFill rotWithShape="1">
          <a:blip r:embed="rId3">
            <a:extLst>
              <a:ext uri="{28A0092B-C50C-407E-A947-70E740481C1C}">
                <a14:useLocalDpi xmlns:a14="http://schemas.microsoft.com/office/drawing/2010/main" val="0"/>
              </a:ext>
            </a:extLst>
          </a:blip>
          <a:srcRect l="14339" t="8243" r="19114" b="10420"/>
          <a:stretch/>
        </p:blipFill>
        <p:spPr>
          <a:xfrm>
            <a:off x="411775" y="324681"/>
            <a:ext cx="5201947" cy="6177821"/>
          </a:xfrm>
          <a:prstGeom prst="rect">
            <a:avLst/>
          </a:prstGeom>
        </p:spPr>
      </p:pic>
      <p:sp>
        <p:nvSpPr>
          <p:cNvPr id="22" name="Rektangel 21">
            <a:extLst>
              <a:ext uri="{FF2B5EF4-FFF2-40B4-BE49-F238E27FC236}">
                <a16:creationId xmlns:a16="http://schemas.microsoft.com/office/drawing/2014/main" id="{5B29B21D-86E8-468B-B92C-12B1240E0661}"/>
              </a:ext>
            </a:extLst>
          </p:cNvPr>
          <p:cNvSpPr/>
          <p:nvPr/>
        </p:nvSpPr>
        <p:spPr>
          <a:xfrm>
            <a:off x="7844248" y="-4195"/>
            <a:ext cx="1645928" cy="1267545"/>
          </a:xfrm>
          <a:prstGeom prst="rect">
            <a:avLst/>
          </a:prstGeom>
          <a:solidFill>
            <a:srgbClr val="E405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dirty="0"/>
              <a:t>  </a:t>
            </a:r>
          </a:p>
        </p:txBody>
      </p:sp>
      <p:pic>
        <p:nvPicPr>
          <p:cNvPr id="23" name="Bildobjekt 22">
            <a:extLst>
              <a:ext uri="{FF2B5EF4-FFF2-40B4-BE49-F238E27FC236}">
                <a16:creationId xmlns:a16="http://schemas.microsoft.com/office/drawing/2014/main" id="{18BA898E-BBD0-4B8F-9781-1BD92B2B072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048205" y="-291218"/>
            <a:ext cx="1714500" cy="1714500"/>
          </a:xfrm>
          <a:prstGeom prst="rect">
            <a:avLst/>
          </a:prstGeom>
        </p:spPr>
      </p:pic>
      <p:sp>
        <p:nvSpPr>
          <p:cNvPr id="24" name="Rektangel 23">
            <a:extLst>
              <a:ext uri="{FF2B5EF4-FFF2-40B4-BE49-F238E27FC236}">
                <a16:creationId xmlns:a16="http://schemas.microsoft.com/office/drawing/2014/main" id="{733D66C7-BCF2-4062-B979-7D4D5D8880EB}"/>
              </a:ext>
            </a:extLst>
          </p:cNvPr>
          <p:cNvSpPr/>
          <p:nvPr/>
        </p:nvSpPr>
        <p:spPr>
          <a:xfrm>
            <a:off x="7514674" y="-4195"/>
            <a:ext cx="2122414" cy="1267545"/>
          </a:xfrm>
          <a:prstGeom prst="rect">
            <a:avLst/>
          </a:prstGeom>
          <a:solidFill>
            <a:srgbClr val="E405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dirty="0"/>
              <a:t>  </a:t>
            </a:r>
          </a:p>
        </p:txBody>
      </p:sp>
      <p:pic>
        <p:nvPicPr>
          <p:cNvPr id="25" name="Bildobjekt 24">
            <a:extLst>
              <a:ext uri="{FF2B5EF4-FFF2-40B4-BE49-F238E27FC236}">
                <a16:creationId xmlns:a16="http://schemas.microsoft.com/office/drawing/2014/main" id="{77EE0BFD-636F-4448-A4DE-501216157B8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718631" y="-291218"/>
            <a:ext cx="1714500" cy="1714500"/>
          </a:xfrm>
          <a:prstGeom prst="rect">
            <a:avLst/>
          </a:prstGeom>
        </p:spPr>
      </p:pic>
      <p:sp>
        <p:nvSpPr>
          <p:cNvPr id="26" name="Rektangel 25">
            <a:extLst>
              <a:ext uri="{FF2B5EF4-FFF2-40B4-BE49-F238E27FC236}">
                <a16:creationId xmlns:a16="http://schemas.microsoft.com/office/drawing/2014/main" id="{FAC0A51F-BF05-4664-AE3D-56356533BB24}"/>
              </a:ext>
            </a:extLst>
          </p:cNvPr>
          <p:cNvSpPr/>
          <p:nvPr/>
        </p:nvSpPr>
        <p:spPr>
          <a:xfrm>
            <a:off x="7640291" y="-4243"/>
            <a:ext cx="2122414" cy="1267545"/>
          </a:xfrm>
          <a:prstGeom prst="rect">
            <a:avLst/>
          </a:prstGeom>
          <a:solidFill>
            <a:srgbClr val="E405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dirty="0"/>
              <a:t>  </a:t>
            </a:r>
          </a:p>
        </p:txBody>
      </p:sp>
      <p:pic>
        <p:nvPicPr>
          <p:cNvPr id="27" name="Bildobjekt 26">
            <a:extLst>
              <a:ext uri="{FF2B5EF4-FFF2-40B4-BE49-F238E27FC236}">
                <a16:creationId xmlns:a16="http://schemas.microsoft.com/office/drawing/2014/main" id="{77F9B324-5F38-4ED6-930D-14B4ACB9ADC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844248" y="-291266"/>
            <a:ext cx="1714500" cy="1714500"/>
          </a:xfrm>
          <a:prstGeom prst="rect">
            <a:avLst/>
          </a:prstGeom>
        </p:spPr>
      </p:pic>
    </p:spTree>
    <p:extLst>
      <p:ext uri="{BB962C8B-B14F-4D97-AF65-F5344CB8AC3E}">
        <p14:creationId xmlns:p14="http://schemas.microsoft.com/office/powerpoint/2010/main" val="352581835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xmlns:p14="http://schemas.microsoft.com/office/powerpoint/2010/main" spd="slow">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583</TotalTime>
  <Words>864</Words>
  <Application>Microsoft Office PowerPoint</Application>
  <PresentationFormat>Widescreen</PresentationFormat>
  <Paragraphs>127</Paragraphs>
  <Slides>13</Slides>
  <Notes>9</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13</vt:i4>
      </vt:variant>
    </vt:vector>
  </HeadingPairs>
  <TitlesOfParts>
    <vt:vector size="22" baseType="lpstr">
      <vt:lpstr>Heuristica</vt:lpstr>
      <vt:lpstr>National-Light</vt:lpstr>
      <vt:lpstr>Stag Sans</vt:lpstr>
      <vt:lpstr>Arial</vt:lpstr>
      <vt:lpstr>Calibri</vt:lpstr>
      <vt:lpstr>Calibri Light</vt:lpstr>
      <vt:lpstr>Source Sans Pro</vt:lpstr>
      <vt:lpstr>Wingdings</vt:lpstr>
      <vt:lpstr>Office Theme</vt:lpstr>
      <vt:lpstr>Bergdalen P13</vt:lpstr>
      <vt:lpstr>Agenda</vt:lpstr>
      <vt:lpstr>Vi som tränar &amp; spelar P13</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Bergdalen P13</dc:title>
  <dc:creator>Peter Gräslund</dc:creator>
  <cp:lastModifiedBy>Peter Gräslund</cp:lastModifiedBy>
  <cp:revision>21</cp:revision>
  <dcterms:created xsi:type="dcterms:W3CDTF">2022-03-11T08:51:09Z</dcterms:created>
  <dcterms:modified xsi:type="dcterms:W3CDTF">2022-05-02T06:36:28Z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88dbdd5d-b3df-4d9f-93f7-6fe5477fb8dc_Enabled">
    <vt:lpwstr>true</vt:lpwstr>
  </property>
  <property fmtid="{D5CDD505-2E9C-101B-9397-08002B2CF9AE}" pid="3" name="MSIP_Label_88dbdd5d-b3df-4d9f-93f7-6fe5477fb8dc_SetDate">
    <vt:lpwstr>2022-03-11T08:51:09Z</vt:lpwstr>
  </property>
  <property fmtid="{D5CDD505-2E9C-101B-9397-08002B2CF9AE}" pid="4" name="MSIP_Label_88dbdd5d-b3df-4d9f-93f7-6fe5477fb8dc_Method">
    <vt:lpwstr>Standard</vt:lpwstr>
  </property>
  <property fmtid="{D5CDD505-2E9C-101B-9397-08002B2CF9AE}" pid="5" name="MSIP_Label_88dbdd5d-b3df-4d9f-93f7-6fe5477fb8dc_Name">
    <vt:lpwstr>General</vt:lpwstr>
  </property>
  <property fmtid="{D5CDD505-2E9C-101B-9397-08002B2CF9AE}" pid="6" name="MSIP_Label_88dbdd5d-b3df-4d9f-93f7-6fe5477fb8dc_SiteId">
    <vt:lpwstr>2a1c169e-715a-412b-b526-05da3f8412fa</vt:lpwstr>
  </property>
  <property fmtid="{D5CDD505-2E9C-101B-9397-08002B2CF9AE}" pid="7" name="MSIP_Label_88dbdd5d-b3df-4d9f-93f7-6fe5477fb8dc_ActionId">
    <vt:lpwstr>16022035-8b85-497a-8a78-8778929ba213</vt:lpwstr>
  </property>
  <property fmtid="{D5CDD505-2E9C-101B-9397-08002B2CF9AE}" pid="8" name="MSIP_Label_88dbdd5d-b3df-4d9f-93f7-6fe5477fb8dc_ContentBits">
    <vt:lpwstr>0</vt:lpwstr>
  </property>
</Properties>
</file>