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324" r:id="rId4"/>
    <p:sldId id="314" r:id="rId5"/>
    <p:sldId id="326" r:id="rId6"/>
    <p:sldId id="329" r:id="rId7"/>
    <p:sldId id="300" r:id="rId8"/>
    <p:sldId id="334" r:id="rId9"/>
    <p:sldId id="330" r:id="rId10"/>
    <p:sldId id="335" r:id="rId11"/>
    <p:sldId id="338" r:id="rId12"/>
    <p:sldId id="320" r:id="rId13"/>
    <p:sldId id="321" r:id="rId14"/>
    <p:sldId id="328" r:id="rId15"/>
    <p:sldId id="333" r:id="rId16"/>
    <p:sldId id="336" r:id="rId17"/>
    <p:sldId id="337" r:id="rId18"/>
    <p:sldId id="289" r:id="rId19"/>
    <p:sldId id="285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9EB2DA-299A-BAD7-CE87-282DE22C5172}" name="Linda Åhlen" initials="LÅ" userId="S::linda.ahlen@LEKTUS.SE::282c0274-23f8-4e88-8980-ae878272e9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82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1-FS1\Hemkataloger\maerik\Privat\Fotboll\Utbildning\Utbildade%20ledare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Aktiva</a:t>
            </a:r>
            <a:r>
              <a:rPr lang="sv-SE" baseline="0"/>
              <a:t> spelare BSK fotboll 2024 - Totalt 462 st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Blad3!$J$1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Blad3!$I$2:$I$11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Blad3!$J$2:$J$11</c:f>
              <c:numCache>
                <c:formatCode>General</c:formatCode>
                <c:ptCount val="10"/>
                <c:pt idx="2">
                  <c:v>14</c:v>
                </c:pt>
                <c:pt idx="3">
                  <c:v>28</c:v>
                </c:pt>
                <c:pt idx="4">
                  <c:v>28</c:v>
                </c:pt>
                <c:pt idx="5">
                  <c:v>20</c:v>
                </c:pt>
                <c:pt idx="6">
                  <c:v>14</c:v>
                </c:pt>
                <c:pt idx="7">
                  <c:v>26</c:v>
                </c:pt>
                <c:pt idx="8">
                  <c:v>21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0-4F1A-AB7D-C80C8F7A9769}"/>
            </c:ext>
          </c:extLst>
        </c:ser>
        <c:ser>
          <c:idx val="1"/>
          <c:order val="1"/>
          <c:tx>
            <c:strRef>
              <c:f>Blad3!$K$1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Blad3!$I$2:$I$11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Blad3!$K$2:$K$11</c:f>
              <c:numCache>
                <c:formatCode>General</c:formatCode>
                <c:ptCount val="10"/>
                <c:pt idx="0">
                  <c:v>15</c:v>
                </c:pt>
                <c:pt idx="1">
                  <c:v>23</c:v>
                </c:pt>
                <c:pt idx="2">
                  <c:v>34</c:v>
                </c:pt>
                <c:pt idx="3">
                  <c:v>27</c:v>
                </c:pt>
                <c:pt idx="4">
                  <c:v>26</c:v>
                </c:pt>
                <c:pt idx="5">
                  <c:v>27</c:v>
                </c:pt>
                <c:pt idx="6">
                  <c:v>33</c:v>
                </c:pt>
                <c:pt idx="7">
                  <c:v>35</c:v>
                </c:pt>
                <c:pt idx="8">
                  <c:v>33</c:v>
                </c:pt>
                <c:pt idx="9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60-4F1A-AB7D-C80C8F7A9769}"/>
            </c:ext>
          </c:extLst>
        </c:ser>
        <c:ser>
          <c:idx val="2"/>
          <c:order val="2"/>
          <c:tx>
            <c:strRef>
              <c:f>Blad3!$L$1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Blad3!$I$2:$I$11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Blad3!$L$2:$L$11</c:f>
              <c:numCache>
                <c:formatCode>General</c:formatCode>
                <c:ptCount val="10"/>
                <c:pt idx="0">
                  <c:v>15</c:v>
                </c:pt>
                <c:pt idx="1">
                  <c:v>23</c:v>
                </c:pt>
                <c:pt idx="2">
                  <c:v>48</c:v>
                </c:pt>
                <c:pt idx="3">
                  <c:v>55</c:v>
                </c:pt>
                <c:pt idx="4">
                  <c:v>54</c:v>
                </c:pt>
                <c:pt idx="5">
                  <c:v>47</c:v>
                </c:pt>
                <c:pt idx="6">
                  <c:v>47</c:v>
                </c:pt>
                <c:pt idx="7">
                  <c:v>61</c:v>
                </c:pt>
                <c:pt idx="8">
                  <c:v>54</c:v>
                </c:pt>
                <c:pt idx="9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60-4F1A-AB7D-C80C8F7A9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1111887"/>
        <c:axId val="891091919"/>
      </c:barChart>
      <c:catAx>
        <c:axId val="89111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1091919"/>
        <c:crosses val="autoZero"/>
        <c:auto val="1"/>
        <c:lblAlgn val="ctr"/>
        <c:lblOffset val="100"/>
        <c:noMultiLvlLbl val="0"/>
      </c:catAx>
      <c:valAx>
        <c:axId val="89109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111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Blad2!$O$3</c:f>
              <c:strCache>
                <c:ptCount val="1"/>
                <c:pt idx="0">
                  <c:v>Ledare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Blad2!$N$4:$N$21</c:f>
              <c:strCache>
                <c:ptCount val="17"/>
                <c:pt idx="0">
                  <c:v>P-10</c:v>
                </c:pt>
                <c:pt idx="1">
                  <c:v>P-11</c:v>
                </c:pt>
                <c:pt idx="2">
                  <c:v>P-12</c:v>
                </c:pt>
                <c:pt idx="3">
                  <c:v>P-13</c:v>
                </c:pt>
                <c:pt idx="4">
                  <c:v>P-14</c:v>
                </c:pt>
                <c:pt idx="5">
                  <c:v>P-15</c:v>
                </c:pt>
                <c:pt idx="6">
                  <c:v>P-16</c:v>
                </c:pt>
                <c:pt idx="7">
                  <c:v>P-17</c:v>
                </c:pt>
                <c:pt idx="8">
                  <c:v>P-18</c:v>
                </c:pt>
                <c:pt idx="9">
                  <c:v>P-19</c:v>
                </c:pt>
                <c:pt idx="10">
                  <c:v>F-12/13</c:v>
                </c:pt>
                <c:pt idx="11">
                  <c:v>F-14</c:v>
                </c:pt>
                <c:pt idx="12">
                  <c:v>F-15</c:v>
                </c:pt>
                <c:pt idx="13">
                  <c:v>F-16</c:v>
                </c:pt>
                <c:pt idx="14">
                  <c:v>F-17</c:v>
                </c:pt>
                <c:pt idx="15">
                  <c:v>F-18</c:v>
                </c:pt>
                <c:pt idx="16">
                  <c:v>F-19</c:v>
                </c:pt>
              </c:strCache>
            </c:strRef>
          </c:cat>
          <c:val>
            <c:numRef>
              <c:f>Blad2!$O$4:$O$21</c:f>
              <c:numCache>
                <c:formatCode>General</c:formatCode>
                <c:ptCount val="17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5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0-4005-883E-9D558B0F6A9F}"/>
            </c:ext>
          </c:extLst>
        </c:ser>
        <c:ser>
          <c:idx val="1"/>
          <c:order val="1"/>
          <c:tx>
            <c:strRef>
              <c:f>Blad2!$P$3</c:f>
              <c:strCache>
                <c:ptCount val="1"/>
                <c:pt idx="0">
                  <c:v>Ledare med SVFF 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Blad2!$N$4:$N$21</c:f>
              <c:strCache>
                <c:ptCount val="17"/>
                <c:pt idx="0">
                  <c:v>P-10</c:v>
                </c:pt>
                <c:pt idx="1">
                  <c:v>P-11</c:v>
                </c:pt>
                <c:pt idx="2">
                  <c:v>P-12</c:v>
                </c:pt>
                <c:pt idx="3">
                  <c:v>P-13</c:v>
                </c:pt>
                <c:pt idx="4">
                  <c:v>P-14</c:v>
                </c:pt>
                <c:pt idx="5">
                  <c:v>P-15</c:v>
                </c:pt>
                <c:pt idx="6">
                  <c:v>P-16</c:v>
                </c:pt>
                <c:pt idx="7">
                  <c:v>P-17</c:v>
                </c:pt>
                <c:pt idx="8">
                  <c:v>P-18</c:v>
                </c:pt>
                <c:pt idx="9">
                  <c:v>P-19</c:v>
                </c:pt>
                <c:pt idx="10">
                  <c:v>F-12/13</c:v>
                </c:pt>
                <c:pt idx="11">
                  <c:v>F-14</c:v>
                </c:pt>
                <c:pt idx="12">
                  <c:v>F-15</c:v>
                </c:pt>
                <c:pt idx="13">
                  <c:v>F-16</c:v>
                </c:pt>
                <c:pt idx="14">
                  <c:v>F-17</c:v>
                </c:pt>
                <c:pt idx="15">
                  <c:v>F-18</c:v>
                </c:pt>
                <c:pt idx="16">
                  <c:v>F-19</c:v>
                </c:pt>
              </c:strCache>
            </c:strRef>
          </c:cat>
          <c:val>
            <c:numRef>
              <c:f>Blad2!$P$4:$P$21</c:f>
              <c:numCache>
                <c:formatCode>General</c:formatCode>
                <c:ptCount val="17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5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3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80-4005-883E-9D558B0F6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93636559"/>
        <c:axId val="1093638639"/>
      </c:barChart>
      <c:catAx>
        <c:axId val="109363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93638639"/>
        <c:crosses val="autoZero"/>
        <c:auto val="1"/>
        <c:lblAlgn val="ctr"/>
        <c:lblOffset val="100"/>
        <c:noMultiLvlLbl val="0"/>
      </c:catAx>
      <c:valAx>
        <c:axId val="1093638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9363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Blad1!$L$3</c:f>
              <c:strCache>
                <c:ptCount val="1"/>
                <c:pt idx="0">
                  <c:v>Antal utbildade ledare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Blad1!$K$4:$K$73</c:f>
              <c:numCache>
                <c:formatCode>yyyy;@</c:formatCode>
                <c:ptCount val="10"/>
                <c:pt idx="0">
                  <c:v>42192</c:v>
                </c:pt>
                <c:pt idx="1">
                  <c:v>42558</c:v>
                </c:pt>
                <c:pt idx="2">
                  <c:v>42923</c:v>
                </c:pt>
                <c:pt idx="3">
                  <c:v>43288</c:v>
                </c:pt>
                <c:pt idx="4">
                  <c:v>43653</c:v>
                </c:pt>
                <c:pt idx="5">
                  <c:v>44019</c:v>
                </c:pt>
                <c:pt idx="6">
                  <c:v>44384</c:v>
                </c:pt>
                <c:pt idx="7">
                  <c:v>44749</c:v>
                </c:pt>
                <c:pt idx="8">
                  <c:v>45114</c:v>
                </c:pt>
                <c:pt idx="9">
                  <c:v>45480</c:v>
                </c:pt>
              </c:numCache>
            </c:numRef>
          </c:cat>
          <c:val>
            <c:numRef>
              <c:f>Blad1!$L$4:$L$73</c:f>
              <c:numCache>
                <c:formatCode>General</c:formatCode>
                <c:ptCount val="10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5</c:v>
                </c:pt>
                <c:pt idx="4">
                  <c:v>25</c:v>
                </c:pt>
                <c:pt idx="5">
                  <c:v>17</c:v>
                </c:pt>
                <c:pt idx="6">
                  <c:v>7</c:v>
                </c:pt>
                <c:pt idx="7">
                  <c:v>13</c:v>
                </c:pt>
                <c:pt idx="8">
                  <c:v>12</c:v>
                </c:pt>
                <c:pt idx="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F-4791-A98F-A3BBDB3AD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0255567"/>
        <c:axId val="836366511"/>
      </c:barChart>
      <c:dateAx>
        <c:axId val="830255567"/>
        <c:scaling>
          <c:orientation val="minMax"/>
        </c:scaling>
        <c:delete val="0"/>
        <c:axPos val="b"/>
        <c:numFmt formatCode="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6366511"/>
        <c:crosses val="autoZero"/>
        <c:auto val="1"/>
        <c:lblOffset val="100"/>
        <c:baseTimeUnit val="years"/>
      </c:dateAx>
      <c:valAx>
        <c:axId val="836366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025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40D63-3FC2-4782-A765-A3D4187D3A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A3138EA-E841-4B35-9F14-46E07574FD14}">
      <dgm:prSet phldrT="[Text]"/>
      <dgm:spPr/>
      <dgm:t>
        <a:bodyPr/>
        <a:lstStyle/>
        <a:p>
          <a:r>
            <a:rPr lang="sv-SE" dirty="0"/>
            <a:t>3m3</a:t>
          </a:r>
        </a:p>
      </dgm:t>
    </dgm:pt>
    <dgm:pt modelId="{4E884F96-7DD3-45D8-801F-E50CB880032B}" type="parTrans" cxnId="{41130FFF-00ED-4D68-AE09-B5D81C65738D}">
      <dgm:prSet/>
      <dgm:spPr/>
      <dgm:t>
        <a:bodyPr/>
        <a:lstStyle/>
        <a:p>
          <a:endParaRPr lang="sv-SE"/>
        </a:p>
      </dgm:t>
    </dgm:pt>
    <dgm:pt modelId="{DF00C2DC-8337-4DE9-849B-50C7340C2968}" type="sibTrans" cxnId="{41130FFF-00ED-4D68-AE09-B5D81C65738D}">
      <dgm:prSet/>
      <dgm:spPr/>
      <dgm:t>
        <a:bodyPr/>
        <a:lstStyle/>
        <a:p>
          <a:endParaRPr lang="sv-SE"/>
        </a:p>
      </dgm:t>
    </dgm:pt>
    <dgm:pt modelId="{65E656EA-A105-45DD-A7FF-223115517778}">
      <dgm:prSet phldrT="[Text]"/>
      <dgm:spPr/>
      <dgm:t>
        <a:bodyPr/>
        <a:lstStyle/>
        <a:p>
          <a:r>
            <a:rPr lang="sv-SE" dirty="0"/>
            <a:t>P/F-17</a:t>
          </a:r>
        </a:p>
      </dgm:t>
    </dgm:pt>
    <dgm:pt modelId="{58556507-EB5D-4FD4-9054-D1D44B13F862}" type="parTrans" cxnId="{1C761F55-A28B-40E8-9860-ED37A808F746}">
      <dgm:prSet/>
      <dgm:spPr/>
      <dgm:t>
        <a:bodyPr/>
        <a:lstStyle/>
        <a:p>
          <a:endParaRPr lang="sv-SE"/>
        </a:p>
      </dgm:t>
    </dgm:pt>
    <dgm:pt modelId="{62148733-5FE2-43BC-A1A8-973A89D39E5F}" type="sibTrans" cxnId="{1C761F55-A28B-40E8-9860-ED37A808F746}">
      <dgm:prSet/>
      <dgm:spPr/>
      <dgm:t>
        <a:bodyPr/>
        <a:lstStyle/>
        <a:p>
          <a:endParaRPr lang="sv-SE"/>
        </a:p>
      </dgm:t>
    </dgm:pt>
    <dgm:pt modelId="{531ABC64-21BC-4B67-A5AE-6591B1970FC0}">
      <dgm:prSet phldrT="[Text]"/>
      <dgm:spPr/>
      <dgm:t>
        <a:bodyPr/>
        <a:lstStyle/>
        <a:p>
          <a:r>
            <a:rPr lang="sv-SE" dirty="0"/>
            <a:t>P/F-18</a:t>
          </a:r>
        </a:p>
      </dgm:t>
    </dgm:pt>
    <dgm:pt modelId="{EFDD446F-7509-4640-A668-AF9FB9D54B0D}" type="parTrans" cxnId="{C2D28247-07A0-41F9-B956-BEB5635C41B6}">
      <dgm:prSet/>
      <dgm:spPr/>
      <dgm:t>
        <a:bodyPr/>
        <a:lstStyle/>
        <a:p>
          <a:endParaRPr lang="sv-SE"/>
        </a:p>
      </dgm:t>
    </dgm:pt>
    <dgm:pt modelId="{8A9EA0D9-0332-4630-A149-040977493F68}" type="sibTrans" cxnId="{C2D28247-07A0-41F9-B956-BEB5635C41B6}">
      <dgm:prSet/>
      <dgm:spPr/>
      <dgm:t>
        <a:bodyPr/>
        <a:lstStyle/>
        <a:p>
          <a:endParaRPr lang="sv-SE"/>
        </a:p>
      </dgm:t>
    </dgm:pt>
    <dgm:pt modelId="{EAE8C736-990C-4852-8A24-33761B34381F}">
      <dgm:prSet phldrT="[Text]"/>
      <dgm:spPr/>
      <dgm:t>
        <a:bodyPr/>
        <a:lstStyle/>
        <a:p>
          <a:r>
            <a:rPr lang="sv-SE" dirty="0"/>
            <a:t>5m5</a:t>
          </a:r>
        </a:p>
      </dgm:t>
    </dgm:pt>
    <dgm:pt modelId="{7B169894-709C-4E13-B6F4-A47CA4A11E8C}" type="parTrans" cxnId="{D7A775EE-4306-453B-9188-54D0274CDDC0}">
      <dgm:prSet/>
      <dgm:spPr/>
      <dgm:t>
        <a:bodyPr/>
        <a:lstStyle/>
        <a:p>
          <a:endParaRPr lang="sv-SE"/>
        </a:p>
      </dgm:t>
    </dgm:pt>
    <dgm:pt modelId="{DE7746B2-CD37-465D-AB4A-B39BA0D9047E}" type="sibTrans" cxnId="{D7A775EE-4306-453B-9188-54D0274CDDC0}">
      <dgm:prSet/>
      <dgm:spPr/>
      <dgm:t>
        <a:bodyPr/>
        <a:lstStyle/>
        <a:p>
          <a:endParaRPr lang="sv-SE"/>
        </a:p>
      </dgm:t>
    </dgm:pt>
    <dgm:pt modelId="{409EE36C-139F-4D19-B070-FDE5AE15729E}">
      <dgm:prSet phldrT="[Text]"/>
      <dgm:spPr/>
      <dgm:t>
        <a:bodyPr/>
        <a:lstStyle/>
        <a:p>
          <a:r>
            <a:rPr lang="sv-SE" dirty="0"/>
            <a:t>P-15</a:t>
          </a:r>
        </a:p>
      </dgm:t>
    </dgm:pt>
    <dgm:pt modelId="{98CE9D2D-D9F9-4D67-81BC-CBE83BD73F41}" type="parTrans" cxnId="{0FE45796-6BDB-4C7B-ACE2-157323D1DEF5}">
      <dgm:prSet/>
      <dgm:spPr/>
      <dgm:t>
        <a:bodyPr/>
        <a:lstStyle/>
        <a:p>
          <a:endParaRPr lang="sv-SE"/>
        </a:p>
      </dgm:t>
    </dgm:pt>
    <dgm:pt modelId="{4C451157-581D-4FCB-89AF-3831A0339A76}" type="sibTrans" cxnId="{0FE45796-6BDB-4C7B-ACE2-157323D1DEF5}">
      <dgm:prSet/>
      <dgm:spPr/>
      <dgm:t>
        <a:bodyPr/>
        <a:lstStyle/>
        <a:p>
          <a:endParaRPr lang="sv-SE"/>
        </a:p>
      </dgm:t>
    </dgm:pt>
    <dgm:pt modelId="{851C3A9F-C7AF-4EE0-BBAC-8008D7D9E329}">
      <dgm:prSet phldrT="[Text]"/>
      <dgm:spPr/>
      <dgm:t>
        <a:bodyPr/>
        <a:lstStyle/>
        <a:p>
          <a:r>
            <a:rPr lang="sv-SE" dirty="0"/>
            <a:t>7m7</a:t>
          </a:r>
        </a:p>
      </dgm:t>
    </dgm:pt>
    <dgm:pt modelId="{F66E3F38-1447-417A-BFD3-A0FF1353549A}" type="parTrans" cxnId="{26B2D32E-ABEF-4745-9E5C-B2A74219DAB1}">
      <dgm:prSet/>
      <dgm:spPr/>
      <dgm:t>
        <a:bodyPr/>
        <a:lstStyle/>
        <a:p>
          <a:endParaRPr lang="sv-SE"/>
        </a:p>
      </dgm:t>
    </dgm:pt>
    <dgm:pt modelId="{EF712014-8724-4B17-B755-DE302BD63E24}" type="sibTrans" cxnId="{26B2D32E-ABEF-4745-9E5C-B2A74219DAB1}">
      <dgm:prSet/>
      <dgm:spPr/>
      <dgm:t>
        <a:bodyPr/>
        <a:lstStyle/>
        <a:p>
          <a:endParaRPr lang="sv-SE"/>
        </a:p>
      </dgm:t>
    </dgm:pt>
    <dgm:pt modelId="{26D1BAAD-5611-4B37-A98A-AB460A664591}">
      <dgm:prSet phldrT="[Text]"/>
      <dgm:spPr/>
      <dgm:t>
        <a:bodyPr/>
        <a:lstStyle/>
        <a:p>
          <a:r>
            <a:rPr lang="sv-SE" dirty="0"/>
            <a:t>P12</a:t>
          </a:r>
        </a:p>
      </dgm:t>
    </dgm:pt>
    <dgm:pt modelId="{7D9E1B01-03FA-40DB-A67E-CFA67BE81891}" type="parTrans" cxnId="{F3FD2B4E-2A23-4524-827A-08FCA662A2CF}">
      <dgm:prSet/>
      <dgm:spPr/>
      <dgm:t>
        <a:bodyPr/>
        <a:lstStyle/>
        <a:p>
          <a:endParaRPr lang="sv-SE"/>
        </a:p>
      </dgm:t>
    </dgm:pt>
    <dgm:pt modelId="{94F545E3-E93B-4FC7-B8F2-123EDF74ADF1}" type="sibTrans" cxnId="{F3FD2B4E-2A23-4524-827A-08FCA662A2CF}">
      <dgm:prSet/>
      <dgm:spPr/>
      <dgm:t>
        <a:bodyPr/>
        <a:lstStyle/>
        <a:p>
          <a:endParaRPr lang="sv-SE"/>
        </a:p>
      </dgm:t>
    </dgm:pt>
    <dgm:pt modelId="{81F91083-CF93-4E1E-B3E9-CCECB04D6C0C}">
      <dgm:prSet/>
      <dgm:spPr/>
      <dgm:t>
        <a:bodyPr/>
        <a:lstStyle/>
        <a:p>
          <a:r>
            <a:rPr lang="sv-SE" dirty="0"/>
            <a:t>9m9</a:t>
          </a:r>
        </a:p>
      </dgm:t>
    </dgm:pt>
    <dgm:pt modelId="{05682731-5B0E-4ED7-B609-50C4E68ABEDC}" type="parTrans" cxnId="{903ECB57-433C-4754-A200-B21A34A0C43F}">
      <dgm:prSet/>
      <dgm:spPr/>
      <dgm:t>
        <a:bodyPr/>
        <a:lstStyle/>
        <a:p>
          <a:endParaRPr lang="sv-SE"/>
        </a:p>
      </dgm:t>
    </dgm:pt>
    <dgm:pt modelId="{A2D3C938-2CFB-42B3-BE69-6626C50BF7F9}" type="sibTrans" cxnId="{903ECB57-433C-4754-A200-B21A34A0C43F}">
      <dgm:prSet/>
      <dgm:spPr/>
      <dgm:t>
        <a:bodyPr/>
        <a:lstStyle/>
        <a:p>
          <a:endParaRPr lang="sv-SE"/>
        </a:p>
      </dgm:t>
    </dgm:pt>
    <dgm:pt modelId="{368298BD-6834-44E3-B9DD-E0ACF129472C}">
      <dgm:prSet phldrT="[Text]"/>
      <dgm:spPr/>
      <dgm:t>
        <a:bodyPr/>
        <a:lstStyle/>
        <a:p>
          <a:r>
            <a:rPr lang="sv-SE" dirty="0"/>
            <a:t>F-15</a:t>
          </a:r>
        </a:p>
      </dgm:t>
    </dgm:pt>
    <dgm:pt modelId="{F5A59D4F-7991-4568-BBFC-FB7B3120244A}" type="parTrans" cxnId="{A1C2FB30-F725-41A2-9A99-F548FC537055}">
      <dgm:prSet/>
      <dgm:spPr/>
      <dgm:t>
        <a:bodyPr/>
        <a:lstStyle/>
        <a:p>
          <a:endParaRPr lang="sv-SE"/>
        </a:p>
      </dgm:t>
    </dgm:pt>
    <dgm:pt modelId="{F1FBD0A0-6AB5-48FF-B950-16DC97B7037D}" type="sibTrans" cxnId="{A1C2FB30-F725-41A2-9A99-F548FC537055}">
      <dgm:prSet/>
      <dgm:spPr/>
      <dgm:t>
        <a:bodyPr/>
        <a:lstStyle/>
        <a:p>
          <a:endParaRPr lang="sv-SE"/>
        </a:p>
      </dgm:t>
    </dgm:pt>
    <dgm:pt modelId="{2555EC7F-DBA5-4268-97B2-82F51124992B}">
      <dgm:prSet phldrT="[Text]"/>
      <dgm:spPr/>
      <dgm:t>
        <a:bodyPr/>
        <a:lstStyle/>
        <a:p>
          <a:r>
            <a:rPr lang="sv-SE" dirty="0"/>
            <a:t>P-16</a:t>
          </a:r>
        </a:p>
      </dgm:t>
    </dgm:pt>
    <dgm:pt modelId="{79D2CEA9-7174-407C-9524-BA0AC5E26F4E}" type="parTrans" cxnId="{04E74896-3A14-4E9C-8C3F-0EBC1FD8A46B}">
      <dgm:prSet/>
      <dgm:spPr/>
      <dgm:t>
        <a:bodyPr/>
        <a:lstStyle/>
        <a:p>
          <a:endParaRPr lang="sv-SE"/>
        </a:p>
      </dgm:t>
    </dgm:pt>
    <dgm:pt modelId="{CB3EB979-6D14-4243-93B6-E285E857DEAC}" type="sibTrans" cxnId="{04E74896-3A14-4E9C-8C3F-0EBC1FD8A46B}">
      <dgm:prSet/>
      <dgm:spPr/>
      <dgm:t>
        <a:bodyPr/>
        <a:lstStyle/>
        <a:p>
          <a:endParaRPr lang="sv-SE"/>
        </a:p>
      </dgm:t>
    </dgm:pt>
    <dgm:pt modelId="{7C6CFA0B-0757-4168-8DDB-72168E77F00B}">
      <dgm:prSet phldrT="[Text]"/>
      <dgm:spPr/>
      <dgm:t>
        <a:bodyPr/>
        <a:lstStyle/>
        <a:p>
          <a:r>
            <a:rPr lang="sv-SE" dirty="0"/>
            <a:t>F-16</a:t>
          </a:r>
        </a:p>
      </dgm:t>
    </dgm:pt>
    <dgm:pt modelId="{60AE4D99-AD1B-4E83-8699-F049406A5CAF}" type="parTrans" cxnId="{4839A07E-49A6-4FA4-972E-0B11E92C55EB}">
      <dgm:prSet/>
      <dgm:spPr/>
      <dgm:t>
        <a:bodyPr/>
        <a:lstStyle/>
        <a:p>
          <a:endParaRPr lang="sv-SE"/>
        </a:p>
      </dgm:t>
    </dgm:pt>
    <dgm:pt modelId="{FDA14901-4BF5-476A-B284-37127E657D7E}" type="sibTrans" cxnId="{4839A07E-49A6-4FA4-972E-0B11E92C55EB}">
      <dgm:prSet/>
      <dgm:spPr/>
      <dgm:t>
        <a:bodyPr/>
        <a:lstStyle/>
        <a:p>
          <a:endParaRPr lang="sv-SE"/>
        </a:p>
      </dgm:t>
    </dgm:pt>
    <dgm:pt modelId="{F04B95FF-1F7C-4D0C-91AF-D9256828913B}">
      <dgm:prSet phldrT="[Text]"/>
      <dgm:spPr/>
      <dgm:t>
        <a:bodyPr/>
        <a:lstStyle/>
        <a:p>
          <a:r>
            <a:rPr lang="sv-SE" dirty="0"/>
            <a:t>F12</a:t>
          </a:r>
        </a:p>
      </dgm:t>
    </dgm:pt>
    <dgm:pt modelId="{E3F14E7E-68C3-494B-AE42-1E9C0C0C7293}" type="parTrans" cxnId="{31752E51-45EB-4AE7-964C-44686958D232}">
      <dgm:prSet/>
      <dgm:spPr/>
      <dgm:t>
        <a:bodyPr/>
        <a:lstStyle/>
        <a:p>
          <a:endParaRPr lang="sv-SE"/>
        </a:p>
      </dgm:t>
    </dgm:pt>
    <dgm:pt modelId="{E2DB3C9A-9295-4108-A0C9-D1A76A5FB936}" type="sibTrans" cxnId="{31752E51-45EB-4AE7-964C-44686958D232}">
      <dgm:prSet/>
      <dgm:spPr/>
      <dgm:t>
        <a:bodyPr/>
        <a:lstStyle/>
        <a:p>
          <a:endParaRPr lang="sv-SE"/>
        </a:p>
      </dgm:t>
    </dgm:pt>
    <dgm:pt modelId="{610BEA8D-A3E7-4197-A7CB-0420F1ACC619}">
      <dgm:prSet phldrT="[Text]"/>
      <dgm:spPr/>
      <dgm:t>
        <a:bodyPr/>
        <a:lstStyle/>
        <a:p>
          <a:r>
            <a:rPr lang="sv-SE" dirty="0"/>
            <a:t>P13</a:t>
          </a:r>
        </a:p>
      </dgm:t>
    </dgm:pt>
    <dgm:pt modelId="{1B40A5D4-D7EF-4B0C-8DD0-CD6753AFCEC0}" type="parTrans" cxnId="{FD6737D8-B1C7-4010-A03C-BC4E860AB9ED}">
      <dgm:prSet/>
      <dgm:spPr/>
      <dgm:t>
        <a:bodyPr/>
        <a:lstStyle/>
        <a:p>
          <a:endParaRPr lang="sv-SE"/>
        </a:p>
      </dgm:t>
    </dgm:pt>
    <dgm:pt modelId="{E1F1F961-E120-4C77-A593-2D835675B4AC}" type="sibTrans" cxnId="{FD6737D8-B1C7-4010-A03C-BC4E860AB9ED}">
      <dgm:prSet/>
      <dgm:spPr/>
      <dgm:t>
        <a:bodyPr/>
        <a:lstStyle/>
        <a:p>
          <a:endParaRPr lang="sv-SE"/>
        </a:p>
      </dgm:t>
    </dgm:pt>
    <dgm:pt modelId="{F26589AA-93A1-4FA9-BA7F-9A5F9B52C728}">
      <dgm:prSet phldrT="[Text]"/>
      <dgm:spPr/>
      <dgm:t>
        <a:bodyPr/>
        <a:lstStyle/>
        <a:p>
          <a:r>
            <a:rPr lang="sv-SE" dirty="0"/>
            <a:t>F13</a:t>
          </a:r>
        </a:p>
      </dgm:t>
    </dgm:pt>
    <dgm:pt modelId="{152458EC-55DB-48A4-A89F-ED4768A7DA8A}" type="parTrans" cxnId="{5BD4384E-3819-43C8-B4B8-53C66C6E16D8}">
      <dgm:prSet/>
      <dgm:spPr/>
      <dgm:t>
        <a:bodyPr/>
        <a:lstStyle/>
        <a:p>
          <a:endParaRPr lang="sv-SE"/>
        </a:p>
      </dgm:t>
    </dgm:pt>
    <dgm:pt modelId="{71A1F116-9CAD-4101-A942-D1CB5BF11766}" type="sibTrans" cxnId="{5BD4384E-3819-43C8-B4B8-53C66C6E16D8}">
      <dgm:prSet/>
      <dgm:spPr/>
      <dgm:t>
        <a:bodyPr/>
        <a:lstStyle/>
        <a:p>
          <a:endParaRPr lang="sv-SE"/>
        </a:p>
      </dgm:t>
    </dgm:pt>
    <dgm:pt modelId="{859BEA87-5DF1-449C-913E-9D11436C5DC2}">
      <dgm:prSet phldrT="[Text]"/>
      <dgm:spPr/>
      <dgm:t>
        <a:bodyPr/>
        <a:lstStyle/>
        <a:p>
          <a:r>
            <a:rPr lang="sv-SE" dirty="0"/>
            <a:t>P14</a:t>
          </a:r>
        </a:p>
      </dgm:t>
    </dgm:pt>
    <dgm:pt modelId="{75395CC6-E235-4C4E-9F09-1D3AFA8ABEA6}" type="parTrans" cxnId="{08B5A8AE-820E-4D48-836B-B70CC7A36D1C}">
      <dgm:prSet/>
      <dgm:spPr/>
      <dgm:t>
        <a:bodyPr/>
        <a:lstStyle/>
        <a:p>
          <a:endParaRPr lang="sv-SE"/>
        </a:p>
      </dgm:t>
    </dgm:pt>
    <dgm:pt modelId="{22808760-10AE-4E2E-88DF-854F83699A7A}" type="sibTrans" cxnId="{08B5A8AE-820E-4D48-836B-B70CC7A36D1C}">
      <dgm:prSet/>
      <dgm:spPr/>
      <dgm:t>
        <a:bodyPr/>
        <a:lstStyle/>
        <a:p>
          <a:endParaRPr lang="sv-SE"/>
        </a:p>
      </dgm:t>
    </dgm:pt>
    <dgm:pt modelId="{55DE099F-8C71-4EB5-B95F-40D8D6ABCAC6}">
      <dgm:prSet phldrT="[Text]"/>
      <dgm:spPr/>
      <dgm:t>
        <a:bodyPr/>
        <a:lstStyle/>
        <a:p>
          <a:r>
            <a:rPr lang="sv-SE" dirty="0"/>
            <a:t>F14</a:t>
          </a:r>
        </a:p>
      </dgm:t>
    </dgm:pt>
    <dgm:pt modelId="{81586333-67A3-4C09-B028-3650135E53A7}" type="parTrans" cxnId="{7589AE34-85FE-41B5-A9FC-5B22169ADA73}">
      <dgm:prSet/>
      <dgm:spPr/>
      <dgm:t>
        <a:bodyPr/>
        <a:lstStyle/>
        <a:p>
          <a:endParaRPr lang="sv-SE"/>
        </a:p>
      </dgm:t>
    </dgm:pt>
    <dgm:pt modelId="{EEF21624-D2AA-4CD5-AAE7-4FEC58E87E4F}" type="sibTrans" cxnId="{7589AE34-85FE-41B5-A9FC-5B22169ADA73}">
      <dgm:prSet/>
      <dgm:spPr/>
      <dgm:t>
        <a:bodyPr/>
        <a:lstStyle/>
        <a:p>
          <a:endParaRPr lang="sv-SE"/>
        </a:p>
      </dgm:t>
    </dgm:pt>
    <dgm:pt modelId="{BD2C6794-8BFA-4130-99BB-8192371EB19A}">
      <dgm:prSet/>
      <dgm:spPr/>
      <dgm:t>
        <a:bodyPr/>
        <a:lstStyle/>
        <a:p>
          <a:r>
            <a:rPr lang="sv-SE" dirty="0"/>
            <a:t>P11</a:t>
          </a:r>
        </a:p>
      </dgm:t>
    </dgm:pt>
    <dgm:pt modelId="{8A4CB440-1AE9-4A2D-A952-04D7A948CA98}" type="parTrans" cxnId="{370C5A1D-E954-4111-9C64-FAC8DA0BBC75}">
      <dgm:prSet/>
      <dgm:spPr/>
      <dgm:t>
        <a:bodyPr/>
        <a:lstStyle/>
        <a:p>
          <a:endParaRPr lang="sv-SE"/>
        </a:p>
      </dgm:t>
    </dgm:pt>
    <dgm:pt modelId="{5415710C-013D-4D45-8F86-851F713587AB}" type="sibTrans" cxnId="{370C5A1D-E954-4111-9C64-FAC8DA0BBC75}">
      <dgm:prSet/>
      <dgm:spPr/>
      <dgm:t>
        <a:bodyPr/>
        <a:lstStyle/>
        <a:p>
          <a:endParaRPr lang="sv-SE"/>
        </a:p>
      </dgm:t>
    </dgm:pt>
    <dgm:pt modelId="{42A086A2-B8C1-4E11-B006-33AFBC3D229C}">
      <dgm:prSet/>
      <dgm:spPr/>
      <dgm:t>
        <a:bodyPr/>
        <a:lstStyle/>
        <a:p>
          <a:r>
            <a:rPr lang="sv-SE" dirty="0"/>
            <a:t>P10</a:t>
          </a:r>
        </a:p>
      </dgm:t>
    </dgm:pt>
    <dgm:pt modelId="{2B2E0846-9D89-41B4-B2D1-E9CAB26B0556}" type="parTrans" cxnId="{ED759F4E-EC1E-4560-9FA0-72EF62655D2C}">
      <dgm:prSet/>
      <dgm:spPr/>
      <dgm:t>
        <a:bodyPr/>
        <a:lstStyle/>
        <a:p>
          <a:endParaRPr lang="sv-SE"/>
        </a:p>
      </dgm:t>
    </dgm:pt>
    <dgm:pt modelId="{FA881CC4-6655-4F68-8CF2-6B94ACBD740F}" type="sibTrans" cxnId="{ED759F4E-EC1E-4560-9FA0-72EF62655D2C}">
      <dgm:prSet/>
      <dgm:spPr/>
      <dgm:t>
        <a:bodyPr/>
        <a:lstStyle/>
        <a:p>
          <a:endParaRPr lang="sv-SE"/>
        </a:p>
      </dgm:t>
    </dgm:pt>
    <dgm:pt modelId="{3BB85745-DCD8-42C8-828E-CE53BACF8037}">
      <dgm:prSet/>
      <dgm:spPr/>
      <dgm:t>
        <a:bodyPr/>
        <a:lstStyle/>
        <a:p>
          <a:r>
            <a:rPr lang="sv-SE" dirty="0"/>
            <a:t>Nytt lag</a:t>
          </a:r>
        </a:p>
      </dgm:t>
    </dgm:pt>
    <dgm:pt modelId="{702C1EF7-206E-4A55-97A9-B16AE9C9FAFC}" type="parTrans" cxnId="{50DF9B37-0F48-4D97-AE9C-13B5004AD1D6}">
      <dgm:prSet/>
      <dgm:spPr/>
      <dgm:t>
        <a:bodyPr/>
        <a:lstStyle/>
        <a:p>
          <a:endParaRPr lang="sv-SE"/>
        </a:p>
      </dgm:t>
    </dgm:pt>
    <dgm:pt modelId="{279CFF2E-6094-4973-99B6-8156F0B4958C}" type="sibTrans" cxnId="{50DF9B37-0F48-4D97-AE9C-13B5004AD1D6}">
      <dgm:prSet/>
      <dgm:spPr/>
      <dgm:t>
        <a:bodyPr/>
        <a:lstStyle/>
        <a:p>
          <a:endParaRPr lang="sv-SE"/>
        </a:p>
      </dgm:t>
    </dgm:pt>
    <dgm:pt modelId="{3E1CE5B6-E2E9-4CC3-817B-4D2D029FF86D}">
      <dgm:prSet/>
      <dgm:spPr/>
      <dgm:t>
        <a:bodyPr/>
        <a:lstStyle/>
        <a:p>
          <a:r>
            <a:rPr lang="sv-SE" dirty="0"/>
            <a:t>Lag som lämnar</a:t>
          </a:r>
        </a:p>
      </dgm:t>
    </dgm:pt>
    <dgm:pt modelId="{A1C3389B-92EE-480C-87C8-738143A79AC4}" type="parTrans" cxnId="{2D64647E-B27E-4989-8C14-79CA12E2C2C7}">
      <dgm:prSet/>
      <dgm:spPr/>
      <dgm:t>
        <a:bodyPr/>
        <a:lstStyle/>
        <a:p>
          <a:endParaRPr lang="sv-SE"/>
        </a:p>
      </dgm:t>
    </dgm:pt>
    <dgm:pt modelId="{AB8C0402-715C-4B96-B8B7-71DB7695900A}" type="sibTrans" cxnId="{2D64647E-B27E-4989-8C14-79CA12E2C2C7}">
      <dgm:prSet/>
      <dgm:spPr/>
      <dgm:t>
        <a:bodyPr/>
        <a:lstStyle/>
        <a:p>
          <a:endParaRPr lang="sv-SE"/>
        </a:p>
      </dgm:t>
    </dgm:pt>
    <dgm:pt modelId="{7494415F-267F-4F4C-B7FF-89FABC6D8D74}">
      <dgm:prSet/>
      <dgm:spPr/>
      <dgm:t>
        <a:bodyPr/>
        <a:lstStyle/>
        <a:p>
          <a:r>
            <a:rPr lang="sv-SE" dirty="0"/>
            <a:t>P-19</a:t>
          </a:r>
        </a:p>
      </dgm:t>
    </dgm:pt>
    <dgm:pt modelId="{61AA8DA9-DD69-43E0-8F65-EDED47490251}" type="parTrans" cxnId="{6EA1477D-8866-4A45-BD84-EE7C4462C40B}">
      <dgm:prSet/>
      <dgm:spPr/>
      <dgm:t>
        <a:bodyPr/>
        <a:lstStyle/>
        <a:p>
          <a:endParaRPr lang="sv-SE"/>
        </a:p>
      </dgm:t>
    </dgm:pt>
    <dgm:pt modelId="{7BB899C2-F1C1-428B-9F68-DC70CC7FFA60}" type="sibTrans" cxnId="{6EA1477D-8866-4A45-BD84-EE7C4462C40B}">
      <dgm:prSet/>
      <dgm:spPr/>
      <dgm:t>
        <a:bodyPr/>
        <a:lstStyle/>
        <a:p>
          <a:endParaRPr lang="sv-SE"/>
        </a:p>
      </dgm:t>
    </dgm:pt>
    <dgm:pt modelId="{A0712BBE-B983-4A6C-9033-5A146D1A463E}">
      <dgm:prSet/>
      <dgm:spPr/>
      <dgm:t>
        <a:bodyPr/>
        <a:lstStyle/>
        <a:p>
          <a:r>
            <a:rPr lang="sv-SE" dirty="0"/>
            <a:t>P09</a:t>
          </a:r>
        </a:p>
      </dgm:t>
    </dgm:pt>
    <dgm:pt modelId="{005D5DAD-B15B-4C71-A9DD-36D8F7E88365}" type="parTrans" cxnId="{185D5399-F06B-4275-B01A-C40D61447108}">
      <dgm:prSet/>
      <dgm:spPr/>
      <dgm:t>
        <a:bodyPr/>
        <a:lstStyle/>
        <a:p>
          <a:endParaRPr lang="sv-SE"/>
        </a:p>
      </dgm:t>
    </dgm:pt>
    <dgm:pt modelId="{5CC49345-DF7C-45C6-B79D-53F2C2999321}" type="sibTrans" cxnId="{185D5399-F06B-4275-B01A-C40D61447108}">
      <dgm:prSet/>
      <dgm:spPr/>
      <dgm:t>
        <a:bodyPr/>
        <a:lstStyle/>
        <a:p>
          <a:endParaRPr lang="sv-SE"/>
        </a:p>
      </dgm:t>
    </dgm:pt>
    <dgm:pt modelId="{EF5369A7-922C-4375-90D6-FE6071BDCA57}">
      <dgm:prSet/>
      <dgm:spPr/>
      <dgm:t>
        <a:bodyPr/>
        <a:lstStyle/>
        <a:p>
          <a:r>
            <a:rPr lang="sv-SE" dirty="0"/>
            <a:t>F10</a:t>
          </a:r>
        </a:p>
      </dgm:t>
    </dgm:pt>
    <dgm:pt modelId="{F25CC589-5A20-4538-B80F-174057B44EA1}" type="parTrans" cxnId="{DF4523A1-CE0D-4F9C-AEE8-D57E6F0D4B39}">
      <dgm:prSet/>
      <dgm:spPr/>
      <dgm:t>
        <a:bodyPr/>
        <a:lstStyle/>
        <a:p>
          <a:endParaRPr lang="sv-SE"/>
        </a:p>
      </dgm:t>
    </dgm:pt>
    <dgm:pt modelId="{DFB49155-4F7F-4DFE-B303-840F309D4574}" type="sibTrans" cxnId="{DF4523A1-CE0D-4F9C-AEE8-D57E6F0D4B39}">
      <dgm:prSet/>
      <dgm:spPr/>
      <dgm:t>
        <a:bodyPr/>
        <a:lstStyle/>
        <a:p>
          <a:endParaRPr lang="sv-SE"/>
        </a:p>
      </dgm:t>
    </dgm:pt>
    <dgm:pt modelId="{E057F14C-8AE7-40D1-A188-8AEBDE68885D}">
      <dgm:prSet/>
      <dgm:spPr/>
      <dgm:t>
        <a:bodyPr/>
        <a:lstStyle/>
        <a:p>
          <a:r>
            <a:rPr lang="sv-SE" dirty="0"/>
            <a:t>F-19</a:t>
          </a:r>
        </a:p>
      </dgm:t>
    </dgm:pt>
    <dgm:pt modelId="{0B66457D-5430-435D-8CA6-9D7CF0815AA1}" type="parTrans" cxnId="{4D01E6B7-E30F-4F3E-8977-C7AD00CAC058}">
      <dgm:prSet/>
      <dgm:spPr/>
      <dgm:t>
        <a:bodyPr/>
        <a:lstStyle/>
        <a:p>
          <a:endParaRPr lang="sv-SE"/>
        </a:p>
      </dgm:t>
    </dgm:pt>
    <dgm:pt modelId="{E30BD74F-CDE6-4981-ACDD-929C0E3B0E92}" type="sibTrans" cxnId="{4D01E6B7-E30F-4F3E-8977-C7AD00CAC058}">
      <dgm:prSet/>
      <dgm:spPr/>
      <dgm:t>
        <a:bodyPr/>
        <a:lstStyle/>
        <a:p>
          <a:endParaRPr lang="sv-SE"/>
        </a:p>
      </dgm:t>
    </dgm:pt>
    <dgm:pt modelId="{E411DFA9-949A-484F-88EF-B824B298AF4A}" type="pres">
      <dgm:prSet presAssocID="{E0840D63-3FC2-4782-A765-A3D4187D3A7A}" presName="Name0" presStyleCnt="0">
        <dgm:presLayoutVars>
          <dgm:dir/>
          <dgm:animLvl val="lvl"/>
          <dgm:resizeHandles val="exact"/>
        </dgm:presLayoutVars>
      </dgm:prSet>
      <dgm:spPr/>
    </dgm:pt>
    <dgm:pt modelId="{C9F9B7F7-6B11-4453-A64A-25E024E09057}" type="pres">
      <dgm:prSet presAssocID="{3BB85745-DCD8-42C8-828E-CE53BACF8037}" presName="composite" presStyleCnt="0"/>
      <dgm:spPr/>
    </dgm:pt>
    <dgm:pt modelId="{4850A9E2-5784-4701-81B7-48169912CEF2}" type="pres">
      <dgm:prSet presAssocID="{3BB85745-DCD8-42C8-828E-CE53BACF8037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DF9F7905-890B-4A77-8C0D-6EC25963D350}" type="pres">
      <dgm:prSet presAssocID="{3BB85745-DCD8-42C8-828E-CE53BACF8037}" presName="desTx" presStyleLbl="alignAccFollowNode1" presStyleIdx="0" presStyleCnt="6">
        <dgm:presLayoutVars>
          <dgm:bulletEnabled val="1"/>
        </dgm:presLayoutVars>
      </dgm:prSet>
      <dgm:spPr/>
    </dgm:pt>
    <dgm:pt modelId="{CBA2D8AD-2CFA-43FF-94B6-169266C7B6F5}" type="pres">
      <dgm:prSet presAssocID="{279CFF2E-6094-4973-99B6-8156F0B4958C}" presName="space" presStyleCnt="0"/>
      <dgm:spPr/>
    </dgm:pt>
    <dgm:pt modelId="{75F45B9F-79E0-4EE9-ABDD-4BF10E20EB22}" type="pres">
      <dgm:prSet presAssocID="{5A3138EA-E841-4B35-9F14-46E07574FD14}" presName="composite" presStyleCnt="0"/>
      <dgm:spPr/>
    </dgm:pt>
    <dgm:pt modelId="{6704A31E-1652-4568-8CAB-06D52939DD31}" type="pres">
      <dgm:prSet presAssocID="{5A3138EA-E841-4B35-9F14-46E07574FD14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F82E9F02-2C06-496F-B60D-C0D8EEA0D16C}" type="pres">
      <dgm:prSet presAssocID="{5A3138EA-E841-4B35-9F14-46E07574FD14}" presName="desTx" presStyleLbl="alignAccFollowNode1" presStyleIdx="1" presStyleCnt="6">
        <dgm:presLayoutVars>
          <dgm:bulletEnabled val="1"/>
        </dgm:presLayoutVars>
      </dgm:prSet>
      <dgm:spPr/>
    </dgm:pt>
    <dgm:pt modelId="{98F7BAEE-5CE9-4230-97C4-CC0CF50CC34A}" type="pres">
      <dgm:prSet presAssocID="{DF00C2DC-8337-4DE9-849B-50C7340C2968}" presName="space" presStyleCnt="0"/>
      <dgm:spPr/>
    </dgm:pt>
    <dgm:pt modelId="{D92AEF20-7DE6-4684-8A44-009C4FCA13F1}" type="pres">
      <dgm:prSet presAssocID="{EAE8C736-990C-4852-8A24-33761B34381F}" presName="composite" presStyleCnt="0"/>
      <dgm:spPr/>
    </dgm:pt>
    <dgm:pt modelId="{43045178-B81D-4804-8A39-3B24A666702C}" type="pres">
      <dgm:prSet presAssocID="{EAE8C736-990C-4852-8A24-33761B34381F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7B16FC2A-9CE4-45F1-8A13-A651CAD8AB77}" type="pres">
      <dgm:prSet presAssocID="{EAE8C736-990C-4852-8A24-33761B34381F}" presName="desTx" presStyleLbl="alignAccFollowNode1" presStyleIdx="2" presStyleCnt="6">
        <dgm:presLayoutVars>
          <dgm:bulletEnabled val="1"/>
        </dgm:presLayoutVars>
      </dgm:prSet>
      <dgm:spPr/>
    </dgm:pt>
    <dgm:pt modelId="{974F6EAF-F4D0-40A7-9DC7-F2B156AF9B23}" type="pres">
      <dgm:prSet presAssocID="{DE7746B2-CD37-465D-AB4A-B39BA0D9047E}" presName="space" presStyleCnt="0"/>
      <dgm:spPr/>
    </dgm:pt>
    <dgm:pt modelId="{3BB2912D-E657-4269-9C7B-E25BD1AE42CF}" type="pres">
      <dgm:prSet presAssocID="{851C3A9F-C7AF-4EE0-BBAC-8008D7D9E329}" presName="composite" presStyleCnt="0"/>
      <dgm:spPr/>
    </dgm:pt>
    <dgm:pt modelId="{9FB0A59A-30B4-4176-A323-66F918862742}" type="pres">
      <dgm:prSet presAssocID="{851C3A9F-C7AF-4EE0-BBAC-8008D7D9E329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BDF4BB44-A15D-407B-BDFD-A97F9DB5FCAF}" type="pres">
      <dgm:prSet presAssocID="{851C3A9F-C7AF-4EE0-BBAC-8008D7D9E329}" presName="desTx" presStyleLbl="alignAccFollowNode1" presStyleIdx="3" presStyleCnt="6">
        <dgm:presLayoutVars>
          <dgm:bulletEnabled val="1"/>
        </dgm:presLayoutVars>
      </dgm:prSet>
      <dgm:spPr/>
    </dgm:pt>
    <dgm:pt modelId="{E0BD0D5D-10C1-4C3F-A1FE-22E046156828}" type="pres">
      <dgm:prSet presAssocID="{EF712014-8724-4B17-B755-DE302BD63E24}" presName="space" presStyleCnt="0"/>
      <dgm:spPr/>
    </dgm:pt>
    <dgm:pt modelId="{7B840D59-FEBB-4A04-92B4-AF4535B5698A}" type="pres">
      <dgm:prSet presAssocID="{81F91083-CF93-4E1E-B3E9-CCECB04D6C0C}" presName="composite" presStyleCnt="0"/>
      <dgm:spPr/>
    </dgm:pt>
    <dgm:pt modelId="{67784FC1-546E-49F1-A3D6-7F1A910F9143}" type="pres">
      <dgm:prSet presAssocID="{81F91083-CF93-4E1E-B3E9-CCECB04D6C0C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FB9FD923-6070-4F04-977D-B75B0D35BAA8}" type="pres">
      <dgm:prSet presAssocID="{81F91083-CF93-4E1E-B3E9-CCECB04D6C0C}" presName="desTx" presStyleLbl="alignAccFollowNode1" presStyleIdx="4" presStyleCnt="6">
        <dgm:presLayoutVars>
          <dgm:bulletEnabled val="1"/>
        </dgm:presLayoutVars>
      </dgm:prSet>
      <dgm:spPr/>
    </dgm:pt>
    <dgm:pt modelId="{F35E08C9-AE68-4834-A785-39232CE5CBB9}" type="pres">
      <dgm:prSet presAssocID="{A2D3C938-2CFB-42B3-BE69-6626C50BF7F9}" presName="space" presStyleCnt="0"/>
      <dgm:spPr/>
    </dgm:pt>
    <dgm:pt modelId="{1975217C-DE56-4DAB-996D-2EC20B094833}" type="pres">
      <dgm:prSet presAssocID="{3E1CE5B6-E2E9-4CC3-817B-4D2D029FF86D}" presName="composite" presStyleCnt="0"/>
      <dgm:spPr/>
    </dgm:pt>
    <dgm:pt modelId="{159ABA22-96DC-48F0-ACA3-B4DAC4DE0041}" type="pres">
      <dgm:prSet presAssocID="{3E1CE5B6-E2E9-4CC3-817B-4D2D029FF86D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73971C22-1ABA-4938-9FDA-66CD6B513805}" type="pres">
      <dgm:prSet presAssocID="{3E1CE5B6-E2E9-4CC3-817B-4D2D029FF86D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19725E00-DCC5-4E23-BAF0-64ECD8B12AA7}" type="presOf" srcId="{EAE8C736-990C-4852-8A24-33761B34381F}" destId="{43045178-B81D-4804-8A39-3B24A666702C}" srcOrd="0" destOrd="0" presId="urn:microsoft.com/office/officeart/2005/8/layout/hList1"/>
    <dgm:cxn modelId="{31428014-2CC2-43D9-BC16-673EC12A5262}" type="presOf" srcId="{F04B95FF-1F7C-4D0C-91AF-D9256828913B}" destId="{BDF4BB44-A15D-407B-BDFD-A97F9DB5FCAF}" srcOrd="0" destOrd="1" presId="urn:microsoft.com/office/officeart/2005/8/layout/hList1"/>
    <dgm:cxn modelId="{3C5E6F17-B92F-40EF-B726-4A56B7BDBD9E}" type="presOf" srcId="{2555EC7F-DBA5-4268-97B2-82F51124992B}" destId="{7B16FC2A-9CE4-45F1-8A13-A651CAD8AB77}" srcOrd="0" destOrd="2" presId="urn:microsoft.com/office/officeart/2005/8/layout/hList1"/>
    <dgm:cxn modelId="{370C5A1D-E954-4111-9C64-FAC8DA0BBC75}" srcId="{81F91083-CF93-4E1E-B3E9-CCECB04D6C0C}" destId="{BD2C6794-8BFA-4130-99BB-8192371EB19A}" srcOrd="0" destOrd="0" parTransId="{8A4CB440-1AE9-4A2D-A952-04D7A948CA98}" sibTransId="{5415710C-013D-4D45-8F86-851F713587AB}"/>
    <dgm:cxn modelId="{D8371429-C72F-40CF-A14B-4815B80949F8}" type="presOf" srcId="{7C6CFA0B-0757-4168-8DDB-72168E77F00B}" destId="{7B16FC2A-9CE4-45F1-8A13-A651CAD8AB77}" srcOrd="0" destOrd="3" presId="urn:microsoft.com/office/officeart/2005/8/layout/hList1"/>
    <dgm:cxn modelId="{6BBA7B2D-1C22-4AD6-90F7-333F2C3BB3AF}" type="presOf" srcId="{E0840D63-3FC2-4782-A765-A3D4187D3A7A}" destId="{E411DFA9-949A-484F-88EF-B824B298AF4A}" srcOrd="0" destOrd="0" presId="urn:microsoft.com/office/officeart/2005/8/layout/hList1"/>
    <dgm:cxn modelId="{26B2D32E-ABEF-4745-9E5C-B2A74219DAB1}" srcId="{E0840D63-3FC2-4782-A765-A3D4187D3A7A}" destId="{851C3A9F-C7AF-4EE0-BBAC-8008D7D9E329}" srcOrd="3" destOrd="0" parTransId="{F66E3F38-1447-417A-BFD3-A0FF1353549A}" sibTransId="{EF712014-8724-4B17-B755-DE302BD63E24}"/>
    <dgm:cxn modelId="{A1C2FB30-F725-41A2-9A99-F548FC537055}" srcId="{EAE8C736-990C-4852-8A24-33761B34381F}" destId="{368298BD-6834-44E3-B9DD-E0ACF129472C}" srcOrd="1" destOrd="0" parTransId="{F5A59D4F-7991-4568-BBFC-FB7B3120244A}" sibTransId="{F1FBD0A0-6AB5-48FF-B950-16DC97B7037D}"/>
    <dgm:cxn modelId="{49010033-E8E7-4A4E-A0AA-E18929C08159}" type="presOf" srcId="{3BB85745-DCD8-42C8-828E-CE53BACF8037}" destId="{4850A9E2-5784-4701-81B7-48169912CEF2}" srcOrd="0" destOrd="0" presId="urn:microsoft.com/office/officeart/2005/8/layout/hList1"/>
    <dgm:cxn modelId="{7589AE34-85FE-41B5-A9FC-5B22169ADA73}" srcId="{851C3A9F-C7AF-4EE0-BBAC-8008D7D9E329}" destId="{55DE099F-8C71-4EB5-B95F-40D8D6ABCAC6}" srcOrd="5" destOrd="0" parTransId="{81586333-67A3-4C09-B028-3650135E53A7}" sibTransId="{EEF21624-D2AA-4CD5-AAE7-4FEC58E87E4F}"/>
    <dgm:cxn modelId="{92214E35-AB33-4DCA-8E96-9E81F2BA3431}" type="presOf" srcId="{42A086A2-B8C1-4E11-B006-33AFBC3D229C}" destId="{FB9FD923-6070-4F04-977D-B75B0D35BAA8}" srcOrd="0" destOrd="1" presId="urn:microsoft.com/office/officeart/2005/8/layout/hList1"/>
    <dgm:cxn modelId="{50DF9B37-0F48-4D97-AE9C-13B5004AD1D6}" srcId="{E0840D63-3FC2-4782-A765-A3D4187D3A7A}" destId="{3BB85745-DCD8-42C8-828E-CE53BACF8037}" srcOrd="0" destOrd="0" parTransId="{702C1EF7-206E-4A55-97A9-B16AE9C9FAFC}" sibTransId="{279CFF2E-6094-4973-99B6-8156F0B4958C}"/>
    <dgm:cxn modelId="{98549D3C-0DA6-4A30-8AE9-9876996D8293}" type="presOf" srcId="{65E656EA-A105-45DD-A7FF-223115517778}" destId="{F82E9F02-2C06-496F-B60D-C0D8EEA0D16C}" srcOrd="0" destOrd="0" presId="urn:microsoft.com/office/officeart/2005/8/layout/hList1"/>
    <dgm:cxn modelId="{0820713D-B086-4036-A42F-81C14C6EE3CB}" type="presOf" srcId="{851C3A9F-C7AF-4EE0-BBAC-8008D7D9E329}" destId="{9FB0A59A-30B4-4176-A323-66F918862742}" srcOrd="0" destOrd="0" presId="urn:microsoft.com/office/officeart/2005/8/layout/hList1"/>
    <dgm:cxn modelId="{8583395B-3428-4BA6-A3EB-3FF87629FCD3}" type="presOf" srcId="{610BEA8D-A3E7-4197-A7CB-0420F1ACC619}" destId="{BDF4BB44-A15D-407B-BDFD-A97F9DB5FCAF}" srcOrd="0" destOrd="2" presId="urn:microsoft.com/office/officeart/2005/8/layout/hList1"/>
    <dgm:cxn modelId="{7337D65C-6ADE-40AA-96B0-571ECCB2841E}" type="presOf" srcId="{409EE36C-139F-4D19-B070-FDE5AE15729E}" destId="{7B16FC2A-9CE4-45F1-8A13-A651CAD8AB77}" srcOrd="0" destOrd="0" presId="urn:microsoft.com/office/officeart/2005/8/layout/hList1"/>
    <dgm:cxn modelId="{B5BBCC5F-7059-4530-8D84-8BE3FAEFA879}" type="presOf" srcId="{5A3138EA-E841-4B35-9F14-46E07574FD14}" destId="{6704A31E-1652-4568-8CAB-06D52939DD31}" srcOrd="0" destOrd="0" presId="urn:microsoft.com/office/officeart/2005/8/layout/hList1"/>
    <dgm:cxn modelId="{97996242-BC63-48D8-A12D-94E1BD0E702A}" type="presOf" srcId="{F26589AA-93A1-4FA9-BA7F-9A5F9B52C728}" destId="{BDF4BB44-A15D-407B-BDFD-A97F9DB5FCAF}" srcOrd="0" destOrd="3" presId="urn:microsoft.com/office/officeart/2005/8/layout/hList1"/>
    <dgm:cxn modelId="{C2D28247-07A0-41F9-B956-BEB5635C41B6}" srcId="{5A3138EA-E841-4B35-9F14-46E07574FD14}" destId="{531ABC64-21BC-4B67-A5AE-6591B1970FC0}" srcOrd="1" destOrd="0" parTransId="{EFDD446F-7509-4640-A668-AF9FB9D54B0D}" sibTransId="{8A9EA0D9-0332-4630-A149-040977493F68}"/>
    <dgm:cxn modelId="{304EEE68-B61A-4362-8103-FAE2784E2A2D}" type="presOf" srcId="{E057F14C-8AE7-40D1-A188-8AEBDE68885D}" destId="{DF9F7905-890B-4A77-8C0D-6EC25963D350}" srcOrd="0" destOrd="1" presId="urn:microsoft.com/office/officeart/2005/8/layout/hList1"/>
    <dgm:cxn modelId="{A732FB48-2474-43B6-95A0-9BD67D366FA2}" type="presOf" srcId="{368298BD-6834-44E3-B9DD-E0ACF129472C}" destId="{7B16FC2A-9CE4-45F1-8A13-A651CAD8AB77}" srcOrd="0" destOrd="1" presId="urn:microsoft.com/office/officeart/2005/8/layout/hList1"/>
    <dgm:cxn modelId="{68164F4D-02C2-4CE8-B8AD-0F779BF2E555}" type="presOf" srcId="{859BEA87-5DF1-449C-913E-9D11436C5DC2}" destId="{BDF4BB44-A15D-407B-BDFD-A97F9DB5FCAF}" srcOrd="0" destOrd="4" presId="urn:microsoft.com/office/officeart/2005/8/layout/hList1"/>
    <dgm:cxn modelId="{F3FD2B4E-2A23-4524-827A-08FCA662A2CF}" srcId="{851C3A9F-C7AF-4EE0-BBAC-8008D7D9E329}" destId="{26D1BAAD-5611-4B37-A98A-AB460A664591}" srcOrd="0" destOrd="0" parTransId="{7D9E1B01-03FA-40DB-A67E-CFA67BE81891}" sibTransId="{94F545E3-E93B-4FC7-B8F2-123EDF74ADF1}"/>
    <dgm:cxn modelId="{5BD4384E-3819-43C8-B4B8-53C66C6E16D8}" srcId="{851C3A9F-C7AF-4EE0-BBAC-8008D7D9E329}" destId="{F26589AA-93A1-4FA9-BA7F-9A5F9B52C728}" srcOrd="3" destOrd="0" parTransId="{152458EC-55DB-48A4-A89F-ED4768A7DA8A}" sibTransId="{71A1F116-9CAD-4101-A942-D1CB5BF11766}"/>
    <dgm:cxn modelId="{ED759F4E-EC1E-4560-9FA0-72EF62655D2C}" srcId="{81F91083-CF93-4E1E-B3E9-CCECB04D6C0C}" destId="{42A086A2-B8C1-4E11-B006-33AFBC3D229C}" srcOrd="1" destOrd="0" parTransId="{2B2E0846-9D89-41B4-B2D1-E9CAB26B0556}" sibTransId="{FA881CC4-6655-4F68-8CF2-6B94ACBD740F}"/>
    <dgm:cxn modelId="{31752E51-45EB-4AE7-964C-44686958D232}" srcId="{851C3A9F-C7AF-4EE0-BBAC-8008D7D9E329}" destId="{F04B95FF-1F7C-4D0C-91AF-D9256828913B}" srcOrd="1" destOrd="0" parTransId="{E3F14E7E-68C3-494B-AE42-1E9C0C0C7293}" sibTransId="{E2DB3C9A-9295-4108-A0C9-D1A76A5FB936}"/>
    <dgm:cxn modelId="{C513A972-E8DC-452D-9E32-A43A0D16375F}" type="presOf" srcId="{EF5369A7-922C-4375-90D6-FE6071BDCA57}" destId="{73971C22-1ABA-4938-9FDA-66CD6B513805}" srcOrd="0" destOrd="1" presId="urn:microsoft.com/office/officeart/2005/8/layout/hList1"/>
    <dgm:cxn modelId="{1C761F55-A28B-40E8-9860-ED37A808F746}" srcId="{5A3138EA-E841-4B35-9F14-46E07574FD14}" destId="{65E656EA-A105-45DD-A7FF-223115517778}" srcOrd="0" destOrd="0" parTransId="{58556507-EB5D-4FD4-9054-D1D44B13F862}" sibTransId="{62148733-5FE2-43BC-A1A8-973A89D39E5F}"/>
    <dgm:cxn modelId="{903ECB57-433C-4754-A200-B21A34A0C43F}" srcId="{E0840D63-3FC2-4782-A765-A3D4187D3A7A}" destId="{81F91083-CF93-4E1E-B3E9-CCECB04D6C0C}" srcOrd="4" destOrd="0" parTransId="{05682731-5B0E-4ED7-B609-50C4E68ABEDC}" sibTransId="{A2D3C938-2CFB-42B3-BE69-6626C50BF7F9}"/>
    <dgm:cxn modelId="{6EA1477D-8866-4A45-BD84-EE7C4462C40B}" srcId="{3BB85745-DCD8-42C8-828E-CE53BACF8037}" destId="{7494415F-267F-4F4C-B7FF-89FABC6D8D74}" srcOrd="0" destOrd="0" parTransId="{61AA8DA9-DD69-43E0-8F65-EDED47490251}" sibTransId="{7BB899C2-F1C1-428B-9F68-DC70CC7FFA60}"/>
    <dgm:cxn modelId="{2D64647E-B27E-4989-8C14-79CA12E2C2C7}" srcId="{E0840D63-3FC2-4782-A765-A3D4187D3A7A}" destId="{3E1CE5B6-E2E9-4CC3-817B-4D2D029FF86D}" srcOrd="5" destOrd="0" parTransId="{A1C3389B-92EE-480C-87C8-738143A79AC4}" sibTransId="{AB8C0402-715C-4B96-B8B7-71DB7695900A}"/>
    <dgm:cxn modelId="{4839A07E-49A6-4FA4-972E-0B11E92C55EB}" srcId="{EAE8C736-990C-4852-8A24-33761B34381F}" destId="{7C6CFA0B-0757-4168-8DDB-72168E77F00B}" srcOrd="3" destOrd="0" parTransId="{60AE4D99-AD1B-4E83-8699-F049406A5CAF}" sibTransId="{FDA14901-4BF5-476A-B284-37127E657D7E}"/>
    <dgm:cxn modelId="{6E21B57E-EC03-4426-ACD2-33FFD15FDD84}" type="presOf" srcId="{A0712BBE-B983-4A6C-9033-5A146D1A463E}" destId="{73971C22-1ABA-4938-9FDA-66CD6B513805}" srcOrd="0" destOrd="0" presId="urn:microsoft.com/office/officeart/2005/8/layout/hList1"/>
    <dgm:cxn modelId="{A74F0085-A4CD-4B39-937E-E314E3B4C61C}" type="presOf" srcId="{531ABC64-21BC-4B67-A5AE-6591B1970FC0}" destId="{F82E9F02-2C06-496F-B60D-C0D8EEA0D16C}" srcOrd="0" destOrd="1" presId="urn:microsoft.com/office/officeart/2005/8/layout/hList1"/>
    <dgm:cxn modelId="{3E625D8F-8C53-4EC0-AC3F-F6DCC7E95FBF}" type="presOf" srcId="{81F91083-CF93-4E1E-B3E9-CCECB04D6C0C}" destId="{67784FC1-546E-49F1-A3D6-7F1A910F9143}" srcOrd="0" destOrd="0" presId="urn:microsoft.com/office/officeart/2005/8/layout/hList1"/>
    <dgm:cxn modelId="{04E74896-3A14-4E9C-8C3F-0EBC1FD8A46B}" srcId="{EAE8C736-990C-4852-8A24-33761B34381F}" destId="{2555EC7F-DBA5-4268-97B2-82F51124992B}" srcOrd="2" destOrd="0" parTransId="{79D2CEA9-7174-407C-9524-BA0AC5E26F4E}" sibTransId="{CB3EB979-6D14-4243-93B6-E285E857DEAC}"/>
    <dgm:cxn modelId="{0FE45796-6BDB-4C7B-ACE2-157323D1DEF5}" srcId="{EAE8C736-990C-4852-8A24-33761B34381F}" destId="{409EE36C-139F-4D19-B070-FDE5AE15729E}" srcOrd="0" destOrd="0" parTransId="{98CE9D2D-D9F9-4D67-81BC-CBE83BD73F41}" sibTransId="{4C451157-581D-4FCB-89AF-3831A0339A76}"/>
    <dgm:cxn modelId="{185D5399-F06B-4275-B01A-C40D61447108}" srcId="{3E1CE5B6-E2E9-4CC3-817B-4D2D029FF86D}" destId="{A0712BBE-B983-4A6C-9033-5A146D1A463E}" srcOrd="0" destOrd="0" parTransId="{005D5DAD-B15B-4C71-A9DD-36D8F7E88365}" sibTransId="{5CC49345-DF7C-45C6-B79D-53F2C2999321}"/>
    <dgm:cxn modelId="{DF4523A1-CE0D-4F9C-AEE8-D57E6F0D4B39}" srcId="{3E1CE5B6-E2E9-4CC3-817B-4D2D029FF86D}" destId="{EF5369A7-922C-4375-90D6-FE6071BDCA57}" srcOrd="1" destOrd="0" parTransId="{F25CC589-5A20-4538-B80F-174057B44EA1}" sibTransId="{DFB49155-4F7F-4DFE-B303-840F309D4574}"/>
    <dgm:cxn modelId="{B3C6ACA7-6EF7-43BE-9DB9-25F7F4826CA7}" type="presOf" srcId="{7494415F-267F-4F4C-B7FF-89FABC6D8D74}" destId="{DF9F7905-890B-4A77-8C0D-6EC25963D350}" srcOrd="0" destOrd="0" presId="urn:microsoft.com/office/officeart/2005/8/layout/hList1"/>
    <dgm:cxn modelId="{42C739AE-0B30-4B57-9EC6-5A808CCD5016}" type="presOf" srcId="{55DE099F-8C71-4EB5-B95F-40D8D6ABCAC6}" destId="{BDF4BB44-A15D-407B-BDFD-A97F9DB5FCAF}" srcOrd="0" destOrd="5" presId="urn:microsoft.com/office/officeart/2005/8/layout/hList1"/>
    <dgm:cxn modelId="{08B5A8AE-820E-4D48-836B-B70CC7A36D1C}" srcId="{851C3A9F-C7AF-4EE0-BBAC-8008D7D9E329}" destId="{859BEA87-5DF1-449C-913E-9D11436C5DC2}" srcOrd="4" destOrd="0" parTransId="{75395CC6-E235-4C4E-9F09-1D3AFA8ABEA6}" sibTransId="{22808760-10AE-4E2E-88DF-854F83699A7A}"/>
    <dgm:cxn modelId="{4D01E6B7-E30F-4F3E-8977-C7AD00CAC058}" srcId="{3BB85745-DCD8-42C8-828E-CE53BACF8037}" destId="{E057F14C-8AE7-40D1-A188-8AEBDE68885D}" srcOrd="1" destOrd="0" parTransId="{0B66457D-5430-435D-8CA6-9D7CF0815AA1}" sibTransId="{E30BD74F-CDE6-4981-ACDD-929C0E3B0E92}"/>
    <dgm:cxn modelId="{78068ABF-C669-4454-81A2-88222EFD4C63}" type="presOf" srcId="{BD2C6794-8BFA-4130-99BB-8192371EB19A}" destId="{FB9FD923-6070-4F04-977D-B75B0D35BAA8}" srcOrd="0" destOrd="0" presId="urn:microsoft.com/office/officeart/2005/8/layout/hList1"/>
    <dgm:cxn modelId="{554C61E3-1368-4321-A5BD-2EE008A5C24F}" type="presOf" srcId="{26D1BAAD-5611-4B37-A98A-AB460A664591}" destId="{BDF4BB44-A15D-407B-BDFD-A97F9DB5FCAF}" srcOrd="0" destOrd="0" presId="urn:microsoft.com/office/officeart/2005/8/layout/hList1"/>
    <dgm:cxn modelId="{D7A775EE-4306-453B-9188-54D0274CDDC0}" srcId="{E0840D63-3FC2-4782-A765-A3D4187D3A7A}" destId="{EAE8C736-990C-4852-8A24-33761B34381F}" srcOrd="2" destOrd="0" parTransId="{7B169894-709C-4E13-B6F4-A47CA4A11E8C}" sibTransId="{DE7746B2-CD37-465D-AB4A-B39BA0D9047E}"/>
    <dgm:cxn modelId="{78F9FAF7-574B-4BBF-9C8F-6B1C89DDD91A}" type="presOf" srcId="{3E1CE5B6-E2E9-4CC3-817B-4D2D029FF86D}" destId="{159ABA22-96DC-48F0-ACA3-B4DAC4DE0041}" srcOrd="0" destOrd="0" presId="urn:microsoft.com/office/officeart/2005/8/layout/hList1"/>
    <dgm:cxn modelId="{FD6737D8-B1C7-4010-A03C-BC4E860AB9ED}" srcId="{851C3A9F-C7AF-4EE0-BBAC-8008D7D9E329}" destId="{610BEA8D-A3E7-4197-A7CB-0420F1ACC619}" srcOrd="2" destOrd="0" parTransId="{1B40A5D4-D7EF-4B0C-8DD0-CD6753AFCEC0}" sibTransId="{E1F1F961-E120-4C77-A593-2D835675B4AC}"/>
    <dgm:cxn modelId="{41130FFF-00ED-4D68-AE09-B5D81C65738D}" srcId="{E0840D63-3FC2-4782-A765-A3D4187D3A7A}" destId="{5A3138EA-E841-4B35-9F14-46E07574FD14}" srcOrd="1" destOrd="0" parTransId="{4E884F96-7DD3-45D8-801F-E50CB880032B}" sibTransId="{DF00C2DC-8337-4DE9-849B-50C7340C2968}"/>
    <dgm:cxn modelId="{73BACB0F-A2AF-4657-8A32-B6265BB6123F}" type="presParOf" srcId="{E411DFA9-949A-484F-88EF-B824B298AF4A}" destId="{C9F9B7F7-6B11-4453-A64A-25E024E09057}" srcOrd="0" destOrd="0" presId="urn:microsoft.com/office/officeart/2005/8/layout/hList1"/>
    <dgm:cxn modelId="{9EE1910B-729C-410D-A6A5-EDC3A5142F61}" type="presParOf" srcId="{C9F9B7F7-6B11-4453-A64A-25E024E09057}" destId="{4850A9E2-5784-4701-81B7-48169912CEF2}" srcOrd="0" destOrd="0" presId="urn:microsoft.com/office/officeart/2005/8/layout/hList1"/>
    <dgm:cxn modelId="{873710A4-539C-49A0-8119-06F48EFAF564}" type="presParOf" srcId="{C9F9B7F7-6B11-4453-A64A-25E024E09057}" destId="{DF9F7905-890B-4A77-8C0D-6EC25963D350}" srcOrd="1" destOrd="0" presId="urn:microsoft.com/office/officeart/2005/8/layout/hList1"/>
    <dgm:cxn modelId="{634E0F67-C7C0-40B3-A4D5-2BAC048C5412}" type="presParOf" srcId="{E411DFA9-949A-484F-88EF-B824B298AF4A}" destId="{CBA2D8AD-2CFA-43FF-94B6-169266C7B6F5}" srcOrd="1" destOrd="0" presId="urn:microsoft.com/office/officeart/2005/8/layout/hList1"/>
    <dgm:cxn modelId="{EA57900B-BC9A-4114-BCA0-27409DD44146}" type="presParOf" srcId="{E411DFA9-949A-484F-88EF-B824B298AF4A}" destId="{75F45B9F-79E0-4EE9-ABDD-4BF10E20EB22}" srcOrd="2" destOrd="0" presId="urn:microsoft.com/office/officeart/2005/8/layout/hList1"/>
    <dgm:cxn modelId="{1ABAF2E0-9F79-48A8-8426-870555AD1C61}" type="presParOf" srcId="{75F45B9F-79E0-4EE9-ABDD-4BF10E20EB22}" destId="{6704A31E-1652-4568-8CAB-06D52939DD31}" srcOrd="0" destOrd="0" presId="urn:microsoft.com/office/officeart/2005/8/layout/hList1"/>
    <dgm:cxn modelId="{CFDAA0AA-2F0A-4F64-95B3-3CC25F00939D}" type="presParOf" srcId="{75F45B9F-79E0-4EE9-ABDD-4BF10E20EB22}" destId="{F82E9F02-2C06-496F-B60D-C0D8EEA0D16C}" srcOrd="1" destOrd="0" presId="urn:microsoft.com/office/officeart/2005/8/layout/hList1"/>
    <dgm:cxn modelId="{EC197BF1-D40A-47AE-91D0-6AE3BA2A0DCB}" type="presParOf" srcId="{E411DFA9-949A-484F-88EF-B824B298AF4A}" destId="{98F7BAEE-5CE9-4230-97C4-CC0CF50CC34A}" srcOrd="3" destOrd="0" presId="urn:microsoft.com/office/officeart/2005/8/layout/hList1"/>
    <dgm:cxn modelId="{663C6A46-A650-495C-B677-7D496D54C48F}" type="presParOf" srcId="{E411DFA9-949A-484F-88EF-B824B298AF4A}" destId="{D92AEF20-7DE6-4684-8A44-009C4FCA13F1}" srcOrd="4" destOrd="0" presId="urn:microsoft.com/office/officeart/2005/8/layout/hList1"/>
    <dgm:cxn modelId="{398E8981-EBAD-4597-AF47-B24213AE62B8}" type="presParOf" srcId="{D92AEF20-7DE6-4684-8A44-009C4FCA13F1}" destId="{43045178-B81D-4804-8A39-3B24A666702C}" srcOrd="0" destOrd="0" presId="urn:microsoft.com/office/officeart/2005/8/layout/hList1"/>
    <dgm:cxn modelId="{1D4D066C-964F-48A4-A311-C39DE4CAEBDB}" type="presParOf" srcId="{D92AEF20-7DE6-4684-8A44-009C4FCA13F1}" destId="{7B16FC2A-9CE4-45F1-8A13-A651CAD8AB77}" srcOrd="1" destOrd="0" presId="urn:microsoft.com/office/officeart/2005/8/layout/hList1"/>
    <dgm:cxn modelId="{7F33AF14-B969-4711-8941-8EF5DA189FD5}" type="presParOf" srcId="{E411DFA9-949A-484F-88EF-B824B298AF4A}" destId="{974F6EAF-F4D0-40A7-9DC7-F2B156AF9B23}" srcOrd="5" destOrd="0" presId="urn:microsoft.com/office/officeart/2005/8/layout/hList1"/>
    <dgm:cxn modelId="{B4EB15D2-E3D7-4E45-9795-916848E030BA}" type="presParOf" srcId="{E411DFA9-949A-484F-88EF-B824B298AF4A}" destId="{3BB2912D-E657-4269-9C7B-E25BD1AE42CF}" srcOrd="6" destOrd="0" presId="urn:microsoft.com/office/officeart/2005/8/layout/hList1"/>
    <dgm:cxn modelId="{CE1004D4-7819-4188-90B4-99F3C89B4F0B}" type="presParOf" srcId="{3BB2912D-E657-4269-9C7B-E25BD1AE42CF}" destId="{9FB0A59A-30B4-4176-A323-66F918862742}" srcOrd="0" destOrd="0" presId="urn:microsoft.com/office/officeart/2005/8/layout/hList1"/>
    <dgm:cxn modelId="{96675F66-B7F1-46FC-9971-37B1DD224986}" type="presParOf" srcId="{3BB2912D-E657-4269-9C7B-E25BD1AE42CF}" destId="{BDF4BB44-A15D-407B-BDFD-A97F9DB5FCAF}" srcOrd="1" destOrd="0" presId="urn:microsoft.com/office/officeart/2005/8/layout/hList1"/>
    <dgm:cxn modelId="{A0DE43DB-1D95-4161-B954-4B2CFA2E2D51}" type="presParOf" srcId="{E411DFA9-949A-484F-88EF-B824B298AF4A}" destId="{E0BD0D5D-10C1-4C3F-A1FE-22E046156828}" srcOrd="7" destOrd="0" presId="urn:microsoft.com/office/officeart/2005/8/layout/hList1"/>
    <dgm:cxn modelId="{8D3F6293-2E61-4C63-A843-BB699377E491}" type="presParOf" srcId="{E411DFA9-949A-484F-88EF-B824B298AF4A}" destId="{7B840D59-FEBB-4A04-92B4-AF4535B5698A}" srcOrd="8" destOrd="0" presId="urn:microsoft.com/office/officeart/2005/8/layout/hList1"/>
    <dgm:cxn modelId="{5394EB05-E175-4D96-9749-8765A71C934F}" type="presParOf" srcId="{7B840D59-FEBB-4A04-92B4-AF4535B5698A}" destId="{67784FC1-546E-49F1-A3D6-7F1A910F9143}" srcOrd="0" destOrd="0" presId="urn:microsoft.com/office/officeart/2005/8/layout/hList1"/>
    <dgm:cxn modelId="{7CE95DEC-1ABC-4DD5-8FE5-99DF091EF67B}" type="presParOf" srcId="{7B840D59-FEBB-4A04-92B4-AF4535B5698A}" destId="{FB9FD923-6070-4F04-977D-B75B0D35BAA8}" srcOrd="1" destOrd="0" presId="urn:microsoft.com/office/officeart/2005/8/layout/hList1"/>
    <dgm:cxn modelId="{F7180EB6-25D3-4ADE-8BA1-12EB9B801C11}" type="presParOf" srcId="{E411DFA9-949A-484F-88EF-B824B298AF4A}" destId="{F35E08C9-AE68-4834-A785-39232CE5CBB9}" srcOrd="9" destOrd="0" presId="urn:microsoft.com/office/officeart/2005/8/layout/hList1"/>
    <dgm:cxn modelId="{1167E53C-77E9-4CBA-BC1E-F58EBB35E35C}" type="presParOf" srcId="{E411DFA9-949A-484F-88EF-B824B298AF4A}" destId="{1975217C-DE56-4DAB-996D-2EC20B094833}" srcOrd="10" destOrd="0" presId="urn:microsoft.com/office/officeart/2005/8/layout/hList1"/>
    <dgm:cxn modelId="{837E013B-7200-4A43-8FD9-0FD8367FD8BA}" type="presParOf" srcId="{1975217C-DE56-4DAB-996D-2EC20B094833}" destId="{159ABA22-96DC-48F0-ACA3-B4DAC4DE0041}" srcOrd="0" destOrd="0" presId="urn:microsoft.com/office/officeart/2005/8/layout/hList1"/>
    <dgm:cxn modelId="{E3AFC310-7A72-42CE-BF74-A279378EE924}" type="presParOf" srcId="{1975217C-DE56-4DAB-996D-2EC20B094833}" destId="{73971C22-1ABA-4938-9FDA-66CD6B5138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840D63-3FC2-4782-A765-A3D4187D3A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A3138EA-E841-4B35-9F14-46E07574FD14}">
      <dgm:prSet phldrT="[Text]"/>
      <dgm:spPr/>
      <dgm:t>
        <a:bodyPr/>
        <a:lstStyle/>
        <a:p>
          <a:r>
            <a:rPr lang="sv-SE" dirty="0"/>
            <a:t>3m3</a:t>
          </a:r>
        </a:p>
      </dgm:t>
    </dgm:pt>
    <dgm:pt modelId="{4E884F96-7DD3-45D8-801F-E50CB880032B}" type="parTrans" cxnId="{41130FFF-00ED-4D68-AE09-B5D81C65738D}">
      <dgm:prSet/>
      <dgm:spPr/>
      <dgm:t>
        <a:bodyPr/>
        <a:lstStyle/>
        <a:p>
          <a:endParaRPr lang="sv-SE"/>
        </a:p>
      </dgm:t>
    </dgm:pt>
    <dgm:pt modelId="{DF00C2DC-8337-4DE9-849B-50C7340C2968}" type="sibTrans" cxnId="{41130FFF-00ED-4D68-AE09-B5D81C65738D}">
      <dgm:prSet/>
      <dgm:spPr/>
      <dgm:t>
        <a:bodyPr/>
        <a:lstStyle/>
        <a:p>
          <a:endParaRPr lang="sv-SE"/>
        </a:p>
      </dgm:t>
    </dgm:pt>
    <dgm:pt modelId="{65E656EA-A105-45DD-A7FF-223115517778}">
      <dgm:prSet phldrT="[Text]"/>
      <dgm:spPr/>
      <dgm:t>
        <a:bodyPr/>
        <a:lstStyle/>
        <a:p>
          <a:r>
            <a:rPr lang="sv-SE" dirty="0"/>
            <a:t>P19</a:t>
          </a:r>
        </a:p>
      </dgm:t>
    </dgm:pt>
    <dgm:pt modelId="{58556507-EB5D-4FD4-9054-D1D44B13F862}" type="parTrans" cxnId="{1C761F55-A28B-40E8-9860-ED37A808F746}">
      <dgm:prSet/>
      <dgm:spPr/>
      <dgm:t>
        <a:bodyPr/>
        <a:lstStyle/>
        <a:p>
          <a:endParaRPr lang="sv-SE"/>
        </a:p>
      </dgm:t>
    </dgm:pt>
    <dgm:pt modelId="{62148733-5FE2-43BC-A1A8-973A89D39E5F}" type="sibTrans" cxnId="{1C761F55-A28B-40E8-9860-ED37A808F746}">
      <dgm:prSet/>
      <dgm:spPr/>
      <dgm:t>
        <a:bodyPr/>
        <a:lstStyle/>
        <a:p>
          <a:endParaRPr lang="sv-SE"/>
        </a:p>
      </dgm:t>
    </dgm:pt>
    <dgm:pt modelId="{EAE8C736-990C-4852-8A24-33761B34381F}">
      <dgm:prSet phldrT="[Text]"/>
      <dgm:spPr/>
      <dgm:t>
        <a:bodyPr/>
        <a:lstStyle/>
        <a:p>
          <a:r>
            <a:rPr lang="sv-SE" dirty="0"/>
            <a:t>5m5</a:t>
          </a:r>
        </a:p>
      </dgm:t>
    </dgm:pt>
    <dgm:pt modelId="{7B169894-709C-4E13-B6F4-A47CA4A11E8C}" type="parTrans" cxnId="{D7A775EE-4306-453B-9188-54D0274CDDC0}">
      <dgm:prSet/>
      <dgm:spPr/>
      <dgm:t>
        <a:bodyPr/>
        <a:lstStyle/>
        <a:p>
          <a:endParaRPr lang="sv-SE"/>
        </a:p>
      </dgm:t>
    </dgm:pt>
    <dgm:pt modelId="{DE7746B2-CD37-465D-AB4A-B39BA0D9047E}" type="sibTrans" cxnId="{D7A775EE-4306-453B-9188-54D0274CDDC0}">
      <dgm:prSet/>
      <dgm:spPr/>
      <dgm:t>
        <a:bodyPr/>
        <a:lstStyle/>
        <a:p>
          <a:endParaRPr lang="sv-SE"/>
        </a:p>
      </dgm:t>
    </dgm:pt>
    <dgm:pt modelId="{409EE36C-139F-4D19-B070-FDE5AE15729E}">
      <dgm:prSet phldrT="[Text]"/>
      <dgm:spPr/>
      <dgm:t>
        <a:bodyPr/>
        <a:lstStyle/>
        <a:p>
          <a:r>
            <a:rPr lang="sv-SE" dirty="0"/>
            <a:t>P17</a:t>
          </a:r>
        </a:p>
      </dgm:t>
    </dgm:pt>
    <dgm:pt modelId="{98CE9D2D-D9F9-4D67-81BC-CBE83BD73F41}" type="parTrans" cxnId="{0FE45796-6BDB-4C7B-ACE2-157323D1DEF5}">
      <dgm:prSet/>
      <dgm:spPr/>
      <dgm:t>
        <a:bodyPr/>
        <a:lstStyle/>
        <a:p>
          <a:endParaRPr lang="sv-SE"/>
        </a:p>
      </dgm:t>
    </dgm:pt>
    <dgm:pt modelId="{4C451157-581D-4FCB-89AF-3831A0339A76}" type="sibTrans" cxnId="{0FE45796-6BDB-4C7B-ACE2-157323D1DEF5}">
      <dgm:prSet/>
      <dgm:spPr/>
      <dgm:t>
        <a:bodyPr/>
        <a:lstStyle/>
        <a:p>
          <a:endParaRPr lang="sv-SE"/>
        </a:p>
      </dgm:t>
    </dgm:pt>
    <dgm:pt modelId="{851C3A9F-C7AF-4EE0-BBAC-8008D7D9E329}">
      <dgm:prSet phldrT="[Text]"/>
      <dgm:spPr/>
      <dgm:t>
        <a:bodyPr/>
        <a:lstStyle/>
        <a:p>
          <a:r>
            <a:rPr lang="sv-SE" dirty="0"/>
            <a:t>7m7</a:t>
          </a:r>
        </a:p>
      </dgm:t>
    </dgm:pt>
    <dgm:pt modelId="{F66E3F38-1447-417A-BFD3-A0FF1353549A}" type="parTrans" cxnId="{26B2D32E-ABEF-4745-9E5C-B2A74219DAB1}">
      <dgm:prSet/>
      <dgm:spPr/>
      <dgm:t>
        <a:bodyPr/>
        <a:lstStyle/>
        <a:p>
          <a:endParaRPr lang="sv-SE"/>
        </a:p>
      </dgm:t>
    </dgm:pt>
    <dgm:pt modelId="{EF712014-8724-4B17-B755-DE302BD63E24}" type="sibTrans" cxnId="{26B2D32E-ABEF-4745-9E5C-B2A74219DAB1}">
      <dgm:prSet/>
      <dgm:spPr/>
      <dgm:t>
        <a:bodyPr/>
        <a:lstStyle/>
        <a:p>
          <a:endParaRPr lang="sv-SE"/>
        </a:p>
      </dgm:t>
    </dgm:pt>
    <dgm:pt modelId="{26D1BAAD-5611-4B37-A98A-AB460A664591}">
      <dgm:prSet phldrT="[Text]"/>
      <dgm:spPr/>
      <dgm:t>
        <a:bodyPr/>
        <a:lstStyle/>
        <a:p>
          <a:r>
            <a:rPr lang="sv-SE" dirty="0"/>
            <a:t>P15</a:t>
          </a:r>
        </a:p>
      </dgm:t>
    </dgm:pt>
    <dgm:pt modelId="{7D9E1B01-03FA-40DB-A67E-CFA67BE81891}" type="parTrans" cxnId="{F3FD2B4E-2A23-4524-827A-08FCA662A2CF}">
      <dgm:prSet/>
      <dgm:spPr/>
      <dgm:t>
        <a:bodyPr/>
        <a:lstStyle/>
        <a:p>
          <a:endParaRPr lang="sv-SE"/>
        </a:p>
      </dgm:t>
    </dgm:pt>
    <dgm:pt modelId="{94F545E3-E93B-4FC7-B8F2-123EDF74ADF1}" type="sibTrans" cxnId="{F3FD2B4E-2A23-4524-827A-08FCA662A2CF}">
      <dgm:prSet/>
      <dgm:spPr/>
      <dgm:t>
        <a:bodyPr/>
        <a:lstStyle/>
        <a:p>
          <a:endParaRPr lang="sv-SE"/>
        </a:p>
      </dgm:t>
    </dgm:pt>
    <dgm:pt modelId="{81F91083-CF93-4E1E-B3E9-CCECB04D6C0C}">
      <dgm:prSet/>
      <dgm:spPr/>
      <dgm:t>
        <a:bodyPr/>
        <a:lstStyle/>
        <a:p>
          <a:r>
            <a:rPr lang="sv-SE" dirty="0"/>
            <a:t>9m9</a:t>
          </a:r>
        </a:p>
      </dgm:t>
    </dgm:pt>
    <dgm:pt modelId="{05682731-5B0E-4ED7-B609-50C4E68ABEDC}" type="parTrans" cxnId="{903ECB57-433C-4754-A200-B21A34A0C43F}">
      <dgm:prSet/>
      <dgm:spPr/>
      <dgm:t>
        <a:bodyPr/>
        <a:lstStyle/>
        <a:p>
          <a:endParaRPr lang="sv-SE"/>
        </a:p>
      </dgm:t>
    </dgm:pt>
    <dgm:pt modelId="{A2D3C938-2CFB-42B3-BE69-6626C50BF7F9}" type="sibTrans" cxnId="{903ECB57-433C-4754-A200-B21A34A0C43F}">
      <dgm:prSet/>
      <dgm:spPr/>
      <dgm:t>
        <a:bodyPr/>
        <a:lstStyle/>
        <a:p>
          <a:endParaRPr lang="sv-SE"/>
        </a:p>
      </dgm:t>
    </dgm:pt>
    <dgm:pt modelId="{368298BD-6834-44E3-B9DD-E0ACF129472C}">
      <dgm:prSet phldrT="[Text]"/>
      <dgm:spPr/>
      <dgm:t>
        <a:bodyPr/>
        <a:lstStyle/>
        <a:p>
          <a:r>
            <a:rPr lang="sv-SE" dirty="0"/>
            <a:t>F17</a:t>
          </a:r>
        </a:p>
      </dgm:t>
    </dgm:pt>
    <dgm:pt modelId="{F5A59D4F-7991-4568-BBFC-FB7B3120244A}" type="parTrans" cxnId="{A1C2FB30-F725-41A2-9A99-F548FC537055}">
      <dgm:prSet/>
      <dgm:spPr/>
      <dgm:t>
        <a:bodyPr/>
        <a:lstStyle/>
        <a:p>
          <a:endParaRPr lang="sv-SE"/>
        </a:p>
      </dgm:t>
    </dgm:pt>
    <dgm:pt modelId="{F1FBD0A0-6AB5-48FF-B950-16DC97B7037D}" type="sibTrans" cxnId="{A1C2FB30-F725-41A2-9A99-F548FC537055}">
      <dgm:prSet/>
      <dgm:spPr/>
      <dgm:t>
        <a:bodyPr/>
        <a:lstStyle/>
        <a:p>
          <a:endParaRPr lang="sv-SE"/>
        </a:p>
      </dgm:t>
    </dgm:pt>
    <dgm:pt modelId="{2555EC7F-DBA5-4268-97B2-82F51124992B}">
      <dgm:prSet phldrT="[Text]"/>
      <dgm:spPr/>
      <dgm:t>
        <a:bodyPr/>
        <a:lstStyle/>
        <a:p>
          <a:r>
            <a:rPr lang="sv-SE" dirty="0"/>
            <a:t>P16</a:t>
          </a:r>
        </a:p>
      </dgm:t>
    </dgm:pt>
    <dgm:pt modelId="{79D2CEA9-7174-407C-9524-BA0AC5E26F4E}" type="parTrans" cxnId="{04E74896-3A14-4E9C-8C3F-0EBC1FD8A46B}">
      <dgm:prSet/>
      <dgm:spPr/>
      <dgm:t>
        <a:bodyPr/>
        <a:lstStyle/>
        <a:p>
          <a:endParaRPr lang="sv-SE"/>
        </a:p>
      </dgm:t>
    </dgm:pt>
    <dgm:pt modelId="{CB3EB979-6D14-4243-93B6-E285E857DEAC}" type="sibTrans" cxnId="{04E74896-3A14-4E9C-8C3F-0EBC1FD8A46B}">
      <dgm:prSet/>
      <dgm:spPr/>
      <dgm:t>
        <a:bodyPr/>
        <a:lstStyle/>
        <a:p>
          <a:endParaRPr lang="sv-SE"/>
        </a:p>
      </dgm:t>
    </dgm:pt>
    <dgm:pt modelId="{7C6CFA0B-0757-4168-8DDB-72168E77F00B}">
      <dgm:prSet phldrT="[Text]"/>
      <dgm:spPr/>
      <dgm:t>
        <a:bodyPr/>
        <a:lstStyle/>
        <a:p>
          <a:r>
            <a:rPr lang="sv-SE" dirty="0"/>
            <a:t>F16</a:t>
          </a:r>
        </a:p>
      </dgm:t>
    </dgm:pt>
    <dgm:pt modelId="{60AE4D99-AD1B-4E83-8699-F049406A5CAF}" type="parTrans" cxnId="{4839A07E-49A6-4FA4-972E-0B11E92C55EB}">
      <dgm:prSet/>
      <dgm:spPr/>
      <dgm:t>
        <a:bodyPr/>
        <a:lstStyle/>
        <a:p>
          <a:endParaRPr lang="sv-SE"/>
        </a:p>
      </dgm:t>
    </dgm:pt>
    <dgm:pt modelId="{FDA14901-4BF5-476A-B284-37127E657D7E}" type="sibTrans" cxnId="{4839A07E-49A6-4FA4-972E-0B11E92C55EB}">
      <dgm:prSet/>
      <dgm:spPr/>
      <dgm:t>
        <a:bodyPr/>
        <a:lstStyle/>
        <a:p>
          <a:endParaRPr lang="sv-SE"/>
        </a:p>
      </dgm:t>
    </dgm:pt>
    <dgm:pt modelId="{F04B95FF-1F7C-4D0C-91AF-D9256828913B}">
      <dgm:prSet phldrT="[Text]"/>
      <dgm:spPr/>
      <dgm:t>
        <a:bodyPr/>
        <a:lstStyle/>
        <a:p>
          <a:r>
            <a:rPr lang="sv-SE" dirty="0"/>
            <a:t>F15</a:t>
          </a:r>
        </a:p>
      </dgm:t>
    </dgm:pt>
    <dgm:pt modelId="{E3F14E7E-68C3-494B-AE42-1E9C0C0C7293}" type="parTrans" cxnId="{31752E51-45EB-4AE7-964C-44686958D232}">
      <dgm:prSet/>
      <dgm:spPr/>
      <dgm:t>
        <a:bodyPr/>
        <a:lstStyle/>
        <a:p>
          <a:endParaRPr lang="sv-SE"/>
        </a:p>
      </dgm:t>
    </dgm:pt>
    <dgm:pt modelId="{E2DB3C9A-9295-4108-A0C9-D1A76A5FB936}" type="sibTrans" cxnId="{31752E51-45EB-4AE7-964C-44686958D232}">
      <dgm:prSet/>
      <dgm:spPr/>
      <dgm:t>
        <a:bodyPr/>
        <a:lstStyle/>
        <a:p>
          <a:endParaRPr lang="sv-SE"/>
        </a:p>
      </dgm:t>
    </dgm:pt>
    <dgm:pt modelId="{610BEA8D-A3E7-4197-A7CB-0420F1ACC619}">
      <dgm:prSet phldrT="[Text]"/>
      <dgm:spPr/>
      <dgm:t>
        <a:bodyPr/>
        <a:lstStyle/>
        <a:p>
          <a:r>
            <a:rPr lang="sv-SE" dirty="0"/>
            <a:t>P14</a:t>
          </a:r>
        </a:p>
      </dgm:t>
    </dgm:pt>
    <dgm:pt modelId="{1B40A5D4-D7EF-4B0C-8DD0-CD6753AFCEC0}" type="parTrans" cxnId="{FD6737D8-B1C7-4010-A03C-BC4E860AB9ED}">
      <dgm:prSet/>
      <dgm:spPr/>
      <dgm:t>
        <a:bodyPr/>
        <a:lstStyle/>
        <a:p>
          <a:endParaRPr lang="sv-SE"/>
        </a:p>
      </dgm:t>
    </dgm:pt>
    <dgm:pt modelId="{E1F1F961-E120-4C77-A593-2D835675B4AC}" type="sibTrans" cxnId="{FD6737D8-B1C7-4010-A03C-BC4E860AB9ED}">
      <dgm:prSet/>
      <dgm:spPr/>
      <dgm:t>
        <a:bodyPr/>
        <a:lstStyle/>
        <a:p>
          <a:endParaRPr lang="sv-SE"/>
        </a:p>
      </dgm:t>
    </dgm:pt>
    <dgm:pt modelId="{F26589AA-93A1-4FA9-BA7F-9A5F9B52C728}">
      <dgm:prSet phldrT="[Text]"/>
      <dgm:spPr/>
      <dgm:t>
        <a:bodyPr/>
        <a:lstStyle/>
        <a:p>
          <a:r>
            <a:rPr lang="sv-SE" dirty="0"/>
            <a:t>F14</a:t>
          </a:r>
        </a:p>
      </dgm:t>
    </dgm:pt>
    <dgm:pt modelId="{152458EC-55DB-48A4-A89F-ED4768A7DA8A}" type="parTrans" cxnId="{5BD4384E-3819-43C8-B4B8-53C66C6E16D8}">
      <dgm:prSet/>
      <dgm:spPr/>
      <dgm:t>
        <a:bodyPr/>
        <a:lstStyle/>
        <a:p>
          <a:endParaRPr lang="sv-SE"/>
        </a:p>
      </dgm:t>
    </dgm:pt>
    <dgm:pt modelId="{71A1F116-9CAD-4101-A942-D1CB5BF11766}" type="sibTrans" cxnId="{5BD4384E-3819-43C8-B4B8-53C66C6E16D8}">
      <dgm:prSet/>
      <dgm:spPr/>
      <dgm:t>
        <a:bodyPr/>
        <a:lstStyle/>
        <a:p>
          <a:endParaRPr lang="sv-SE"/>
        </a:p>
      </dgm:t>
    </dgm:pt>
    <dgm:pt modelId="{859BEA87-5DF1-449C-913E-9D11436C5DC2}">
      <dgm:prSet phldrT="[Text]"/>
      <dgm:spPr/>
      <dgm:t>
        <a:bodyPr/>
        <a:lstStyle/>
        <a:p>
          <a:r>
            <a:rPr lang="sv-SE" dirty="0"/>
            <a:t>P13</a:t>
          </a:r>
        </a:p>
      </dgm:t>
    </dgm:pt>
    <dgm:pt modelId="{75395CC6-E235-4C4E-9F09-1D3AFA8ABEA6}" type="parTrans" cxnId="{08B5A8AE-820E-4D48-836B-B70CC7A36D1C}">
      <dgm:prSet/>
      <dgm:spPr/>
      <dgm:t>
        <a:bodyPr/>
        <a:lstStyle/>
        <a:p>
          <a:endParaRPr lang="sv-SE"/>
        </a:p>
      </dgm:t>
    </dgm:pt>
    <dgm:pt modelId="{22808760-10AE-4E2E-88DF-854F83699A7A}" type="sibTrans" cxnId="{08B5A8AE-820E-4D48-836B-B70CC7A36D1C}">
      <dgm:prSet/>
      <dgm:spPr/>
      <dgm:t>
        <a:bodyPr/>
        <a:lstStyle/>
        <a:p>
          <a:endParaRPr lang="sv-SE"/>
        </a:p>
      </dgm:t>
    </dgm:pt>
    <dgm:pt modelId="{55DE099F-8C71-4EB5-B95F-40D8D6ABCAC6}">
      <dgm:prSet phldrT="[Text]"/>
      <dgm:spPr/>
      <dgm:t>
        <a:bodyPr/>
        <a:lstStyle/>
        <a:p>
          <a:r>
            <a:rPr lang="sv-SE" dirty="0"/>
            <a:t>F12/13</a:t>
          </a:r>
        </a:p>
      </dgm:t>
    </dgm:pt>
    <dgm:pt modelId="{81586333-67A3-4C09-B028-3650135E53A7}" type="parTrans" cxnId="{7589AE34-85FE-41B5-A9FC-5B22169ADA73}">
      <dgm:prSet/>
      <dgm:spPr/>
      <dgm:t>
        <a:bodyPr/>
        <a:lstStyle/>
        <a:p>
          <a:endParaRPr lang="sv-SE"/>
        </a:p>
      </dgm:t>
    </dgm:pt>
    <dgm:pt modelId="{EEF21624-D2AA-4CD5-AAE7-4FEC58E87E4F}" type="sibTrans" cxnId="{7589AE34-85FE-41B5-A9FC-5B22169ADA73}">
      <dgm:prSet/>
      <dgm:spPr/>
      <dgm:t>
        <a:bodyPr/>
        <a:lstStyle/>
        <a:p>
          <a:endParaRPr lang="sv-SE"/>
        </a:p>
      </dgm:t>
    </dgm:pt>
    <dgm:pt modelId="{BD2C6794-8BFA-4130-99BB-8192371EB19A}">
      <dgm:prSet/>
      <dgm:spPr/>
      <dgm:t>
        <a:bodyPr/>
        <a:lstStyle/>
        <a:p>
          <a:r>
            <a:rPr lang="sv-SE" dirty="0"/>
            <a:t>F12/13</a:t>
          </a:r>
        </a:p>
      </dgm:t>
    </dgm:pt>
    <dgm:pt modelId="{8A4CB440-1AE9-4A2D-A952-04D7A948CA98}" type="parTrans" cxnId="{370C5A1D-E954-4111-9C64-FAC8DA0BBC75}">
      <dgm:prSet/>
      <dgm:spPr/>
      <dgm:t>
        <a:bodyPr/>
        <a:lstStyle/>
        <a:p>
          <a:endParaRPr lang="sv-SE"/>
        </a:p>
      </dgm:t>
    </dgm:pt>
    <dgm:pt modelId="{5415710C-013D-4D45-8F86-851F713587AB}" type="sibTrans" cxnId="{370C5A1D-E954-4111-9C64-FAC8DA0BBC75}">
      <dgm:prSet/>
      <dgm:spPr/>
      <dgm:t>
        <a:bodyPr/>
        <a:lstStyle/>
        <a:p>
          <a:endParaRPr lang="sv-SE"/>
        </a:p>
      </dgm:t>
    </dgm:pt>
    <dgm:pt modelId="{42A086A2-B8C1-4E11-B006-33AFBC3D229C}">
      <dgm:prSet/>
      <dgm:spPr/>
      <dgm:t>
        <a:bodyPr/>
        <a:lstStyle/>
        <a:p>
          <a:r>
            <a:rPr lang="sv-SE" dirty="0"/>
            <a:t>P12</a:t>
          </a:r>
        </a:p>
      </dgm:t>
    </dgm:pt>
    <dgm:pt modelId="{2B2E0846-9D89-41B4-B2D1-E9CAB26B0556}" type="parTrans" cxnId="{ED759F4E-EC1E-4560-9FA0-72EF62655D2C}">
      <dgm:prSet/>
      <dgm:spPr/>
      <dgm:t>
        <a:bodyPr/>
        <a:lstStyle/>
        <a:p>
          <a:endParaRPr lang="sv-SE"/>
        </a:p>
      </dgm:t>
    </dgm:pt>
    <dgm:pt modelId="{FA881CC4-6655-4F68-8CF2-6B94ACBD740F}" type="sibTrans" cxnId="{ED759F4E-EC1E-4560-9FA0-72EF62655D2C}">
      <dgm:prSet/>
      <dgm:spPr/>
      <dgm:t>
        <a:bodyPr/>
        <a:lstStyle/>
        <a:p>
          <a:endParaRPr lang="sv-SE"/>
        </a:p>
      </dgm:t>
    </dgm:pt>
    <dgm:pt modelId="{3BB85745-DCD8-42C8-828E-CE53BACF8037}">
      <dgm:prSet/>
      <dgm:spPr/>
      <dgm:t>
        <a:bodyPr/>
        <a:lstStyle/>
        <a:p>
          <a:r>
            <a:rPr lang="sv-SE" dirty="0"/>
            <a:t>Nya lag</a:t>
          </a:r>
        </a:p>
      </dgm:t>
    </dgm:pt>
    <dgm:pt modelId="{702C1EF7-206E-4A55-97A9-B16AE9C9FAFC}" type="parTrans" cxnId="{50DF9B37-0F48-4D97-AE9C-13B5004AD1D6}">
      <dgm:prSet/>
      <dgm:spPr/>
      <dgm:t>
        <a:bodyPr/>
        <a:lstStyle/>
        <a:p>
          <a:endParaRPr lang="sv-SE"/>
        </a:p>
      </dgm:t>
    </dgm:pt>
    <dgm:pt modelId="{279CFF2E-6094-4973-99B6-8156F0B4958C}" type="sibTrans" cxnId="{50DF9B37-0F48-4D97-AE9C-13B5004AD1D6}">
      <dgm:prSet/>
      <dgm:spPr/>
      <dgm:t>
        <a:bodyPr/>
        <a:lstStyle/>
        <a:p>
          <a:endParaRPr lang="sv-SE"/>
        </a:p>
      </dgm:t>
    </dgm:pt>
    <dgm:pt modelId="{3E1CE5B6-E2E9-4CC3-817B-4D2D029FF86D}">
      <dgm:prSet/>
      <dgm:spPr/>
      <dgm:t>
        <a:bodyPr/>
        <a:lstStyle/>
        <a:p>
          <a:r>
            <a:rPr lang="sv-SE" dirty="0"/>
            <a:t>Lag som lämnar</a:t>
          </a:r>
        </a:p>
      </dgm:t>
    </dgm:pt>
    <dgm:pt modelId="{A1C3389B-92EE-480C-87C8-738143A79AC4}" type="parTrans" cxnId="{2D64647E-B27E-4989-8C14-79CA12E2C2C7}">
      <dgm:prSet/>
      <dgm:spPr/>
      <dgm:t>
        <a:bodyPr/>
        <a:lstStyle/>
        <a:p>
          <a:endParaRPr lang="sv-SE"/>
        </a:p>
      </dgm:t>
    </dgm:pt>
    <dgm:pt modelId="{AB8C0402-715C-4B96-B8B7-71DB7695900A}" type="sibTrans" cxnId="{2D64647E-B27E-4989-8C14-79CA12E2C2C7}">
      <dgm:prSet/>
      <dgm:spPr/>
      <dgm:t>
        <a:bodyPr/>
        <a:lstStyle/>
        <a:p>
          <a:endParaRPr lang="sv-SE"/>
        </a:p>
      </dgm:t>
    </dgm:pt>
    <dgm:pt modelId="{7494415F-267F-4F4C-B7FF-89FABC6D8D74}">
      <dgm:prSet/>
      <dgm:spPr/>
      <dgm:t>
        <a:bodyPr/>
        <a:lstStyle/>
        <a:p>
          <a:r>
            <a:rPr lang="sv-SE" dirty="0"/>
            <a:t>P20</a:t>
          </a:r>
        </a:p>
      </dgm:t>
    </dgm:pt>
    <dgm:pt modelId="{61AA8DA9-DD69-43E0-8F65-EDED47490251}" type="parTrans" cxnId="{6EA1477D-8866-4A45-BD84-EE7C4462C40B}">
      <dgm:prSet/>
      <dgm:spPr/>
      <dgm:t>
        <a:bodyPr/>
        <a:lstStyle/>
        <a:p>
          <a:endParaRPr lang="sv-SE"/>
        </a:p>
      </dgm:t>
    </dgm:pt>
    <dgm:pt modelId="{7BB899C2-F1C1-428B-9F68-DC70CC7FFA60}" type="sibTrans" cxnId="{6EA1477D-8866-4A45-BD84-EE7C4462C40B}">
      <dgm:prSet/>
      <dgm:spPr/>
      <dgm:t>
        <a:bodyPr/>
        <a:lstStyle/>
        <a:p>
          <a:endParaRPr lang="sv-SE"/>
        </a:p>
      </dgm:t>
    </dgm:pt>
    <dgm:pt modelId="{A0712BBE-B983-4A6C-9033-5A146D1A463E}">
      <dgm:prSet/>
      <dgm:spPr/>
      <dgm:t>
        <a:bodyPr/>
        <a:lstStyle/>
        <a:p>
          <a:r>
            <a:rPr lang="sv-SE" dirty="0"/>
            <a:t>P10</a:t>
          </a:r>
        </a:p>
      </dgm:t>
    </dgm:pt>
    <dgm:pt modelId="{005D5DAD-B15B-4C71-A9DD-36D8F7E88365}" type="parTrans" cxnId="{185D5399-F06B-4275-B01A-C40D61447108}">
      <dgm:prSet/>
      <dgm:spPr/>
      <dgm:t>
        <a:bodyPr/>
        <a:lstStyle/>
        <a:p>
          <a:endParaRPr lang="sv-SE"/>
        </a:p>
      </dgm:t>
    </dgm:pt>
    <dgm:pt modelId="{5CC49345-DF7C-45C6-B79D-53F2C2999321}" type="sibTrans" cxnId="{185D5399-F06B-4275-B01A-C40D61447108}">
      <dgm:prSet/>
      <dgm:spPr/>
      <dgm:t>
        <a:bodyPr/>
        <a:lstStyle/>
        <a:p>
          <a:endParaRPr lang="sv-SE"/>
        </a:p>
      </dgm:t>
    </dgm:pt>
    <dgm:pt modelId="{6C70F9BA-2C15-4AC7-81DE-32A1AB588B7C}">
      <dgm:prSet/>
      <dgm:spPr/>
      <dgm:t>
        <a:bodyPr/>
        <a:lstStyle/>
        <a:p>
          <a:r>
            <a:rPr lang="sv-SE" dirty="0"/>
            <a:t>F20</a:t>
          </a:r>
        </a:p>
      </dgm:t>
    </dgm:pt>
    <dgm:pt modelId="{DFA5FC28-883E-4660-804D-758588C0A213}" type="parTrans" cxnId="{2B956C72-AF18-4204-9EE3-FA260EE7F24B}">
      <dgm:prSet/>
      <dgm:spPr/>
      <dgm:t>
        <a:bodyPr/>
        <a:lstStyle/>
        <a:p>
          <a:endParaRPr lang="sv-SE"/>
        </a:p>
      </dgm:t>
    </dgm:pt>
    <dgm:pt modelId="{9DE889FA-9AD8-4EC2-A6A8-037D163E3236}" type="sibTrans" cxnId="{2B956C72-AF18-4204-9EE3-FA260EE7F24B}">
      <dgm:prSet/>
      <dgm:spPr/>
      <dgm:t>
        <a:bodyPr/>
        <a:lstStyle/>
        <a:p>
          <a:endParaRPr lang="sv-SE"/>
        </a:p>
      </dgm:t>
    </dgm:pt>
    <dgm:pt modelId="{48337894-C018-432E-8D4B-5C0E905360B8}">
      <dgm:prSet phldrT="[Text]"/>
      <dgm:spPr/>
      <dgm:t>
        <a:bodyPr/>
        <a:lstStyle/>
        <a:p>
          <a:r>
            <a:rPr lang="sv-SE" dirty="0"/>
            <a:t>F19</a:t>
          </a:r>
        </a:p>
      </dgm:t>
    </dgm:pt>
    <dgm:pt modelId="{2E41E85A-0128-4F91-9BE7-AAF06B951A62}" type="parTrans" cxnId="{8525B890-C940-4337-A17E-54B901E05C6F}">
      <dgm:prSet/>
      <dgm:spPr/>
      <dgm:t>
        <a:bodyPr/>
        <a:lstStyle/>
        <a:p>
          <a:endParaRPr lang="sv-SE"/>
        </a:p>
      </dgm:t>
    </dgm:pt>
    <dgm:pt modelId="{23E4672A-4B16-4A8A-A521-E892E00433F5}" type="sibTrans" cxnId="{8525B890-C940-4337-A17E-54B901E05C6F}">
      <dgm:prSet/>
      <dgm:spPr/>
      <dgm:t>
        <a:bodyPr/>
        <a:lstStyle/>
        <a:p>
          <a:endParaRPr lang="sv-SE"/>
        </a:p>
      </dgm:t>
    </dgm:pt>
    <dgm:pt modelId="{21655252-5E1B-47EB-B724-61D83948E224}">
      <dgm:prSet phldrT="[Text]"/>
      <dgm:spPr/>
      <dgm:t>
        <a:bodyPr/>
        <a:lstStyle/>
        <a:p>
          <a:r>
            <a:rPr lang="sv-SE" dirty="0"/>
            <a:t>F18</a:t>
          </a:r>
        </a:p>
      </dgm:t>
    </dgm:pt>
    <dgm:pt modelId="{C769A023-5E48-4603-B735-4E50F7276E6C}" type="parTrans" cxnId="{18D293F8-9143-44BD-B942-C5D818D61BA2}">
      <dgm:prSet/>
      <dgm:spPr/>
      <dgm:t>
        <a:bodyPr/>
        <a:lstStyle/>
        <a:p>
          <a:endParaRPr lang="sv-SE"/>
        </a:p>
      </dgm:t>
    </dgm:pt>
    <dgm:pt modelId="{441AA803-C772-49CD-8363-329711B82627}" type="sibTrans" cxnId="{18D293F8-9143-44BD-B942-C5D818D61BA2}">
      <dgm:prSet/>
      <dgm:spPr/>
      <dgm:t>
        <a:bodyPr/>
        <a:lstStyle/>
        <a:p>
          <a:endParaRPr lang="sv-SE"/>
        </a:p>
      </dgm:t>
    </dgm:pt>
    <dgm:pt modelId="{C4CCC1A7-EB5B-42DD-B869-73361684F6DB}">
      <dgm:prSet phldrT="[Text]"/>
      <dgm:spPr/>
      <dgm:t>
        <a:bodyPr/>
        <a:lstStyle/>
        <a:p>
          <a:r>
            <a:rPr lang="sv-SE" dirty="0"/>
            <a:t>P18</a:t>
          </a:r>
        </a:p>
      </dgm:t>
    </dgm:pt>
    <dgm:pt modelId="{FE9691A2-C505-41EB-A21D-E79EE07F1147}" type="parTrans" cxnId="{7A70EF0F-6203-4FD0-8FF8-DAB415B567AA}">
      <dgm:prSet/>
      <dgm:spPr/>
      <dgm:t>
        <a:bodyPr/>
        <a:lstStyle/>
        <a:p>
          <a:endParaRPr lang="sv-SE"/>
        </a:p>
      </dgm:t>
    </dgm:pt>
    <dgm:pt modelId="{BA63B248-B128-4717-836A-A947BB6AFEAA}" type="sibTrans" cxnId="{7A70EF0F-6203-4FD0-8FF8-DAB415B567AA}">
      <dgm:prSet/>
      <dgm:spPr/>
      <dgm:t>
        <a:bodyPr/>
        <a:lstStyle/>
        <a:p>
          <a:endParaRPr lang="sv-SE"/>
        </a:p>
      </dgm:t>
    </dgm:pt>
    <dgm:pt modelId="{8F80EE27-AA13-4EF8-91A4-8A15A138D766}">
      <dgm:prSet/>
      <dgm:spPr/>
      <dgm:t>
        <a:bodyPr/>
        <a:lstStyle/>
        <a:p>
          <a:r>
            <a:rPr lang="sv-SE" dirty="0"/>
            <a:t>P11</a:t>
          </a:r>
        </a:p>
      </dgm:t>
    </dgm:pt>
    <dgm:pt modelId="{421E63FD-91FF-49E8-8FE3-95FD368A7F6E}" type="parTrans" cxnId="{DB670135-2303-4BF6-9587-4A3602505C57}">
      <dgm:prSet/>
      <dgm:spPr/>
      <dgm:t>
        <a:bodyPr/>
        <a:lstStyle/>
        <a:p>
          <a:endParaRPr lang="sv-SE"/>
        </a:p>
      </dgm:t>
    </dgm:pt>
    <dgm:pt modelId="{BFFF8558-ADEC-4515-83F3-E07095B5EE72}" type="sibTrans" cxnId="{DB670135-2303-4BF6-9587-4A3602505C57}">
      <dgm:prSet/>
      <dgm:spPr/>
      <dgm:t>
        <a:bodyPr/>
        <a:lstStyle/>
        <a:p>
          <a:endParaRPr lang="sv-SE"/>
        </a:p>
      </dgm:t>
    </dgm:pt>
    <dgm:pt modelId="{E411DFA9-949A-484F-88EF-B824B298AF4A}" type="pres">
      <dgm:prSet presAssocID="{E0840D63-3FC2-4782-A765-A3D4187D3A7A}" presName="Name0" presStyleCnt="0">
        <dgm:presLayoutVars>
          <dgm:dir/>
          <dgm:animLvl val="lvl"/>
          <dgm:resizeHandles val="exact"/>
        </dgm:presLayoutVars>
      </dgm:prSet>
      <dgm:spPr/>
    </dgm:pt>
    <dgm:pt modelId="{C9F9B7F7-6B11-4453-A64A-25E024E09057}" type="pres">
      <dgm:prSet presAssocID="{3BB85745-DCD8-42C8-828E-CE53BACF8037}" presName="composite" presStyleCnt="0"/>
      <dgm:spPr/>
    </dgm:pt>
    <dgm:pt modelId="{4850A9E2-5784-4701-81B7-48169912CEF2}" type="pres">
      <dgm:prSet presAssocID="{3BB85745-DCD8-42C8-828E-CE53BACF8037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DF9F7905-890B-4A77-8C0D-6EC25963D350}" type="pres">
      <dgm:prSet presAssocID="{3BB85745-DCD8-42C8-828E-CE53BACF8037}" presName="desTx" presStyleLbl="alignAccFollowNode1" presStyleIdx="0" presStyleCnt="6">
        <dgm:presLayoutVars>
          <dgm:bulletEnabled val="1"/>
        </dgm:presLayoutVars>
      </dgm:prSet>
      <dgm:spPr/>
    </dgm:pt>
    <dgm:pt modelId="{CBA2D8AD-2CFA-43FF-94B6-169266C7B6F5}" type="pres">
      <dgm:prSet presAssocID="{279CFF2E-6094-4973-99B6-8156F0B4958C}" presName="space" presStyleCnt="0"/>
      <dgm:spPr/>
    </dgm:pt>
    <dgm:pt modelId="{75F45B9F-79E0-4EE9-ABDD-4BF10E20EB22}" type="pres">
      <dgm:prSet presAssocID="{5A3138EA-E841-4B35-9F14-46E07574FD14}" presName="composite" presStyleCnt="0"/>
      <dgm:spPr/>
    </dgm:pt>
    <dgm:pt modelId="{6704A31E-1652-4568-8CAB-06D52939DD31}" type="pres">
      <dgm:prSet presAssocID="{5A3138EA-E841-4B35-9F14-46E07574FD14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F82E9F02-2C06-496F-B60D-C0D8EEA0D16C}" type="pres">
      <dgm:prSet presAssocID="{5A3138EA-E841-4B35-9F14-46E07574FD14}" presName="desTx" presStyleLbl="alignAccFollowNode1" presStyleIdx="1" presStyleCnt="6">
        <dgm:presLayoutVars>
          <dgm:bulletEnabled val="1"/>
        </dgm:presLayoutVars>
      </dgm:prSet>
      <dgm:spPr/>
    </dgm:pt>
    <dgm:pt modelId="{98F7BAEE-5CE9-4230-97C4-CC0CF50CC34A}" type="pres">
      <dgm:prSet presAssocID="{DF00C2DC-8337-4DE9-849B-50C7340C2968}" presName="space" presStyleCnt="0"/>
      <dgm:spPr/>
    </dgm:pt>
    <dgm:pt modelId="{D92AEF20-7DE6-4684-8A44-009C4FCA13F1}" type="pres">
      <dgm:prSet presAssocID="{EAE8C736-990C-4852-8A24-33761B34381F}" presName="composite" presStyleCnt="0"/>
      <dgm:spPr/>
    </dgm:pt>
    <dgm:pt modelId="{43045178-B81D-4804-8A39-3B24A666702C}" type="pres">
      <dgm:prSet presAssocID="{EAE8C736-990C-4852-8A24-33761B34381F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7B16FC2A-9CE4-45F1-8A13-A651CAD8AB77}" type="pres">
      <dgm:prSet presAssocID="{EAE8C736-990C-4852-8A24-33761B34381F}" presName="desTx" presStyleLbl="alignAccFollowNode1" presStyleIdx="2" presStyleCnt="6">
        <dgm:presLayoutVars>
          <dgm:bulletEnabled val="1"/>
        </dgm:presLayoutVars>
      </dgm:prSet>
      <dgm:spPr/>
    </dgm:pt>
    <dgm:pt modelId="{974F6EAF-F4D0-40A7-9DC7-F2B156AF9B23}" type="pres">
      <dgm:prSet presAssocID="{DE7746B2-CD37-465D-AB4A-B39BA0D9047E}" presName="space" presStyleCnt="0"/>
      <dgm:spPr/>
    </dgm:pt>
    <dgm:pt modelId="{3BB2912D-E657-4269-9C7B-E25BD1AE42CF}" type="pres">
      <dgm:prSet presAssocID="{851C3A9F-C7AF-4EE0-BBAC-8008D7D9E329}" presName="composite" presStyleCnt="0"/>
      <dgm:spPr/>
    </dgm:pt>
    <dgm:pt modelId="{9FB0A59A-30B4-4176-A323-66F918862742}" type="pres">
      <dgm:prSet presAssocID="{851C3A9F-C7AF-4EE0-BBAC-8008D7D9E329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BDF4BB44-A15D-407B-BDFD-A97F9DB5FCAF}" type="pres">
      <dgm:prSet presAssocID="{851C3A9F-C7AF-4EE0-BBAC-8008D7D9E329}" presName="desTx" presStyleLbl="alignAccFollowNode1" presStyleIdx="3" presStyleCnt="6">
        <dgm:presLayoutVars>
          <dgm:bulletEnabled val="1"/>
        </dgm:presLayoutVars>
      </dgm:prSet>
      <dgm:spPr/>
    </dgm:pt>
    <dgm:pt modelId="{E0BD0D5D-10C1-4C3F-A1FE-22E046156828}" type="pres">
      <dgm:prSet presAssocID="{EF712014-8724-4B17-B755-DE302BD63E24}" presName="space" presStyleCnt="0"/>
      <dgm:spPr/>
    </dgm:pt>
    <dgm:pt modelId="{7B840D59-FEBB-4A04-92B4-AF4535B5698A}" type="pres">
      <dgm:prSet presAssocID="{81F91083-CF93-4E1E-B3E9-CCECB04D6C0C}" presName="composite" presStyleCnt="0"/>
      <dgm:spPr/>
    </dgm:pt>
    <dgm:pt modelId="{67784FC1-546E-49F1-A3D6-7F1A910F9143}" type="pres">
      <dgm:prSet presAssocID="{81F91083-CF93-4E1E-B3E9-CCECB04D6C0C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FB9FD923-6070-4F04-977D-B75B0D35BAA8}" type="pres">
      <dgm:prSet presAssocID="{81F91083-CF93-4E1E-B3E9-CCECB04D6C0C}" presName="desTx" presStyleLbl="alignAccFollowNode1" presStyleIdx="4" presStyleCnt="6">
        <dgm:presLayoutVars>
          <dgm:bulletEnabled val="1"/>
        </dgm:presLayoutVars>
      </dgm:prSet>
      <dgm:spPr/>
    </dgm:pt>
    <dgm:pt modelId="{F35E08C9-AE68-4834-A785-39232CE5CBB9}" type="pres">
      <dgm:prSet presAssocID="{A2D3C938-2CFB-42B3-BE69-6626C50BF7F9}" presName="space" presStyleCnt="0"/>
      <dgm:spPr/>
    </dgm:pt>
    <dgm:pt modelId="{1975217C-DE56-4DAB-996D-2EC20B094833}" type="pres">
      <dgm:prSet presAssocID="{3E1CE5B6-E2E9-4CC3-817B-4D2D029FF86D}" presName="composite" presStyleCnt="0"/>
      <dgm:spPr/>
    </dgm:pt>
    <dgm:pt modelId="{159ABA22-96DC-48F0-ACA3-B4DAC4DE0041}" type="pres">
      <dgm:prSet presAssocID="{3E1CE5B6-E2E9-4CC3-817B-4D2D029FF86D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73971C22-1ABA-4938-9FDA-66CD6B513805}" type="pres">
      <dgm:prSet presAssocID="{3E1CE5B6-E2E9-4CC3-817B-4D2D029FF86D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19725E00-DCC5-4E23-BAF0-64ECD8B12AA7}" type="presOf" srcId="{EAE8C736-990C-4852-8A24-33761B34381F}" destId="{43045178-B81D-4804-8A39-3B24A666702C}" srcOrd="0" destOrd="0" presId="urn:microsoft.com/office/officeart/2005/8/layout/hList1"/>
    <dgm:cxn modelId="{7A70EF0F-6203-4FD0-8FF8-DAB415B567AA}" srcId="{5A3138EA-E841-4B35-9F14-46E07574FD14}" destId="{C4CCC1A7-EB5B-42DD-B869-73361684F6DB}" srcOrd="3" destOrd="0" parTransId="{FE9691A2-C505-41EB-A21D-E79EE07F1147}" sibTransId="{BA63B248-B128-4717-836A-A947BB6AFEAA}"/>
    <dgm:cxn modelId="{31428014-2CC2-43D9-BC16-673EC12A5262}" type="presOf" srcId="{F04B95FF-1F7C-4D0C-91AF-D9256828913B}" destId="{BDF4BB44-A15D-407B-BDFD-A97F9DB5FCAF}" srcOrd="0" destOrd="1" presId="urn:microsoft.com/office/officeart/2005/8/layout/hList1"/>
    <dgm:cxn modelId="{3C5E6F17-B92F-40EF-B726-4A56B7BDBD9E}" type="presOf" srcId="{2555EC7F-DBA5-4268-97B2-82F51124992B}" destId="{7B16FC2A-9CE4-45F1-8A13-A651CAD8AB77}" srcOrd="0" destOrd="2" presId="urn:microsoft.com/office/officeart/2005/8/layout/hList1"/>
    <dgm:cxn modelId="{370C5A1D-E954-4111-9C64-FAC8DA0BBC75}" srcId="{81F91083-CF93-4E1E-B3E9-CCECB04D6C0C}" destId="{BD2C6794-8BFA-4130-99BB-8192371EB19A}" srcOrd="0" destOrd="0" parTransId="{8A4CB440-1AE9-4A2D-A952-04D7A948CA98}" sibTransId="{5415710C-013D-4D45-8F86-851F713587AB}"/>
    <dgm:cxn modelId="{D8371429-C72F-40CF-A14B-4815B80949F8}" type="presOf" srcId="{7C6CFA0B-0757-4168-8DDB-72168E77F00B}" destId="{7B16FC2A-9CE4-45F1-8A13-A651CAD8AB77}" srcOrd="0" destOrd="3" presId="urn:microsoft.com/office/officeart/2005/8/layout/hList1"/>
    <dgm:cxn modelId="{6BBA7B2D-1C22-4AD6-90F7-333F2C3BB3AF}" type="presOf" srcId="{E0840D63-3FC2-4782-A765-A3D4187D3A7A}" destId="{E411DFA9-949A-484F-88EF-B824B298AF4A}" srcOrd="0" destOrd="0" presId="urn:microsoft.com/office/officeart/2005/8/layout/hList1"/>
    <dgm:cxn modelId="{FAB7D52D-36C8-41BF-8DF8-8EEB8B35D3C4}" type="presOf" srcId="{8F80EE27-AA13-4EF8-91A4-8A15A138D766}" destId="{FB9FD923-6070-4F04-977D-B75B0D35BAA8}" srcOrd="0" destOrd="2" presId="urn:microsoft.com/office/officeart/2005/8/layout/hList1"/>
    <dgm:cxn modelId="{26B2D32E-ABEF-4745-9E5C-B2A74219DAB1}" srcId="{E0840D63-3FC2-4782-A765-A3D4187D3A7A}" destId="{851C3A9F-C7AF-4EE0-BBAC-8008D7D9E329}" srcOrd="3" destOrd="0" parTransId="{F66E3F38-1447-417A-BFD3-A0FF1353549A}" sibTransId="{EF712014-8724-4B17-B755-DE302BD63E24}"/>
    <dgm:cxn modelId="{A1C2FB30-F725-41A2-9A99-F548FC537055}" srcId="{EAE8C736-990C-4852-8A24-33761B34381F}" destId="{368298BD-6834-44E3-B9DD-E0ACF129472C}" srcOrd="1" destOrd="0" parTransId="{F5A59D4F-7991-4568-BBFC-FB7B3120244A}" sibTransId="{F1FBD0A0-6AB5-48FF-B950-16DC97B7037D}"/>
    <dgm:cxn modelId="{49010033-E8E7-4A4E-A0AA-E18929C08159}" type="presOf" srcId="{3BB85745-DCD8-42C8-828E-CE53BACF8037}" destId="{4850A9E2-5784-4701-81B7-48169912CEF2}" srcOrd="0" destOrd="0" presId="urn:microsoft.com/office/officeart/2005/8/layout/hList1"/>
    <dgm:cxn modelId="{7589AE34-85FE-41B5-A9FC-5B22169ADA73}" srcId="{851C3A9F-C7AF-4EE0-BBAC-8008D7D9E329}" destId="{55DE099F-8C71-4EB5-B95F-40D8D6ABCAC6}" srcOrd="5" destOrd="0" parTransId="{81586333-67A3-4C09-B028-3650135E53A7}" sibTransId="{EEF21624-D2AA-4CD5-AAE7-4FEC58E87E4F}"/>
    <dgm:cxn modelId="{DB670135-2303-4BF6-9587-4A3602505C57}" srcId="{81F91083-CF93-4E1E-B3E9-CCECB04D6C0C}" destId="{8F80EE27-AA13-4EF8-91A4-8A15A138D766}" srcOrd="2" destOrd="0" parTransId="{421E63FD-91FF-49E8-8FE3-95FD368A7F6E}" sibTransId="{BFFF8558-ADEC-4515-83F3-E07095B5EE72}"/>
    <dgm:cxn modelId="{92214E35-AB33-4DCA-8E96-9E81F2BA3431}" type="presOf" srcId="{42A086A2-B8C1-4E11-B006-33AFBC3D229C}" destId="{FB9FD923-6070-4F04-977D-B75B0D35BAA8}" srcOrd="0" destOrd="1" presId="urn:microsoft.com/office/officeart/2005/8/layout/hList1"/>
    <dgm:cxn modelId="{50DF9B37-0F48-4D97-AE9C-13B5004AD1D6}" srcId="{E0840D63-3FC2-4782-A765-A3D4187D3A7A}" destId="{3BB85745-DCD8-42C8-828E-CE53BACF8037}" srcOrd="0" destOrd="0" parTransId="{702C1EF7-206E-4A55-97A9-B16AE9C9FAFC}" sibTransId="{279CFF2E-6094-4973-99B6-8156F0B4958C}"/>
    <dgm:cxn modelId="{98549D3C-0DA6-4A30-8AE9-9876996D8293}" type="presOf" srcId="{65E656EA-A105-45DD-A7FF-223115517778}" destId="{F82E9F02-2C06-496F-B60D-C0D8EEA0D16C}" srcOrd="0" destOrd="0" presId="urn:microsoft.com/office/officeart/2005/8/layout/hList1"/>
    <dgm:cxn modelId="{0820713D-B086-4036-A42F-81C14C6EE3CB}" type="presOf" srcId="{851C3A9F-C7AF-4EE0-BBAC-8008D7D9E329}" destId="{9FB0A59A-30B4-4176-A323-66F918862742}" srcOrd="0" destOrd="0" presId="urn:microsoft.com/office/officeart/2005/8/layout/hList1"/>
    <dgm:cxn modelId="{8583395B-3428-4BA6-A3EB-3FF87629FCD3}" type="presOf" srcId="{610BEA8D-A3E7-4197-A7CB-0420F1ACC619}" destId="{BDF4BB44-A15D-407B-BDFD-A97F9DB5FCAF}" srcOrd="0" destOrd="2" presId="urn:microsoft.com/office/officeart/2005/8/layout/hList1"/>
    <dgm:cxn modelId="{7337D65C-6ADE-40AA-96B0-571ECCB2841E}" type="presOf" srcId="{409EE36C-139F-4D19-B070-FDE5AE15729E}" destId="{7B16FC2A-9CE4-45F1-8A13-A651CAD8AB77}" srcOrd="0" destOrd="0" presId="urn:microsoft.com/office/officeart/2005/8/layout/hList1"/>
    <dgm:cxn modelId="{B5BBCC5F-7059-4530-8D84-8BE3FAEFA879}" type="presOf" srcId="{5A3138EA-E841-4B35-9F14-46E07574FD14}" destId="{6704A31E-1652-4568-8CAB-06D52939DD31}" srcOrd="0" destOrd="0" presId="urn:microsoft.com/office/officeart/2005/8/layout/hList1"/>
    <dgm:cxn modelId="{97996242-BC63-48D8-A12D-94E1BD0E702A}" type="presOf" srcId="{F26589AA-93A1-4FA9-BA7F-9A5F9B52C728}" destId="{BDF4BB44-A15D-407B-BDFD-A97F9DB5FCAF}" srcOrd="0" destOrd="3" presId="urn:microsoft.com/office/officeart/2005/8/layout/hList1"/>
    <dgm:cxn modelId="{F35D3865-E120-4639-AF60-1EFBF2E00D1C}" type="presOf" srcId="{48337894-C018-432E-8D4B-5C0E905360B8}" destId="{F82E9F02-2C06-496F-B60D-C0D8EEA0D16C}" srcOrd="0" destOrd="1" presId="urn:microsoft.com/office/officeart/2005/8/layout/hList1"/>
    <dgm:cxn modelId="{A732FB48-2474-43B6-95A0-9BD67D366FA2}" type="presOf" srcId="{368298BD-6834-44E3-B9DD-E0ACF129472C}" destId="{7B16FC2A-9CE4-45F1-8A13-A651CAD8AB77}" srcOrd="0" destOrd="1" presId="urn:microsoft.com/office/officeart/2005/8/layout/hList1"/>
    <dgm:cxn modelId="{68164F4D-02C2-4CE8-B8AD-0F779BF2E555}" type="presOf" srcId="{859BEA87-5DF1-449C-913E-9D11436C5DC2}" destId="{BDF4BB44-A15D-407B-BDFD-A97F9DB5FCAF}" srcOrd="0" destOrd="4" presId="urn:microsoft.com/office/officeart/2005/8/layout/hList1"/>
    <dgm:cxn modelId="{F3FD2B4E-2A23-4524-827A-08FCA662A2CF}" srcId="{851C3A9F-C7AF-4EE0-BBAC-8008D7D9E329}" destId="{26D1BAAD-5611-4B37-A98A-AB460A664591}" srcOrd="0" destOrd="0" parTransId="{7D9E1B01-03FA-40DB-A67E-CFA67BE81891}" sibTransId="{94F545E3-E93B-4FC7-B8F2-123EDF74ADF1}"/>
    <dgm:cxn modelId="{5BD4384E-3819-43C8-B4B8-53C66C6E16D8}" srcId="{851C3A9F-C7AF-4EE0-BBAC-8008D7D9E329}" destId="{F26589AA-93A1-4FA9-BA7F-9A5F9B52C728}" srcOrd="3" destOrd="0" parTransId="{152458EC-55DB-48A4-A89F-ED4768A7DA8A}" sibTransId="{71A1F116-9CAD-4101-A942-D1CB5BF11766}"/>
    <dgm:cxn modelId="{7C58514E-2595-400A-9DC2-44F2BAA8E6ED}" type="presOf" srcId="{21655252-5E1B-47EB-B724-61D83948E224}" destId="{F82E9F02-2C06-496F-B60D-C0D8EEA0D16C}" srcOrd="0" destOrd="2" presId="urn:microsoft.com/office/officeart/2005/8/layout/hList1"/>
    <dgm:cxn modelId="{ED759F4E-EC1E-4560-9FA0-72EF62655D2C}" srcId="{81F91083-CF93-4E1E-B3E9-CCECB04D6C0C}" destId="{42A086A2-B8C1-4E11-B006-33AFBC3D229C}" srcOrd="1" destOrd="0" parTransId="{2B2E0846-9D89-41B4-B2D1-E9CAB26B0556}" sibTransId="{FA881CC4-6655-4F68-8CF2-6B94ACBD740F}"/>
    <dgm:cxn modelId="{31752E51-45EB-4AE7-964C-44686958D232}" srcId="{851C3A9F-C7AF-4EE0-BBAC-8008D7D9E329}" destId="{F04B95FF-1F7C-4D0C-91AF-D9256828913B}" srcOrd="1" destOrd="0" parTransId="{E3F14E7E-68C3-494B-AE42-1E9C0C0C7293}" sibTransId="{E2DB3C9A-9295-4108-A0C9-D1A76A5FB936}"/>
    <dgm:cxn modelId="{2B956C72-AF18-4204-9EE3-FA260EE7F24B}" srcId="{3BB85745-DCD8-42C8-828E-CE53BACF8037}" destId="{6C70F9BA-2C15-4AC7-81DE-32A1AB588B7C}" srcOrd="1" destOrd="0" parTransId="{DFA5FC28-883E-4660-804D-758588C0A213}" sibTransId="{9DE889FA-9AD8-4EC2-A6A8-037D163E3236}"/>
    <dgm:cxn modelId="{1C761F55-A28B-40E8-9860-ED37A808F746}" srcId="{5A3138EA-E841-4B35-9F14-46E07574FD14}" destId="{65E656EA-A105-45DD-A7FF-223115517778}" srcOrd="0" destOrd="0" parTransId="{58556507-EB5D-4FD4-9054-D1D44B13F862}" sibTransId="{62148733-5FE2-43BC-A1A8-973A89D39E5F}"/>
    <dgm:cxn modelId="{903ECB57-433C-4754-A200-B21A34A0C43F}" srcId="{E0840D63-3FC2-4782-A765-A3D4187D3A7A}" destId="{81F91083-CF93-4E1E-B3E9-CCECB04D6C0C}" srcOrd="4" destOrd="0" parTransId="{05682731-5B0E-4ED7-B609-50C4E68ABEDC}" sibTransId="{A2D3C938-2CFB-42B3-BE69-6626C50BF7F9}"/>
    <dgm:cxn modelId="{6EA1477D-8866-4A45-BD84-EE7C4462C40B}" srcId="{3BB85745-DCD8-42C8-828E-CE53BACF8037}" destId="{7494415F-267F-4F4C-B7FF-89FABC6D8D74}" srcOrd="0" destOrd="0" parTransId="{61AA8DA9-DD69-43E0-8F65-EDED47490251}" sibTransId="{7BB899C2-F1C1-428B-9F68-DC70CC7FFA60}"/>
    <dgm:cxn modelId="{2D64647E-B27E-4989-8C14-79CA12E2C2C7}" srcId="{E0840D63-3FC2-4782-A765-A3D4187D3A7A}" destId="{3E1CE5B6-E2E9-4CC3-817B-4D2D029FF86D}" srcOrd="5" destOrd="0" parTransId="{A1C3389B-92EE-480C-87C8-738143A79AC4}" sibTransId="{AB8C0402-715C-4B96-B8B7-71DB7695900A}"/>
    <dgm:cxn modelId="{4839A07E-49A6-4FA4-972E-0B11E92C55EB}" srcId="{EAE8C736-990C-4852-8A24-33761B34381F}" destId="{7C6CFA0B-0757-4168-8DDB-72168E77F00B}" srcOrd="3" destOrd="0" parTransId="{60AE4D99-AD1B-4E83-8699-F049406A5CAF}" sibTransId="{FDA14901-4BF5-476A-B284-37127E657D7E}"/>
    <dgm:cxn modelId="{6E21B57E-EC03-4426-ACD2-33FFD15FDD84}" type="presOf" srcId="{A0712BBE-B983-4A6C-9033-5A146D1A463E}" destId="{73971C22-1ABA-4938-9FDA-66CD6B513805}" srcOrd="0" destOrd="0" presId="urn:microsoft.com/office/officeart/2005/8/layout/hList1"/>
    <dgm:cxn modelId="{3E625D8F-8C53-4EC0-AC3F-F6DCC7E95FBF}" type="presOf" srcId="{81F91083-CF93-4E1E-B3E9-CCECB04D6C0C}" destId="{67784FC1-546E-49F1-A3D6-7F1A910F9143}" srcOrd="0" destOrd="0" presId="urn:microsoft.com/office/officeart/2005/8/layout/hList1"/>
    <dgm:cxn modelId="{8525B890-C940-4337-A17E-54B901E05C6F}" srcId="{5A3138EA-E841-4B35-9F14-46E07574FD14}" destId="{48337894-C018-432E-8D4B-5C0E905360B8}" srcOrd="1" destOrd="0" parTransId="{2E41E85A-0128-4F91-9BE7-AAF06B951A62}" sibTransId="{23E4672A-4B16-4A8A-A521-E892E00433F5}"/>
    <dgm:cxn modelId="{04E74896-3A14-4E9C-8C3F-0EBC1FD8A46B}" srcId="{EAE8C736-990C-4852-8A24-33761B34381F}" destId="{2555EC7F-DBA5-4268-97B2-82F51124992B}" srcOrd="2" destOrd="0" parTransId="{79D2CEA9-7174-407C-9524-BA0AC5E26F4E}" sibTransId="{CB3EB979-6D14-4243-93B6-E285E857DEAC}"/>
    <dgm:cxn modelId="{0FE45796-6BDB-4C7B-ACE2-157323D1DEF5}" srcId="{EAE8C736-990C-4852-8A24-33761B34381F}" destId="{409EE36C-139F-4D19-B070-FDE5AE15729E}" srcOrd="0" destOrd="0" parTransId="{98CE9D2D-D9F9-4D67-81BC-CBE83BD73F41}" sibTransId="{4C451157-581D-4FCB-89AF-3831A0339A76}"/>
    <dgm:cxn modelId="{185D5399-F06B-4275-B01A-C40D61447108}" srcId="{3E1CE5B6-E2E9-4CC3-817B-4D2D029FF86D}" destId="{A0712BBE-B983-4A6C-9033-5A146D1A463E}" srcOrd="0" destOrd="0" parTransId="{005D5DAD-B15B-4C71-A9DD-36D8F7E88365}" sibTransId="{5CC49345-DF7C-45C6-B79D-53F2C2999321}"/>
    <dgm:cxn modelId="{D8CEE99B-1FC6-42FC-A5F1-7D44CFB3FAA9}" type="presOf" srcId="{6C70F9BA-2C15-4AC7-81DE-32A1AB588B7C}" destId="{DF9F7905-890B-4A77-8C0D-6EC25963D350}" srcOrd="0" destOrd="1" presId="urn:microsoft.com/office/officeart/2005/8/layout/hList1"/>
    <dgm:cxn modelId="{B3C6ACA7-6EF7-43BE-9DB9-25F7F4826CA7}" type="presOf" srcId="{7494415F-267F-4F4C-B7FF-89FABC6D8D74}" destId="{DF9F7905-890B-4A77-8C0D-6EC25963D350}" srcOrd="0" destOrd="0" presId="urn:microsoft.com/office/officeart/2005/8/layout/hList1"/>
    <dgm:cxn modelId="{42C739AE-0B30-4B57-9EC6-5A808CCD5016}" type="presOf" srcId="{55DE099F-8C71-4EB5-B95F-40D8D6ABCAC6}" destId="{BDF4BB44-A15D-407B-BDFD-A97F9DB5FCAF}" srcOrd="0" destOrd="5" presId="urn:microsoft.com/office/officeart/2005/8/layout/hList1"/>
    <dgm:cxn modelId="{08B5A8AE-820E-4D48-836B-B70CC7A36D1C}" srcId="{851C3A9F-C7AF-4EE0-BBAC-8008D7D9E329}" destId="{859BEA87-5DF1-449C-913E-9D11436C5DC2}" srcOrd="4" destOrd="0" parTransId="{75395CC6-E235-4C4E-9F09-1D3AFA8ABEA6}" sibTransId="{22808760-10AE-4E2E-88DF-854F83699A7A}"/>
    <dgm:cxn modelId="{78068ABF-C669-4454-81A2-88222EFD4C63}" type="presOf" srcId="{BD2C6794-8BFA-4130-99BB-8192371EB19A}" destId="{FB9FD923-6070-4F04-977D-B75B0D35BAA8}" srcOrd="0" destOrd="0" presId="urn:microsoft.com/office/officeart/2005/8/layout/hList1"/>
    <dgm:cxn modelId="{554C61E3-1368-4321-A5BD-2EE008A5C24F}" type="presOf" srcId="{26D1BAAD-5611-4B37-A98A-AB460A664591}" destId="{BDF4BB44-A15D-407B-BDFD-A97F9DB5FCAF}" srcOrd="0" destOrd="0" presId="urn:microsoft.com/office/officeart/2005/8/layout/hList1"/>
    <dgm:cxn modelId="{D7A775EE-4306-453B-9188-54D0274CDDC0}" srcId="{E0840D63-3FC2-4782-A765-A3D4187D3A7A}" destId="{EAE8C736-990C-4852-8A24-33761B34381F}" srcOrd="2" destOrd="0" parTransId="{7B169894-709C-4E13-B6F4-A47CA4A11E8C}" sibTransId="{DE7746B2-CD37-465D-AB4A-B39BA0D9047E}"/>
    <dgm:cxn modelId="{78F9FAF7-574B-4BBF-9C8F-6B1C89DDD91A}" type="presOf" srcId="{3E1CE5B6-E2E9-4CC3-817B-4D2D029FF86D}" destId="{159ABA22-96DC-48F0-ACA3-B4DAC4DE0041}" srcOrd="0" destOrd="0" presId="urn:microsoft.com/office/officeart/2005/8/layout/hList1"/>
    <dgm:cxn modelId="{FD6737D8-B1C7-4010-A03C-BC4E860AB9ED}" srcId="{851C3A9F-C7AF-4EE0-BBAC-8008D7D9E329}" destId="{610BEA8D-A3E7-4197-A7CB-0420F1ACC619}" srcOrd="2" destOrd="0" parTransId="{1B40A5D4-D7EF-4B0C-8DD0-CD6753AFCEC0}" sibTransId="{E1F1F961-E120-4C77-A593-2D835675B4AC}"/>
    <dgm:cxn modelId="{18D293F8-9143-44BD-B942-C5D818D61BA2}" srcId="{5A3138EA-E841-4B35-9F14-46E07574FD14}" destId="{21655252-5E1B-47EB-B724-61D83948E224}" srcOrd="2" destOrd="0" parTransId="{C769A023-5E48-4603-B735-4E50F7276E6C}" sibTransId="{441AA803-C772-49CD-8363-329711B82627}"/>
    <dgm:cxn modelId="{50F9AEDC-F26B-43FE-91BF-57DFC0E76671}" type="presOf" srcId="{C4CCC1A7-EB5B-42DD-B869-73361684F6DB}" destId="{F82E9F02-2C06-496F-B60D-C0D8EEA0D16C}" srcOrd="0" destOrd="3" presId="urn:microsoft.com/office/officeart/2005/8/layout/hList1"/>
    <dgm:cxn modelId="{41130FFF-00ED-4D68-AE09-B5D81C65738D}" srcId="{E0840D63-3FC2-4782-A765-A3D4187D3A7A}" destId="{5A3138EA-E841-4B35-9F14-46E07574FD14}" srcOrd="1" destOrd="0" parTransId="{4E884F96-7DD3-45D8-801F-E50CB880032B}" sibTransId="{DF00C2DC-8337-4DE9-849B-50C7340C2968}"/>
    <dgm:cxn modelId="{73BACB0F-A2AF-4657-8A32-B6265BB6123F}" type="presParOf" srcId="{E411DFA9-949A-484F-88EF-B824B298AF4A}" destId="{C9F9B7F7-6B11-4453-A64A-25E024E09057}" srcOrd="0" destOrd="0" presId="urn:microsoft.com/office/officeart/2005/8/layout/hList1"/>
    <dgm:cxn modelId="{9EE1910B-729C-410D-A6A5-EDC3A5142F61}" type="presParOf" srcId="{C9F9B7F7-6B11-4453-A64A-25E024E09057}" destId="{4850A9E2-5784-4701-81B7-48169912CEF2}" srcOrd="0" destOrd="0" presId="urn:microsoft.com/office/officeart/2005/8/layout/hList1"/>
    <dgm:cxn modelId="{873710A4-539C-49A0-8119-06F48EFAF564}" type="presParOf" srcId="{C9F9B7F7-6B11-4453-A64A-25E024E09057}" destId="{DF9F7905-890B-4A77-8C0D-6EC25963D350}" srcOrd="1" destOrd="0" presId="urn:microsoft.com/office/officeart/2005/8/layout/hList1"/>
    <dgm:cxn modelId="{634E0F67-C7C0-40B3-A4D5-2BAC048C5412}" type="presParOf" srcId="{E411DFA9-949A-484F-88EF-B824B298AF4A}" destId="{CBA2D8AD-2CFA-43FF-94B6-169266C7B6F5}" srcOrd="1" destOrd="0" presId="urn:microsoft.com/office/officeart/2005/8/layout/hList1"/>
    <dgm:cxn modelId="{EA57900B-BC9A-4114-BCA0-27409DD44146}" type="presParOf" srcId="{E411DFA9-949A-484F-88EF-B824B298AF4A}" destId="{75F45B9F-79E0-4EE9-ABDD-4BF10E20EB22}" srcOrd="2" destOrd="0" presId="urn:microsoft.com/office/officeart/2005/8/layout/hList1"/>
    <dgm:cxn modelId="{1ABAF2E0-9F79-48A8-8426-870555AD1C61}" type="presParOf" srcId="{75F45B9F-79E0-4EE9-ABDD-4BF10E20EB22}" destId="{6704A31E-1652-4568-8CAB-06D52939DD31}" srcOrd="0" destOrd="0" presId="urn:microsoft.com/office/officeart/2005/8/layout/hList1"/>
    <dgm:cxn modelId="{CFDAA0AA-2F0A-4F64-95B3-3CC25F00939D}" type="presParOf" srcId="{75F45B9F-79E0-4EE9-ABDD-4BF10E20EB22}" destId="{F82E9F02-2C06-496F-B60D-C0D8EEA0D16C}" srcOrd="1" destOrd="0" presId="urn:microsoft.com/office/officeart/2005/8/layout/hList1"/>
    <dgm:cxn modelId="{EC197BF1-D40A-47AE-91D0-6AE3BA2A0DCB}" type="presParOf" srcId="{E411DFA9-949A-484F-88EF-B824B298AF4A}" destId="{98F7BAEE-5CE9-4230-97C4-CC0CF50CC34A}" srcOrd="3" destOrd="0" presId="urn:microsoft.com/office/officeart/2005/8/layout/hList1"/>
    <dgm:cxn modelId="{663C6A46-A650-495C-B677-7D496D54C48F}" type="presParOf" srcId="{E411DFA9-949A-484F-88EF-B824B298AF4A}" destId="{D92AEF20-7DE6-4684-8A44-009C4FCA13F1}" srcOrd="4" destOrd="0" presId="urn:microsoft.com/office/officeart/2005/8/layout/hList1"/>
    <dgm:cxn modelId="{398E8981-EBAD-4597-AF47-B24213AE62B8}" type="presParOf" srcId="{D92AEF20-7DE6-4684-8A44-009C4FCA13F1}" destId="{43045178-B81D-4804-8A39-3B24A666702C}" srcOrd="0" destOrd="0" presId="urn:microsoft.com/office/officeart/2005/8/layout/hList1"/>
    <dgm:cxn modelId="{1D4D066C-964F-48A4-A311-C39DE4CAEBDB}" type="presParOf" srcId="{D92AEF20-7DE6-4684-8A44-009C4FCA13F1}" destId="{7B16FC2A-9CE4-45F1-8A13-A651CAD8AB77}" srcOrd="1" destOrd="0" presId="urn:microsoft.com/office/officeart/2005/8/layout/hList1"/>
    <dgm:cxn modelId="{7F33AF14-B969-4711-8941-8EF5DA189FD5}" type="presParOf" srcId="{E411DFA9-949A-484F-88EF-B824B298AF4A}" destId="{974F6EAF-F4D0-40A7-9DC7-F2B156AF9B23}" srcOrd="5" destOrd="0" presId="urn:microsoft.com/office/officeart/2005/8/layout/hList1"/>
    <dgm:cxn modelId="{B4EB15D2-E3D7-4E45-9795-916848E030BA}" type="presParOf" srcId="{E411DFA9-949A-484F-88EF-B824B298AF4A}" destId="{3BB2912D-E657-4269-9C7B-E25BD1AE42CF}" srcOrd="6" destOrd="0" presId="urn:microsoft.com/office/officeart/2005/8/layout/hList1"/>
    <dgm:cxn modelId="{CE1004D4-7819-4188-90B4-99F3C89B4F0B}" type="presParOf" srcId="{3BB2912D-E657-4269-9C7B-E25BD1AE42CF}" destId="{9FB0A59A-30B4-4176-A323-66F918862742}" srcOrd="0" destOrd="0" presId="urn:microsoft.com/office/officeart/2005/8/layout/hList1"/>
    <dgm:cxn modelId="{96675F66-B7F1-46FC-9971-37B1DD224986}" type="presParOf" srcId="{3BB2912D-E657-4269-9C7B-E25BD1AE42CF}" destId="{BDF4BB44-A15D-407B-BDFD-A97F9DB5FCAF}" srcOrd="1" destOrd="0" presId="urn:microsoft.com/office/officeart/2005/8/layout/hList1"/>
    <dgm:cxn modelId="{A0DE43DB-1D95-4161-B954-4B2CFA2E2D51}" type="presParOf" srcId="{E411DFA9-949A-484F-88EF-B824B298AF4A}" destId="{E0BD0D5D-10C1-4C3F-A1FE-22E046156828}" srcOrd="7" destOrd="0" presId="urn:microsoft.com/office/officeart/2005/8/layout/hList1"/>
    <dgm:cxn modelId="{8D3F6293-2E61-4C63-A843-BB699377E491}" type="presParOf" srcId="{E411DFA9-949A-484F-88EF-B824B298AF4A}" destId="{7B840D59-FEBB-4A04-92B4-AF4535B5698A}" srcOrd="8" destOrd="0" presId="urn:microsoft.com/office/officeart/2005/8/layout/hList1"/>
    <dgm:cxn modelId="{5394EB05-E175-4D96-9749-8765A71C934F}" type="presParOf" srcId="{7B840D59-FEBB-4A04-92B4-AF4535B5698A}" destId="{67784FC1-546E-49F1-A3D6-7F1A910F9143}" srcOrd="0" destOrd="0" presId="urn:microsoft.com/office/officeart/2005/8/layout/hList1"/>
    <dgm:cxn modelId="{7CE95DEC-1ABC-4DD5-8FE5-99DF091EF67B}" type="presParOf" srcId="{7B840D59-FEBB-4A04-92B4-AF4535B5698A}" destId="{FB9FD923-6070-4F04-977D-B75B0D35BAA8}" srcOrd="1" destOrd="0" presId="urn:microsoft.com/office/officeart/2005/8/layout/hList1"/>
    <dgm:cxn modelId="{F7180EB6-25D3-4ADE-8BA1-12EB9B801C11}" type="presParOf" srcId="{E411DFA9-949A-484F-88EF-B824B298AF4A}" destId="{F35E08C9-AE68-4834-A785-39232CE5CBB9}" srcOrd="9" destOrd="0" presId="urn:microsoft.com/office/officeart/2005/8/layout/hList1"/>
    <dgm:cxn modelId="{1167E53C-77E9-4CBA-BC1E-F58EBB35E35C}" type="presParOf" srcId="{E411DFA9-949A-484F-88EF-B824B298AF4A}" destId="{1975217C-DE56-4DAB-996D-2EC20B094833}" srcOrd="10" destOrd="0" presId="urn:microsoft.com/office/officeart/2005/8/layout/hList1"/>
    <dgm:cxn modelId="{837E013B-7200-4A43-8FD9-0FD8367FD8BA}" type="presParOf" srcId="{1975217C-DE56-4DAB-996D-2EC20B094833}" destId="{159ABA22-96DC-48F0-ACA3-B4DAC4DE0041}" srcOrd="0" destOrd="0" presId="urn:microsoft.com/office/officeart/2005/8/layout/hList1"/>
    <dgm:cxn modelId="{E3AFC310-7A72-42CE-BF74-A279378EE924}" type="presParOf" srcId="{1975217C-DE56-4DAB-996D-2EC20B094833}" destId="{73971C22-1ABA-4938-9FDA-66CD6B5138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16E3E-85D0-43BB-A195-1B0062131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1B3C961-6588-41FE-921C-59B4AB7AC798}">
      <dgm:prSet phldrT="[Text]" custT="1"/>
      <dgm:spPr/>
      <dgm:t>
        <a:bodyPr/>
        <a:lstStyle/>
        <a:p>
          <a:r>
            <a:rPr lang="sv-SE" sz="3200" dirty="0"/>
            <a:t>3m3</a:t>
          </a:r>
        </a:p>
        <a:p>
          <a:r>
            <a:rPr lang="sv-SE" sz="2400" dirty="0"/>
            <a:t>P19 F19</a:t>
          </a:r>
        </a:p>
        <a:p>
          <a:r>
            <a:rPr lang="sv-SE" sz="2400" dirty="0"/>
            <a:t>F18 P18</a:t>
          </a:r>
        </a:p>
      </dgm:t>
    </dgm:pt>
    <dgm:pt modelId="{75AFDB83-FA23-4EEA-95C1-88E3D6C97F49}" type="parTrans" cxnId="{43E41090-2DB5-4DB2-A7D5-F04102A6C973}">
      <dgm:prSet/>
      <dgm:spPr/>
      <dgm:t>
        <a:bodyPr/>
        <a:lstStyle/>
        <a:p>
          <a:endParaRPr lang="sv-SE"/>
        </a:p>
      </dgm:t>
    </dgm:pt>
    <dgm:pt modelId="{634DC59C-8B46-4EB1-B4C0-5AAF4D8824B0}" type="sibTrans" cxnId="{43E41090-2DB5-4DB2-A7D5-F04102A6C973}">
      <dgm:prSet/>
      <dgm:spPr/>
      <dgm:t>
        <a:bodyPr/>
        <a:lstStyle/>
        <a:p>
          <a:endParaRPr lang="sv-SE"/>
        </a:p>
      </dgm:t>
    </dgm:pt>
    <dgm:pt modelId="{528605EE-C8E5-4B0F-AC86-6E5A13D59DF9}">
      <dgm:prSet phldrT="[Text]" custT="1"/>
      <dgm:spPr/>
      <dgm:t>
        <a:bodyPr/>
        <a:lstStyle/>
        <a:p>
          <a:r>
            <a:rPr lang="sv-SE" sz="3200" dirty="0"/>
            <a:t>5m5</a:t>
          </a:r>
        </a:p>
        <a:p>
          <a:r>
            <a:rPr lang="sv-SE" sz="2400" dirty="0"/>
            <a:t>P17 F17</a:t>
          </a:r>
        </a:p>
        <a:p>
          <a:r>
            <a:rPr lang="sv-SE" sz="2400" dirty="0"/>
            <a:t>P16 F16</a:t>
          </a:r>
        </a:p>
      </dgm:t>
    </dgm:pt>
    <dgm:pt modelId="{B3983394-493D-4275-BCD2-8CB4BF26C1C9}" type="parTrans" cxnId="{7ABEB0C5-2F6F-4C25-A7D1-DA90B49AF1FD}">
      <dgm:prSet/>
      <dgm:spPr/>
      <dgm:t>
        <a:bodyPr/>
        <a:lstStyle/>
        <a:p>
          <a:endParaRPr lang="sv-SE"/>
        </a:p>
      </dgm:t>
    </dgm:pt>
    <dgm:pt modelId="{493BFD33-DAE2-4277-8265-BB822ECB73FC}" type="sibTrans" cxnId="{7ABEB0C5-2F6F-4C25-A7D1-DA90B49AF1FD}">
      <dgm:prSet/>
      <dgm:spPr/>
      <dgm:t>
        <a:bodyPr/>
        <a:lstStyle/>
        <a:p>
          <a:endParaRPr lang="sv-SE"/>
        </a:p>
      </dgm:t>
    </dgm:pt>
    <dgm:pt modelId="{9D05BC1D-1C09-45C4-8109-D79A02C4BE13}">
      <dgm:prSet phldrT="[Text]" custT="1"/>
      <dgm:spPr/>
      <dgm:t>
        <a:bodyPr/>
        <a:lstStyle/>
        <a:p>
          <a:r>
            <a:rPr lang="sv-SE" sz="3200" dirty="0"/>
            <a:t>7m7</a:t>
          </a:r>
        </a:p>
        <a:p>
          <a:r>
            <a:rPr lang="sv-SE" sz="2400" dirty="0"/>
            <a:t>P15 F15</a:t>
          </a:r>
        </a:p>
        <a:p>
          <a:r>
            <a:rPr lang="sv-SE" sz="2400" dirty="0"/>
            <a:t>P14 F14</a:t>
          </a:r>
        </a:p>
      </dgm:t>
    </dgm:pt>
    <dgm:pt modelId="{791BEB7A-297F-4D78-AE62-0A2E0C2DC09C}" type="parTrans" cxnId="{FBB51ECD-DC3B-4806-84CB-68C12F4AFEEB}">
      <dgm:prSet/>
      <dgm:spPr/>
      <dgm:t>
        <a:bodyPr/>
        <a:lstStyle/>
        <a:p>
          <a:endParaRPr lang="sv-SE"/>
        </a:p>
      </dgm:t>
    </dgm:pt>
    <dgm:pt modelId="{2D1674A5-67A9-4B6F-802F-1F8B1A5C5516}" type="sibTrans" cxnId="{FBB51ECD-DC3B-4806-84CB-68C12F4AFEEB}">
      <dgm:prSet/>
      <dgm:spPr/>
      <dgm:t>
        <a:bodyPr/>
        <a:lstStyle/>
        <a:p>
          <a:endParaRPr lang="sv-SE"/>
        </a:p>
      </dgm:t>
    </dgm:pt>
    <dgm:pt modelId="{59F8EE3C-14FA-437B-8788-EF403D78F5CF}">
      <dgm:prSet phldrT="[Text]" custT="1"/>
      <dgm:spPr/>
      <dgm:t>
        <a:bodyPr/>
        <a:lstStyle/>
        <a:p>
          <a:r>
            <a:rPr lang="sv-SE" sz="3200" dirty="0"/>
            <a:t>7m7, 9m9</a:t>
          </a:r>
        </a:p>
        <a:p>
          <a:r>
            <a:rPr lang="sv-SE" sz="2400" dirty="0"/>
            <a:t>P13 F12/13</a:t>
          </a:r>
        </a:p>
        <a:p>
          <a:r>
            <a:rPr lang="sv-SE" sz="2400" dirty="0"/>
            <a:t>P12 P11 P10</a:t>
          </a:r>
        </a:p>
      </dgm:t>
    </dgm:pt>
    <dgm:pt modelId="{3A898434-76BC-47CD-ABD7-E54AF480FC39}" type="parTrans" cxnId="{35C18495-0BE2-4D88-84F9-809B6C0989EE}">
      <dgm:prSet/>
      <dgm:spPr/>
      <dgm:t>
        <a:bodyPr/>
        <a:lstStyle/>
        <a:p>
          <a:endParaRPr lang="sv-SE"/>
        </a:p>
      </dgm:t>
    </dgm:pt>
    <dgm:pt modelId="{99F66023-9425-4CBA-83AC-7E6B1B6E87DC}" type="sibTrans" cxnId="{35C18495-0BE2-4D88-84F9-809B6C0989EE}">
      <dgm:prSet/>
      <dgm:spPr/>
      <dgm:t>
        <a:bodyPr/>
        <a:lstStyle/>
        <a:p>
          <a:endParaRPr lang="sv-SE"/>
        </a:p>
      </dgm:t>
    </dgm:pt>
    <dgm:pt modelId="{29A515BD-B5AA-4936-A33A-F4A13429F97F}" type="pres">
      <dgm:prSet presAssocID="{28E16E3E-85D0-43BB-A195-1B00621312ED}" presName="diagram" presStyleCnt="0">
        <dgm:presLayoutVars>
          <dgm:dir/>
          <dgm:resizeHandles val="exact"/>
        </dgm:presLayoutVars>
      </dgm:prSet>
      <dgm:spPr/>
    </dgm:pt>
    <dgm:pt modelId="{793959C0-9489-4030-B19B-826178F42C49}" type="pres">
      <dgm:prSet presAssocID="{51B3C961-6588-41FE-921C-59B4AB7AC798}" presName="node" presStyleLbl="node1" presStyleIdx="0" presStyleCnt="4">
        <dgm:presLayoutVars>
          <dgm:bulletEnabled val="1"/>
        </dgm:presLayoutVars>
      </dgm:prSet>
      <dgm:spPr/>
    </dgm:pt>
    <dgm:pt modelId="{087BAD90-E711-489F-AC6D-F2B64396AC7A}" type="pres">
      <dgm:prSet presAssocID="{634DC59C-8B46-4EB1-B4C0-5AAF4D8824B0}" presName="sibTrans" presStyleCnt="0"/>
      <dgm:spPr/>
    </dgm:pt>
    <dgm:pt modelId="{E4B16227-B0A5-4717-9FB0-ED50FD249908}" type="pres">
      <dgm:prSet presAssocID="{528605EE-C8E5-4B0F-AC86-6E5A13D59DF9}" presName="node" presStyleLbl="node1" presStyleIdx="1" presStyleCnt="4">
        <dgm:presLayoutVars>
          <dgm:bulletEnabled val="1"/>
        </dgm:presLayoutVars>
      </dgm:prSet>
      <dgm:spPr/>
    </dgm:pt>
    <dgm:pt modelId="{4599FECE-A125-4248-869A-55DDD5CAC4B9}" type="pres">
      <dgm:prSet presAssocID="{493BFD33-DAE2-4277-8265-BB822ECB73FC}" presName="sibTrans" presStyleCnt="0"/>
      <dgm:spPr/>
    </dgm:pt>
    <dgm:pt modelId="{A2F02C46-4795-48E3-95F9-F3E5821F2D03}" type="pres">
      <dgm:prSet presAssocID="{9D05BC1D-1C09-45C4-8109-D79A02C4BE13}" presName="node" presStyleLbl="node1" presStyleIdx="2" presStyleCnt="4">
        <dgm:presLayoutVars>
          <dgm:bulletEnabled val="1"/>
        </dgm:presLayoutVars>
      </dgm:prSet>
      <dgm:spPr/>
    </dgm:pt>
    <dgm:pt modelId="{1A656D3A-C26C-475C-BC46-7F06B5717A82}" type="pres">
      <dgm:prSet presAssocID="{2D1674A5-67A9-4B6F-802F-1F8B1A5C5516}" presName="sibTrans" presStyleCnt="0"/>
      <dgm:spPr/>
    </dgm:pt>
    <dgm:pt modelId="{4F0C6009-258F-4F46-9BA9-5C43243A801A}" type="pres">
      <dgm:prSet presAssocID="{59F8EE3C-14FA-437B-8788-EF403D78F5CF}" presName="node" presStyleLbl="node1" presStyleIdx="3" presStyleCnt="4">
        <dgm:presLayoutVars>
          <dgm:bulletEnabled val="1"/>
        </dgm:presLayoutVars>
      </dgm:prSet>
      <dgm:spPr/>
    </dgm:pt>
  </dgm:ptLst>
  <dgm:cxnLst>
    <dgm:cxn modelId="{FB20EC04-2C9F-41A9-B767-DC739AFE8519}" type="presOf" srcId="{9D05BC1D-1C09-45C4-8109-D79A02C4BE13}" destId="{A2F02C46-4795-48E3-95F9-F3E5821F2D03}" srcOrd="0" destOrd="0" presId="urn:microsoft.com/office/officeart/2005/8/layout/default"/>
    <dgm:cxn modelId="{94E89708-D260-4BBF-BC9D-98BAEDB99602}" type="presOf" srcId="{28E16E3E-85D0-43BB-A195-1B00621312ED}" destId="{29A515BD-B5AA-4936-A33A-F4A13429F97F}" srcOrd="0" destOrd="0" presId="urn:microsoft.com/office/officeart/2005/8/layout/default"/>
    <dgm:cxn modelId="{3ABA1D6F-27D1-48E2-98E7-5805A348940A}" type="presOf" srcId="{528605EE-C8E5-4B0F-AC86-6E5A13D59DF9}" destId="{E4B16227-B0A5-4717-9FB0-ED50FD249908}" srcOrd="0" destOrd="0" presId="urn:microsoft.com/office/officeart/2005/8/layout/default"/>
    <dgm:cxn modelId="{696B2F83-5A52-498C-AF11-7BD9CDB3E31D}" type="presOf" srcId="{59F8EE3C-14FA-437B-8788-EF403D78F5CF}" destId="{4F0C6009-258F-4F46-9BA9-5C43243A801A}" srcOrd="0" destOrd="0" presId="urn:microsoft.com/office/officeart/2005/8/layout/default"/>
    <dgm:cxn modelId="{43E41090-2DB5-4DB2-A7D5-F04102A6C973}" srcId="{28E16E3E-85D0-43BB-A195-1B00621312ED}" destId="{51B3C961-6588-41FE-921C-59B4AB7AC798}" srcOrd="0" destOrd="0" parTransId="{75AFDB83-FA23-4EEA-95C1-88E3D6C97F49}" sibTransId="{634DC59C-8B46-4EB1-B4C0-5AAF4D8824B0}"/>
    <dgm:cxn modelId="{35C18495-0BE2-4D88-84F9-809B6C0989EE}" srcId="{28E16E3E-85D0-43BB-A195-1B00621312ED}" destId="{59F8EE3C-14FA-437B-8788-EF403D78F5CF}" srcOrd="3" destOrd="0" parTransId="{3A898434-76BC-47CD-ABD7-E54AF480FC39}" sibTransId="{99F66023-9425-4CBA-83AC-7E6B1B6E87DC}"/>
    <dgm:cxn modelId="{7ABEB0C5-2F6F-4C25-A7D1-DA90B49AF1FD}" srcId="{28E16E3E-85D0-43BB-A195-1B00621312ED}" destId="{528605EE-C8E5-4B0F-AC86-6E5A13D59DF9}" srcOrd="1" destOrd="0" parTransId="{B3983394-493D-4275-BCD2-8CB4BF26C1C9}" sibTransId="{493BFD33-DAE2-4277-8265-BB822ECB73FC}"/>
    <dgm:cxn modelId="{EC2C98EA-6C1D-4803-808E-81AA7AC8B08A}" type="presOf" srcId="{51B3C961-6588-41FE-921C-59B4AB7AC798}" destId="{793959C0-9489-4030-B19B-826178F42C49}" srcOrd="0" destOrd="0" presId="urn:microsoft.com/office/officeart/2005/8/layout/default"/>
    <dgm:cxn modelId="{FBB51ECD-DC3B-4806-84CB-68C12F4AFEEB}" srcId="{28E16E3E-85D0-43BB-A195-1B00621312ED}" destId="{9D05BC1D-1C09-45C4-8109-D79A02C4BE13}" srcOrd="2" destOrd="0" parTransId="{791BEB7A-297F-4D78-AE62-0A2E0C2DC09C}" sibTransId="{2D1674A5-67A9-4B6F-802F-1F8B1A5C5516}"/>
    <dgm:cxn modelId="{EF9FC756-6700-4E17-AB59-8D168C5FF9B7}" type="presParOf" srcId="{29A515BD-B5AA-4936-A33A-F4A13429F97F}" destId="{793959C0-9489-4030-B19B-826178F42C49}" srcOrd="0" destOrd="0" presId="urn:microsoft.com/office/officeart/2005/8/layout/default"/>
    <dgm:cxn modelId="{2B5EE726-4873-4884-AE79-D61B1217F96F}" type="presParOf" srcId="{29A515BD-B5AA-4936-A33A-F4A13429F97F}" destId="{087BAD90-E711-489F-AC6D-F2B64396AC7A}" srcOrd="1" destOrd="0" presId="urn:microsoft.com/office/officeart/2005/8/layout/default"/>
    <dgm:cxn modelId="{59839F61-5ED9-4632-A52E-6F43E1B7609F}" type="presParOf" srcId="{29A515BD-B5AA-4936-A33A-F4A13429F97F}" destId="{E4B16227-B0A5-4717-9FB0-ED50FD249908}" srcOrd="2" destOrd="0" presId="urn:microsoft.com/office/officeart/2005/8/layout/default"/>
    <dgm:cxn modelId="{5223208D-F2B5-4AC4-915A-3925C12C5B1D}" type="presParOf" srcId="{29A515BD-B5AA-4936-A33A-F4A13429F97F}" destId="{4599FECE-A125-4248-869A-55DDD5CAC4B9}" srcOrd="3" destOrd="0" presId="urn:microsoft.com/office/officeart/2005/8/layout/default"/>
    <dgm:cxn modelId="{1F84D818-C178-46F3-A37B-EB48F71AA31F}" type="presParOf" srcId="{29A515BD-B5AA-4936-A33A-F4A13429F97F}" destId="{A2F02C46-4795-48E3-95F9-F3E5821F2D03}" srcOrd="4" destOrd="0" presId="urn:microsoft.com/office/officeart/2005/8/layout/default"/>
    <dgm:cxn modelId="{D6C6BECB-62DA-4CB7-A431-03BFE7BB98E1}" type="presParOf" srcId="{29A515BD-B5AA-4936-A33A-F4A13429F97F}" destId="{1A656D3A-C26C-475C-BC46-7F06B5717A82}" srcOrd="5" destOrd="0" presId="urn:microsoft.com/office/officeart/2005/8/layout/default"/>
    <dgm:cxn modelId="{DDA269FB-A086-4EA3-A999-65079624FE01}" type="presParOf" srcId="{29A515BD-B5AA-4936-A33A-F4A13429F97F}" destId="{4F0C6009-258F-4F46-9BA9-5C43243A801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0A9E2-5784-4701-81B7-48169912CEF2}">
      <dsp:nvSpPr>
        <dsp:cNvPr id="0" name=""/>
        <dsp:cNvSpPr/>
      </dsp:nvSpPr>
      <dsp:spPr>
        <a:xfrm>
          <a:off x="3423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Nytt lag</a:t>
          </a:r>
        </a:p>
      </dsp:txBody>
      <dsp:txXfrm>
        <a:off x="3423" y="496540"/>
        <a:ext cx="1818679" cy="722738"/>
      </dsp:txXfrm>
    </dsp:sp>
    <dsp:sp modelId="{DF9F7905-890B-4A77-8C0D-6EC25963D350}">
      <dsp:nvSpPr>
        <dsp:cNvPr id="0" name=""/>
        <dsp:cNvSpPr/>
      </dsp:nvSpPr>
      <dsp:spPr>
        <a:xfrm>
          <a:off x="3423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P-19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F-19</a:t>
          </a:r>
        </a:p>
      </dsp:txBody>
      <dsp:txXfrm>
        <a:off x="3423" y="1219278"/>
        <a:ext cx="1818679" cy="2209725"/>
      </dsp:txXfrm>
    </dsp:sp>
    <dsp:sp modelId="{6704A31E-1652-4568-8CAB-06D52939DD31}">
      <dsp:nvSpPr>
        <dsp:cNvPr id="0" name=""/>
        <dsp:cNvSpPr/>
      </dsp:nvSpPr>
      <dsp:spPr>
        <a:xfrm>
          <a:off x="2076717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3m3</a:t>
          </a:r>
        </a:p>
      </dsp:txBody>
      <dsp:txXfrm>
        <a:off x="2076717" y="496540"/>
        <a:ext cx="1818679" cy="722738"/>
      </dsp:txXfrm>
    </dsp:sp>
    <dsp:sp modelId="{F82E9F02-2C06-496F-B60D-C0D8EEA0D16C}">
      <dsp:nvSpPr>
        <dsp:cNvPr id="0" name=""/>
        <dsp:cNvSpPr/>
      </dsp:nvSpPr>
      <dsp:spPr>
        <a:xfrm>
          <a:off x="2076717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P/F-17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P/F-18</a:t>
          </a:r>
        </a:p>
      </dsp:txBody>
      <dsp:txXfrm>
        <a:off x="2076717" y="1219278"/>
        <a:ext cx="1818679" cy="2209725"/>
      </dsp:txXfrm>
    </dsp:sp>
    <dsp:sp modelId="{43045178-B81D-4804-8A39-3B24A666702C}">
      <dsp:nvSpPr>
        <dsp:cNvPr id="0" name=""/>
        <dsp:cNvSpPr/>
      </dsp:nvSpPr>
      <dsp:spPr>
        <a:xfrm>
          <a:off x="4150012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5m5</a:t>
          </a:r>
        </a:p>
      </dsp:txBody>
      <dsp:txXfrm>
        <a:off x="4150012" y="496540"/>
        <a:ext cx="1818679" cy="722738"/>
      </dsp:txXfrm>
    </dsp:sp>
    <dsp:sp modelId="{7B16FC2A-9CE4-45F1-8A13-A651CAD8AB77}">
      <dsp:nvSpPr>
        <dsp:cNvPr id="0" name=""/>
        <dsp:cNvSpPr/>
      </dsp:nvSpPr>
      <dsp:spPr>
        <a:xfrm>
          <a:off x="4150012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P-15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F-15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P-16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F-16</a:t>
          </a:r>
        </a:p>
      </dsp:txBody>
      <dsp:txXfrm>
        <a:off x="4150012" y="1219278"/>
        <a:ext cx="1818679" cy="2209725"/>
      </dsp:txXfrm>
    </dsp:sp>
    <dsp:sp modelId="{9FB0A59A-30B4-4176-A323-66F918862742}">
      <dsp:nvSpPr>
        <dsp:cNvPr id="0" name=""/>
        <dsp:cNvSpPr/>
      </dsp:nvSpPr>
      <dsp:spPr>
        <a:xfrm>
          <a:off x="6223307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7m7</a:t>
          </a:r>
        </a:p>
      </dsp:txBody>
      <dsp:txXfrm>
        <a:off x="6223307" y="496540"/>
        <a:ext cx="1818679" cy="722738"/>
      </dsp:txXfrm>
    </dsp:sp>
    <dsp:sp modelId="{BDF4BB44-A15D-407B-BDFD-A97F9DB5FCAF}">
      <dsp:nvSpPr>
        <dsp:cNvPr id="0" name=""/>
        <dsp:cNvSpPr/>
      </dsp:nvSpPr>
      <dsp:spPr>
        <a:xfrm>
          <a:off x="6223307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F14</a:t>
          </a:r>
        </a:p>
      </dsp:txBody>
      <dsp:txXfrm>
        <a:off x="6223307" y="1219278"/>
        <a:ext cx="1818679" cy="2209725"/>
      </dsp:txXfrm>
    </dsp:sp>
    <dsp:sp modelId="{67784FC1-546E-49F1-A3D6-7F1A910F9143}">
      <dsp:nvSpPr>
        <dsp:cNvPr id="0" name=""/>
        <dsp:cNvSpPr/>
      </dsp:nvSpPr>
      <dsp:spPr>
        <a:xfrm>
          <a:off x="8296601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9m9</a:t>
          </a:r>
        </a:p>
      </dsp:txBody>
      <dsp:txXfrm>
        <a:off x="8296601" y="496540"/>
        <a:ext cx="1818679" cy="722738"/>
      </dsp:txXfrm>
    </dsp:sp>
    <dsp:sp modelId="{FB9FD923-6070-4F04-977D-B75B0D35BAA8}">
      <dsp:nvSpPr>
        <dsp:cNvPr id="0" name=""/>
        <dsp:cNvSpPr/>
      </dsp:nvSpPr>
      <dsp:spPr>
        <a:xfrm>
          <a:off x="8296601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P10</a:t>
          </a:r>
        </a:p>
      </dsp:txBody>
      <dsp:txXfrm>
        <a:off x="8296601" y="1219278"/>
        <a:ext cx="1818679" cy="2209725"/>
      </dsp:txXfrm>
    </dsp:sp>
    <dsp:sp modelId="{159ABA22-96DC-48F0-ACA3-B4DAC4DE0041}">
      <dsp:nvSpPr>
        <dsp:cNvPr id="0" name=""/>
        <dsp:cNvSpPr/>
      </dsp:nvSpPr>
      <dsp:spPr>
        <a:xfrm>
          <a:off x="10369896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Lag som lämnar</a:t>
          </a:r>
        </a:p>
      </dsp:txBody>
      <dsp:txXfrm>
        <a:off x="10369896" y="496540"/>
        <a:ext cx="1818679" cy="722738"/>
      </dsp:txXfrm>
    </dsp:sp>
    <dsp:sp modelId="{73971C22-1ABA-4938-9FDA-66CD6B513805}">
      <dsp:nvSpPr>
        <dsp:cNvPr id="0" name=""/>
        <dsp:cNvSpPr/>
      </dsp:nvSpPr>
      <dsp:spPr>
        <a:xfrm>
          <a:off x="10369896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P09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F10</a:t>
          </a:r>
        </a:p>
      </dsp:txBody>
      <dsp:txXfrm>
        <a:off x="10369896" y="1219278"/>
        <a:ext cx="1818679" cy="2209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0A9E2-5784-4701-81B7-48169912CEF2}">
      <dsp:nvSpPr>
        <dsp:cNvPr id="0" name=""/>
        <dsp:cNvSpPr/>
      </dsp:nvSpPr>
      <dsp:spPr>
        <a:xfrm>
          <a:off x="3423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Nya lag</a:t>
          </a:r>
        </a:p>
      </dsp:txBody>
      <dsp:txXfrm>
        <a:off x="3423" y="496540"/>
        <a:ext cx="1818679" cy="722738"/>
      </dsp:txXfrm>
    </dsp:sp>
    <dsp:sp modelId="{DF9F7905-890B-4A77-8C0D-6EC25963D350}">
      <dsp:nvSpPr>
        <dsp:cNvPr id="0" name=""/>
        <dsp:cNvSpPr/>
      </dsp:nvSpPr>
      <dsp:spPr>
        <a:xfrm>
          <a:off x="3423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P20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F20</a:t>
          </a:r>
        </a:p>
      </dsp:txBody>
      <dsp:txXfrm>
        <a:off x="3423" y="1219278"/>
        <a:ext cx="1818679" cy="2209725"/>
      </dsp:txXfrm>
    </dsp:sp>
    <dsp:sp modelId="{6704A31E-1652-4568-8CAB-06D52939DD31}">
      <dsp:nvSpPr>
        <dsp:cNvPr id="0" name=""/>
        <dsp:cNvSpPr/>
      </dsp:nvSpPr>
      <dsp:spPr>
        <a:xfrm>
          <a:off x="2076717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3m3</a:t>
          </a:r>
        </a:p>
      </dsp:txBody>
      <dsp:txXfrm>
        <a:off x="2076717" y="496540"/>
        <a:ext cx="1818679" cy="722738"/>
      </dsp:txXfrm>
    </dsp:sp>
    <dsp:sp modelId="{F82E9F02-2C06-496F-B60D-C0D8EEA0D16C}">
      <dsp:nvSpPr>
        <dsp:cNvPr id="0" name=""/>
        <dsp:cNvSpPr/>
      </dsp:nvSpPr>
      <dsp:spPr>
        <a:xfrm>
          <a:off x="2076717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P19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F19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F18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P18</a:t>
          </a:r>
        </a:p>
      </dsp:txBody>
      <dsp:txXfrm>
        <a:off x="2076717" y="1219278"/>
        <a:ext cx="1818679" cy="2209725"/>
      </dsp:txXfrm>
    </dsp:sp>
    <dsp:sp modelId="{43045178-B81D-4804-8A39-3B24A666702C}">
      <dsp:nvSpPr>
        <dsp:cNvPr id="0" name=""/>
        <dsp:cNvSpPr/>
      </dsp:nvSpPr>
      <dsp:spPr>
        <a:xfrm>
          <a:off x="4150012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5m5</a:t>
          </a:r>
        </a:p>
      </dsp:txBody>
      <dsp:txXfrm>
        <a:off x="4150012" y="496540"/>
        <a:ext cx="1818679" cy="722738"/>
      </dsp:txXfrm>
    </dsp:sp>
    <dsp:sp modelId="{7B16FC2A-9CE4-45F1-8A13-A651CAD8AB77}">
      <dsp:nvSpPr>
        <dsp:cNvPr id="0" name=""/>
        <dsp:cNvSpPr/>
      </dsp:nvSpPr>
      <dsp:spPr>
        <a:xfrm>
          <a:off x="4150012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P16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F16</a:t>
          </a:r>
        </a:p>
      </dsp:txBody>
      <dsp:txXfrm>
        <a:off x="4150012" y="1219278"/>
        <a:ext cx="1818679" cy="2209725"/>
      </dsp:txXfrm>
    </dsp:sp>
    <dsp:sp modelId="{9FB0A59A-30B4-4176-A323-66F918862742}">
      <dsp:nvSpPr>
        <dsp:cNvPr id="0" name=""/>
        <dsp:cNvSpPr/>
      </dsp:nvSpPr>
      <dsp:spPr>
        <a:xfrm>
          <a:off x="6223307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7m7</a:t>
          </a:r>
        </a:p>
      </dsp:txBody>
      <dsp:txXfrm>
        <a:off x="6223307" y="496540"/>
        <a:ext cx="1818679" cy="722738"/>
      </dsp:txXfrm>
    </dsp:sp>
    <dsp:sp modelId="{BDF4BB44-A15D-407B-BDFD-A97F9DB5FCAF}">
      <dsp:nvSpPr>
        <dsp:cNvPr id="0" name=""/>
        <dsp:cNvSpPr/>
      </dsp:nvSpPr>
      <dsp:spPr>
        <a:xfrm>
          <a:off x="6223307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F12/13</a:t>
          </a:r>
        </a:p>
      </dsp:txBody>
      <dsp:txXfrm>
        <a:off x="6223307" y="1219278"/>
        <a:ext cx="1818679" cy="2209725"/>
      </dsp:txXfrm>
    </dsp:sp>
    <dsp:sp modelId="{67784FC1-546E-49F1-A3D6-7F1A910F9143}">
      <dsp:nvSpPr>
        <dsp:cNvPr id="0" name=""/>
        <dsp:cNvSpPr/>
      </dsp:nvSpPr>
      <dsp:spPr>
        <a:xfrm>
          <a:off x="8296601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9m9</a:t>
          </a:r>
        </a:p>
      </dsp:txBody>
      <dsp:txXfrm>
        <a:off x="8296601" y="496540"/>
        <a:ext cx="1818679" cy="722738"/>
      </dsp:txXfrm>
    </dsp:sp>
    <dsp:sp modelId="{FB9FD923-6070-4F04-977D-B75B0D35BAA8}">
      <dsp:nvSpPr>
        <dsp:cNvPr id="0" name=""/>
        <dsp:cNvSpPr/>
      </dsp:nvSpPr>
      <dsp:spPr>
        <a:xfrm>
          <a:off x="8296601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F12/13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P11</a:t>
          </a:r>
        </a:p>
      </dsp:txBody>
      <dsp:txXfrm>
        <a:off x="8296601" y="1219278"/>
        <a:ext cx="1818679" cy="2209725"/>
      </dsp:txXfrm>
    </dsp:sp>
    <dsp:sp modelId="{159ABA22-96DC-48F0-ACA3-B4DAC4DE0041}">
      <dsp:nvSpPr>
        <dsp:cNvPr id="0" name=""/>
        <dsp:cNvSpPr/>
      </dsp:nvSpPr>
      <dsp:spPr>
        <a:xfrm>
          <a:off x="10369896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Lag som lämnar</a:t>
          </a:r>
        </a:p>
      </dsp:txBody>
      <dsp:txXfrm>
        <a:off x="10369896" y="496540"/>
        <a:ext cx="1818679" cy="722738"/>
      </dsp:txXfrm>
    </dsp:sp>
    <dsp:sp modelId="{73971C22-1ABA-4938-9FDA-66CD6B513805}">
      <dsp:nvSpPr>
        <dsp:cNvPr id="0" name=""/>
        <dsp:cNvSpPr/>
      </dsp:nvSpPr>
      <dsp:spPr>
        <a:xfrm>
          <a:off x="10369896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P10</a:t>
          </a:r>
        </a:p>
      </dsp:txBody>
      <dsp:txXfrm>
        <a:off x="10369896" y="1219278"/>
        <a:ext cx="1818679" cy="2209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959C0-9489-4030-B19B-826178F42C49}">
      <dsp:nvSpPr>
        <dsp:cNvPr id="0" name=""/>
        <dsp:cNvSpPr/>
      </dsp:nvSpPr>
      <dsp:spPr>
        <a:xfrm>
          <a:off x="620" y="307844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3m3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P19 F19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F18 P18</a:t>
          </a:r>
        </a:p>
      </dsp:txBody>
      <dsp:txXfrm>
        <a:off x="620" y="307844"/>
        <a:ext cx="2421302" cy="1452781"/>
      </dsp:txXfrm>
    </dsp:sp>
    <dsp:sp modelId="{E4B16227-B0A5-4717-9FB0-ED50FD249908}">
      <dsp:nvSpPr>
        <dsp:cNvPr id="0" name=""/>
        <dsp:cNvSpPr/>
      </dsp:nvSpPr>
      <dsp:spPr>
        <a:xfrm>
          <a:off x="2664053" y="307844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5m5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P17 F17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P16 F16</a:t>
          </a:r>
        </a:p>
      </dsp:txBody>
      <dsp:txXfrm>
        <a:off x="2664053" y="307844"/>
        <a:ext cx="2421302" cy="1452781"/>
      </dsp:txXfrm>
    </dsp:sp>
    <dsp:sp modelId="{A2F02C46-4795-48E3-95F9-F3E5821F2D03}">
      <dsp:nvSpPr>
        <dsp:cNvPr id="0" name=""/>
        <dsp:cNvSpPr/>
      </dsp:nvSpPr>
      <dsp:spPr>
        <a:xfrm>
          <a:off x="620" y="2002756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7m7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P15 F15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P14 F14</a:t>
          </a:r>
        </a:p>
      </dsp:txBody>
      <dsp:txXfrm>
        <a:off x="620" y="2002756"/>
        <a:ext cx="2421302" cy="1452781"/>
      </dsp:txXfrm>
    </dsp:sp>
    <dsp:sp modelId="{4F0C6009-258F-4F46-9BA9-5C43243A801A}">
      <dsp:nvSpPr>
        <dsp:cNvPr id="0" name=""/>
        <dsp:cNvSpPr/>
      </dsp:nvSpPr>
      <dsp:spPr>
        <a:xfrm>
          <a:off x="2664053" y="2002756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7m7, 9m9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P13 F12/13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P12 P11 P10</a:t>
          </a:r>
        </a:p>
      </dsp:txBody>
      <dsp:txXfrm>
        <a:off x="2664053" y="2002756"/>
        <a:ext cx="2421302" cy="145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29F4AC-8B07-A24F-9DD4-37213919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C9FB1-EED0-0344-9179-6F3E893E1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FF2746-2D48-EB4C-8455-183B2104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262A22-690D-BE4E-ACF8-EAEB4607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140A57-D3F5-5347-B056-E282568C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952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F0ED87-2AFC-834B-9A92-9C5BE0DF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2EB354-4909-7B4E-BC3E-7C412A0C6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74DE82-7CF5-904E-A01E-23ABB1CF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9013C1-DE50-6D4E-B090-3C31DBB3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D92DC7-A187-844F-8F90-9CBBA289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32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97E1A49-76E9-2E41-9053-2EDA9B49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3D254C-F86B-8141-B7D5-3B21EF5C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8E983C-C339-3744-AC9B-9AC57B21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14F0C-2914-B446-A43A-AE2BA405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6DD864-B75F-E840-88C9-DA6DE240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BD6F47-CA64-C941-8EC1-35185FB99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0B7A1C-E31A-DC4A-AC0D-A0A14202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23FC2B-B994-F840-A557-9F062EB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38E719-AA70-C443-9086-87D5D748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58258D-3C77-E24A-A495-CEBF8FC2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97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9EA-A6F4-5243-857E-AB25DD78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977DF3-87CC-B84F-83D1-D166391A9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31936D-FB15-5C49-A398-47DB8194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822B9B-8102-A546-A4B1-2762234F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DFAED4-CE8B-6B45-B73D-02F8F4F9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58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14FE3-92B6-8D4D-B158-9A8A771E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993708-3746-2342-8553-30A6708A3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314A8FF-CB79-1C4B-A550-4F6343562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4D8B7A-603A-FE4B-89A8-5B4E244C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8097CAF-69F6-E44F-8180-B499C3F3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7513F7-D3F1-E44F-9147-BD114BA2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9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A7328-95B5-EC44-AC55-72BE0097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F6BFBD-944D-5840-AFD0-9EFE5271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CE2E93-AA40-F645-A527-CCFD82FF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31BA08-D274-564A-A85A-865EEC5C7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4A17FDC-F13E-9D41-8FF5-95CE54BAF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8D58FDD-4EE3-C448-B0DD-DA730503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1D5B1D7-0F51-1247-B37F-D661C7A5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3F85F8F-2D53-D74D-9FA7-8B73FD99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17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19ACF-7652-F341-88E7-9D1AFCC2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677A62-5AF9-1F4C-8C48-4771583F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E4E66-6ADF-B84C-81FE-AB559346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0E9A2B-7B91-184B-8023-627CBF32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32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7C9862F-97B7-B545-B04B-F835B4E7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F0D80C-9AD2-9F43-9F87-67A9925D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9C717AC-09B1-4A48-9E32-A9B4ADD4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2F39C-4B80-364E-8B2A-1404FE10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86F04F-473E-4349-84FF-2498FCB17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4FBBCB-5708-2248-85EB-E6EB78ED4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E79ED3-5C9E-9D48-AAEF-CB261C67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EA76F16-A1C9-E249-96CD-B553C231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A59AC0-3711-8548-B07A-295AAEDD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62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2A3FFD-389D-EF4E-A13C-9B872725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CCA52A2-C643-0C41-B325-B4EA1A70B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FF7876-4CA1-2A44-9888-B09FC5A6A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C1282F-3660-7E45-A204-2C223A51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078CA2-9E24-0348-9932-0EE7B852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3E574C-D4EE-CD48-AC20-E38149FB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2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26475E-503F-9B41-9C5A-B1541E5B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0D0C93-B86D-4047-9A06-9B05F2848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B9CA27-261E-AE4B-AC00-C5BC6CF68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681C-836F-D544-8FC2-A135E1290D66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716B45-DFBB-F84C-812C-7FE197316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5C228D-F74E-5749-A37C-C282FE16C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5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tiff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rg7SsluuBg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16E60-6469-B242-908D-D0DC87E9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0789"/>
            <a:ext cx="9144000" cy="1538421"/>
          </a:xfrm>
        </p:spPr>
        <p:txBody>
          <a:bodyPr>
            <a:normAutofit/>
          </a:bodyPr>
          <a:lstStyle/>
          <a:p>
            <a:r>
              <a:rPr lang="sv-SE" sz="7200" b="1" dirty="0">
                <a:solidFill>
                  <a:srgbClr val="C00000"/>
                </a:solidFill>
                <a:latin typeface="+mn-lt"/>
              </a:rPr>
              <a:t>SPORTMÖTE</a:t>
            </a:r>
            <a:br>
              <a:rPr lang="sv-SE" sz="7200" b="1" dirty="0">
                <a:solidFill>
                  <a:srgbClr val="C00000"/>
                </a:solidFill>
                <a:latin typeface="+mn-lt"/>
              </a:rPr>
            </a:br>
            <a:r>
              <a:rPr lang="sv-SE" sz="3100" b="1" dirty="0">
                <a:solidFill>
                  <a:srgbClr val="C00000"/>
                </a:solidFill>
                <a:latin typeface="+mn-lt"/>
              </a:rPr>
              <a:t>9 oktober 2024</a:t>
            </a:r>
            <a:endParaRPr lang="sv-SE" sz="7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79B94E-712B-F141-BE54-0DED3271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4500DFB-F211-CC0D-36B5-EA0443945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324"/>
          <a:stretch/>
        </p:blipFill>
        <p:spPr>
          <a:xfrm>
            <a:off x="4522316" y="6052322"/>
            <a:ext cx="3147367" cy="7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0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1CC5DF2-ADA3-4799-8874-E00046C13C6E}"/>
              </a:ext>
            </a:extLst>
          </p:cNvPr>
          <p:cNvSpPr txBox="1"/>
          <p:nvPr/>
        </p:nvSpPr>
        <p:spPr>
          <a:xfrm>
            <a:off x="854241" y="2626998"/>
            <a:ext cx="7399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Ca 100 ledare inom BSK fotboll varav 57 </a:t>
            </a:r>
            <a:r>
              <a:rPr lang="sv-SE" dirty="0" err="1"/>
              <a:t>st</a:t>
            </a:r>
            <a:r>
              <a:rPr lang="sv-SE" dirty="0"/>
              <a:t> har SVFF D utbildning (57%)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Målsättning att öka andel utbildade ledare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Utbildade ledare är en kvalitetsstämpel för föreningen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Anmäl er till utbildningar – pusha era tränarkollegor att utbilda sig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A5A6560-6877-481D-8CEA-C3DB8C7D658D}"/>
              </a:ext>
            </a:extLst>
          </p:cNvPr>
          <p:cNvSpPr txBox="1"/>
          <p:nvPr/>
        </p:nvSpPr>
        <p:spPr>
          <a:xfrm>
            <a:off x="733454" y="1146541"/>
            <a:ext cx="10219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4400" b="1" dirty="0">
              <a:solidFill>
                <a:srgbClr val="C00000"/>
              </a:solidFill>
              <a:ea typeface="+mj-ea"/>
              <a:cs typeface="+mj-cs"/>
            </a:endParaRPr>
          </a:p>
          <a:p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Utbildning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2DAEA27-EB4C-4C9D-BBF6-EBC6A5883A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405447"/>
              </p:ext>
            </p:extLst>
          </p:nvPr>
        </p:nvGraphicFramePr>
        <p:xfrm>
          <a:off x="1058779" y="3915718"/>
          <a:ext cx="6701589" cy="248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11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21" name="Underrubrik 20">
            <a:extLst>
              <a:ext uri="{FF2B5EF4-FFF2-40B4-BE49-F238E27FC236}">
                <a16:creationId xmlns:a16="http://schemas.microsoft.com/office/drawing/2014/main" id="{26C74394-C0FF-4B42-97A8-29C29704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6464300"/>
            <a:ext cx="8305799" cy="304800"/>
          </a:xfrm>
        </p:spPr>
        <p:txBody>
          <a:bodyPr>
            <a:normAutofit/>
          </a:bodyPr>
          <a:lstStyle/>
          <a:p>
            <a:pPr algn="just"/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Kajsa Forslund, Linda Åhlén      Reviderad: 2021-12-01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7019365" y="4132330"/>
            <a:ext cx="206188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800" b="1" dirty="0"/>
          </a:p>
        </p:txBody>
      </p:sp>
      <p:sp>
        <p:nvSpPr>
          <p:cNvPr id="6" name="Rektangel 5"/>
          <p:cNvSpPr/>
          <p:nvPr/>
        </p:nvSpPr>
        <p:spPr>
          <a:xfrm>
            <a:off x="8736106" y="3762998"/>
            <a:ext cx="416859" cy="244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407459" y="6535271"/>
            <a:ext cx="9197788" cy="233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FC33D99-F708-4197-A297-01BA0CB20F9E}"/>
              </a:ext>
            </a:extLst>
          </p:cNvPr>
          <p:cNvSpPr txBox="1"/>
          <p:nvPr/>
        </p:nvSpPr>
        <p:spPr>
          <a:xfrm>
            <a:off x="770965" y="1652309"/>
            <a:ext cx="1021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Utdrag belastningsregistret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F3D982-CABA-4A02-B26D-9390CB1BF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82" y="2374641"/>
            <a:ext cx="5090469" cy="432726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D1968C3-F85F-44AF-B43E-40E50E5E6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155" y="1443558"/>
            <a:ext cx="3556845" cy="537754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BF683AC-B023-4C85-B5DC-91FA453D75C8}"/>
              </a:ext>
            </a:extLst>
          </p:cNvPr>
          <p:cNvSpPr txBox="1"/>
          <p:nvPr/>
        </p:nvSpPr>
        <p:spPr>
          <a:xfrm>
            <a:off x="5697071" y="3153842"/>
            <a:ext cx="2833318" cy="2051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32 av 100 ledare i BSK fotboll har ej uppvisat intyg </a:t>
            </a:r>
          </a:p>
        </p:txBody>
      </p:sp>
    </p:spTree>
    <p:extLst>
      <p:ext uri="{BB962C8B-B14F-4D97-AF65-F5344CB8AC3E}">
        <p14:creationId xmlns:p14="http://schemas.microsoft.com/office/powerpoint/2010/main" val="11015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Gruppdiskussioner</a:t>
            </a:r>
            <a:endParaRPr lang="sv-SE" b="1" dirty="0">
              <a:solidFill>
                <a:srgbClr val="EE4635"/>
              </a:solidFill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582806B-D3A6-4B46-9699-4C41CF5E9DD9}"/>
              </a:ext>
            </a:extLst>
          </p:cNvPr>
          <p:cNvSpPr txBox="1"/>
          <p:nvPr/>
        </p:nvSpPr>
        <p:spPr>
          <a:xfrm>
            <a:off x="1030941" y="2841812"/>
            <a:ext cx="333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Läget i laget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Sammanfattning av säsong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Lagsamarbeten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FDC2F94-8114-4592-9FD7-6D7EC49F9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318084"/>
              </p:ext>
            </p:extLst>
          </p:nvPr>
        </p:nvGraphicFramePr>
        <p:xfrm>
          <a:off x="5074024" y="2374951"/>
          <a:ext cx="5085976" cy="376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183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pic>
        <p:nvPicPr>
          <p:cNvPr id="6" name="Picture 2" descr="Svenska Fotbollsakademin">
            <a:extLst>
              <a:ext uri="{FF2B5EF4-FFF2-40B4-BE49-F238E27FC236}">
                <a16:creationId xmlns:a16="http://schemas.microsoft.com/office/drawing/2014/main" id="{34055014-5581-4026-8089-F9F02D0B0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14" y="1480457"/>
            <a:ext cx="4755126" cy="174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erver Weekly School / BK Kenty - Svenskalag.se">
            <a:extLst>
              <a:ext uri="{FF2B5EF4-FFF2-40B4-BE49-F238E27FC236}">
                <a16:creationId xmlns:a16="http://schemas.microsoft.com/office/drawing/2014/main" id="{44F832E2-9160-4791-B8F4-CC44344C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14" y="3932001"/>
            <a:ext cx="2310037" cy="26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17C9946-51FE-4859-B1A7-203A9C0735FA}"/>
              </a:ext>
            </a:extLst>
          </p:cNvPr>
          <p:cNvSpPr txBox="1"/>
          <p:nvPr/>
        </p:nvSpPr>
        <p:spPr>
          <a:xfrm>
            <a:off x="212651" y="2020186"/>
            <a:ext cx="58833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Veckoskola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Erbjuds från andra året 5m5 (i år 2015) och uppåt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 år bedrivits av Coerver på onsdagar (fem tillfällen vår och tre höst)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Översyn har gjorts för att se vilka alternativ som finns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Coerver samma upplägg som tidigare år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SVFA 10 tillfällen (6 vår, 4 höst) onsdagar 17-20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Samma kostnad för båda alternativen (500 kr per aktiv)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Fördel med SVFA är att de är fler ledare (max 15 per aktiva per ledare)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Coerver eller SVFA? Vad tycker ni?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87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17C9946-51FE-4859-B1A7-203A9C0735FA}"/>
              </a:ext>
            </a:extLst>
          </p:cNvPr>
          <p:cNvSpPr txBox="1"/>
          <p:nvPr/>
        </p:nvSpPr>
        <p:spPr>
          <a:xfrm>
            <a:off x="212651" y="2020186"/>
            <a:ext cx="5883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Barkarö Camp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Fotbollsskolan </a:t>
            </a:r>
            <a:r>
              <a:rPr lang="sv-SE" dirty="0" err="1"/>
              <a:t>Bollkul</a:t>
            </a:r>
            <a:r>
              <a:rPr lang="sv-SE" dirty="0"/>
              <a:t> utgår från nästa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Ersätts med en </a:t>
            </a:r>
            <a:r>
              <a:rPr lang="sv-SE" dirty="0" err="1"/>
              <a:t>fotbollscamp</a:t>
            </a:r>
            <a:r>
              <a:rPr lang="sv-SE" dirty="0"/>
              <a:t> i Barkarö genom SVFA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Midsommarveckan 16-18/6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Födda 2011 - 2016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04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pic>
        <p:nvPicPr>
          <p:cNvPr id="6" name="Picture 2" descr="Svenska Fotbollsakademin">
            <a:extLst>
              <a:ext uri="{FF2B5EF4-FFF2-40B4-BE49-F238E27FC236}">
                <a16:creationId xmlns:a16="http://schemas.microsoft.com/office/drawing/2014/main" id="{34055014-5581-4026-8089-F9F02D0B0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44" y="2020186"/>
            <a:ext cx="4755126" cy="174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17C9946-51FE-4859-B1A7-203A9C0735FA}"/>
              </a:ext>
            </a:extLst>
          </p:cNvPr>
          <p:cNvSpPr txBox="1"/>
          <p:nvPr/>
        </p:nvSpPr>
        <p:spPr>
          <a:xfrm>
            <a:off x="212651" y="2020186"/>
            <a:ext cx="5883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Coachers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Träningsplanering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Heltäckande säsongsplanering anpassade efter spelform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3m3, 5m5, 7m7 finns klara 9m9 lanseras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3073" name="A10F0DC8-E443-4BB9-9E58-85D00D7F769F" descr="IMG_5805.PNG">
            <a:extLst>
              <a:ext uri="{FF2B5EF4-FFF2-40B4-BE49-F238E27FC236}">
                <a16:creationId xmlns:a16="http://schemas.microsoft.com/office/drawing/2014/main" id="{6693AC39-47EF-41B8-9D18-5EC76799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4" y="3655212"/>
            <a:ext cx="1380370" cy="29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4A4E7CCE-D198-4D59-84AE-407C424FA5BE" descr="IMG_5807.PNG">
            <a:extLst>
              <a:ext uri="{FF2B5EF4-FFF2-40B4-BE49-F238E27FC236}">
                <a16:creationId xmlns:a16="http://schemas.microsoft.com/office/drawing/2014/main" id="{2713B008-0575-4A1D-A924-43A7E50A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80" y="3655211"/>
            <a:ext cx="1398546" cy="302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nlinemedia 3" title="Försvar mot speluppbyggnad i fyra kvadrater">
            <a:hlinkClick r:id="" action="ppaction://media"/>
            <a:extLst>
              <a:ext uri="{FF2B5EF4-FFF2-40B4-BE49-F238E27FC236}">
                <a16:creationId xmlns:a16="http://schemas.microsoft.com/office/drawing/2014/main" id="{7181ED06-BDB5-46C6-829B-10059521D7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352110" y="3655211"/>
            <a:ext cx="5331104" cy="3012074"/>
          </a:xfrm>
          <a:prstGeom prst="rect">
            <a:avLst/>
          </a:prstGeom>
        </p:spPr>
      </p:pic>
      <p:pic>
        <p:nvPicPr>
          <p:cNvPr id="3076" name="66723C44-4F0F-42E3-BAF6-A81D7FA8823D" descr="IMG_5806.PNG">
            <a:extLst>
              <a:ext uri="{FF2B5EF4-FFF2-40B4-BE49-F238E27FC236}">
                <a16:creationId xmlns:a16="http://schemas.microsoft.com/office/drawing/2014/main" id="{3B65D163-FCE7-4C49-9669-B68FC2D0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34" y="3655212"/>
            <a:ext cx="1481290" cy="29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1311728" y="2044134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dirty="0">
              <a:solidFill>
                <a:srgbClr val="EE4635"/>
              </a:solidFill>
              <a:latin typeface="+mn-lt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EF5946F-1A72-4EB7-B067-BF67E6945A97}"/>
              </a:ext>
            </a:extLst>
          </p:cNvPr>
          <p:cNvSpPr txBox="1">
            <a:spLocks/>
          </p:cNvSpPr>
          <p:nvPr/>
        </p:nvSpPr>
        <p:spPr>
          <a:xfrm>
            <a:off x="724688" y="1707285"/>
            <a:ext cx="7479275" cy="753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Trygg Fotboll</a:t>
            </a:r>
          </a:p>
        </p:txBody>
      </p:sp>
    </p:spTree>
    <p:extLst>
      <p:ext uri="{BB962C8B-B14F-4D97-AF65-F5344CB8AC3E}">
        <p14:creationId xmlns:p14="http://schemas.microsoft.com/office/powerpoint/2010/main" val="140619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1311728" y="2044134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dirty="0">
              <a:solidFill>
                <a:srgbClr val="EE4635"/>
              </a:solidFill>
              <a:latin typeface="+mn-lt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EF5946F-1A72-4EB7-B067-BF67E6945A97}"/>
              </a:ext>
            </a:extLst>
          </p:cNvPr>
          <p:cNvSpPr txBox="1">
            <a:spLocks/>
          </p:cNvSpPr>
          <p:nvPr/>
        </p:nvSpPr>
        <p:spPr>
          <a:xfrm>
            <a:off x="724688" y="1707285"/>
            <a:ext cx="7479275" cy="753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Allmän information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B95C476-06A6-4833-A88F-3E4255BA32FE}"/>
              </a:ext>
            </a:extLst>
          </p:cNvPr>
          <p:cNvSpPr txBox="1"/>
          <p:nvPr/>
        </p:nvSpPr>
        <p:spPr>
          <a:xfrm>
            <a:off x="724688" y="2658979"/>
            <a:ext cx="66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A-lag herrar 2025?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Ledarfest våren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Nästa sportmöte i februari innan serieanmälan stänger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3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1311728" y="2044134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dirty="0">
              <a:solidFill>
                <a:srgbClr val="EE4635"/>
              </a:solidFill>
              <a:latin typeface="+mn-lt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EF5946F-1A72-4EB7-B067-BF67E6945A97}"/>
              </a:ext>
            </a:extLst>
          </p:cNvPr>
          <p:cNvSpPr txBox="1">
            <a:spLocks/>
          </p:cNvSpPr>
          <p:nvPr/>
        </p:nvSpPr>
        <p:spPr>
          <a:xfrm>
            <a:off x="724688" y="1707285"/>
            <a:ext cx="7479275" cy="753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Övriga frågor </a:t>
            </a:r>
          </a:p>
        </p:txBody>
      </p:sp>
    </p:spTree>
    <p:extLst>
      <p:ext uri="{BB962C8B-B14F-4D97-AF65-F5344CB8AC3E}">
        <p14:creationId xmlns:p14="http://schemas.microsoft.com/office/powerpoint/2010/main" val="425691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16E60-6469-B242-908D-D0DC87E9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179" y="2258102"/>
            <a:ext cx="9144000" cy="1180420"/>
          </a:xfrm>
        </p:spPr>
        <p:txBody>
          <a:bodyPr>
            <a:normAutofit/>
          </a:bodyPr>
          <a:lstStyle/>
          <a:p>
            <a:r>
              <a:rPr lang="sv-SE" sz="7200" b="1" dirty="0">
                <a:solidFill>
                  <a:srgbClr val="EE4635"/>
                </a:solidFill>
                <a:latin typeface="+mn-lt"/>
              </a:rPr>
              <a:t>TACK FÖR IKVÄLL!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7776FE-4B32-A14C-AEE0-B5731CE8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47371"/>
            <a:ext cx="9144000" cy="1655762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79B94E-712B-F141-BE54-0DED3271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Agenda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70AAFE-FEBB-034E-AB95-01DA44CB8F03}"/>
              </a:ext>
            </a:extLst>
          </p:cNvPr>
          <p:cNvSpPr txBox="1"/>
          <p:nvPr/>
        </p:nvSpPr>
        <p:spPr>
          <a:xfrm>
            <a:off x="777893" y="2392088"/>
            <a:ext cx="6264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Inledning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Utbildning ledare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Gruppdiskussioner – utvärdering 2024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Coerver/SVFA 2025?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Trygg fotboll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Övriga frågor	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525E22D-181E-A549-BCB0-5AA941E7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57" y="2559494"/>
            <a:ext cx="4836550" cy="322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47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95C258A7-E682-4681-9D91-869F09DE29F1}"/>
              </a:ext>
            </a:extLst>
          </p:cNvPr>
          <p:cNvSpPr txBox="1"/>
          <p:nvPr/>
        </p:nvSpPr>
        <p:spPr>
          <a:xfrm>
            <a:off x="770965" y="1652309"/>
            <a:ext cx="1021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Sportmöte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B1154FC-B9E1-4FA8-8304-44476D4D3C57}"/>
              </a:ext>
            </a:extLst>
          </p:cNvPr>
          <p:cNvSpPr txBox="1"/>
          <p:nvPr/>
        </p:nvSpPr>
        <p:spPr>
          <a:xfrm>
            <a:off x="268941" y="2617694"/>
            <a:ext cx="11062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Sportmöten hålls en gång på våren inför serieanmälan och en gång på hösten efter avslutat seriespel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Syfte med mötena är att öka samarbete mellan lagen och utbyta erfarenheter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Samtliga lag ska närvara då det är viktig information som delges på möten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Mötet skall vara av sportslig karaktär och hantera frågor kring spelarutbildning, träning, match och aktuella lagfrågor, tex samarbeten eller gemensamma utmaningar kring lagen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Presentationerna publiceras på BSK:s huvudsida under Dokument/Sportmöte</a:t>
            </a:r>
          </a:p>
        </p:txBody>
      </p:sp>
    </p:spTree>
    <p:extLst>
      <p:ext uri="{BB962C8B-B14F-4D97-AF65-F5344CB8AC3E}">
        <p14:creationId xmlns:p14="http://schemas.microsoft.com/office/powerpoint/2010/main" val="248379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EC39C5F-218E-4A8C-9C08-F13FB89A1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629388"/>
              </p:ext>
            </p:extLst>
          </p:nvPr>
        </p:nvGraphicFramePr>
        <p:xfrm>
          <a:off x="0" y="2599765"/>
          <a:ext cx="12191999" cy="392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95C258A7-E682-4681-9D91-869F09DE29F1}"/>
              </a:ext>
            </a:extLst>
          </p:cNvPr>
          <p:cNvSpPr txBox="1"/>
          <p:nvPr/>
        </p:nvSpPr>
        <p:spPr>
          <a:xfrm>
            <a:off x="770965" y="1652309"/>
            <a:ext cx="1021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Barkarö</a:t>
            </a:r>
            <a:r>
              <a:rPr lang="sv-SE" sz="2400" dirty="0"/>
              <a:t> </a:t>
            </a:r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SK inför 2024</a:t>
            </a:r>
          </a:p>
        </p:txBody>
      </p:sp>
    </p:spTree>
    <p:extLst>
      <p:ext uri="{BB962C8B-B14F-4D97-AF65-F5344CB8AC3E}">
        <p14:creationId xmlns:p14="http://schemas.microsoft.com/office/powerpoint/2010/main" val="299376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EC39C5F-218E-4A8C-9C08-F13FB89A1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249238"/>
              </p:ext>
            </p:extLst>
          </p:nvPr>
        </p:nvGraphicFramePr>
        <p:xfrm>
          <a:off x="0" y="2599765"/>
          <a:ext cx="12191999" cy="392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95C258A7-E682-4681-9D91-869F09DE29F1}"/>
              </a:ext>
            </a:extLst>
          </p:cNvPr>
          <p:cNvSpPr txBox="1"/>
          <p:nvPr/>
        </p:nvSpPr>
        <p:spPr>
          <a:xfrm>
            <a:off x="770965" y="1652309"/>
            <a:ext cx="1021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Barkarö</a:t>
            </a:r>
            <a:r>
              <a:rPr lang="sv-SE" sz="2400" dirty="0"/>
              <a:t> </a:t>
            </a:r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SK inför 2025</a:t>
            </a:r>
          </a:p>
        </p:txBody>
      </p:sp>
    </p:spTree>
    <p:extLst>
      <p:ext uri="{BB962C8B-B14F-4D97-AF65-F5344CB8AC3E}">
        <p14:creationId xmlns:p14="http://schemas.microsoft.com/office/powerpoint/2010/main" val="171112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AB4A5C-C05E-47F8-8476-C16C19D3D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831026"/>
              </p:ext>
            </p:extLst>
          </p:nvPr>
        </p:nvGraphicFramePr>
        <p:xfrm>
          <a:off x="0" y="1480458"/>
          <a:ext cx="12192000" cy="5377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1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21" name="Underrubrik 20">
            <a:extLst>
              <a:ext uri="{FF2B5EF4-FFF2-40B4-BE49-F238E27FC236}">
                <a16:creationId xmlns:a16="http://schemas.microsoft.com/office/drawing/2014/main" id="{26C74394-C0FF-4B42-97A8-29C29704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6464300"/>
            <a:ext cx="8305799" cy="304800"/>
          </a:xfrm>
        </p:spPr>
        <p:txBody>
          <a:bodyPr>
            <a:normAutofit/>
          </a:bodyPr>
          <a:lstStyle/>
          <a:p>
            <a:pPr algn="just"/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Kajsa Forslund, Linda Åhlén      Reviderad: 2021-12-01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7019365" y="4132330"/>
            <a:ext cx="206188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800" b="1" dirty="0"/>
          </a:p>
        </p:txBody>
      </p:sp>
      <p:sp>
        <p:nvSpPr>
          <p:cNvPr id="6" name="Rektangel 5"/>
          <p:cNvSpPr/>
          <p:nvPr/>
        </p:nvSpPr>
        <p:spPr>
          <a:xfrm>
            <a:off x="8736106" y="3762998"/>
            <a:ext cx="416859" cy="244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407459" y="6535271"/>
            <a:ext cx="9197788" cy="233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94" y="1467417"/>
            <a:ext cx="7386977" cy="5317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CFC33D99-F708-4197-A297-01BA0CB20F9E}"/>
              </a:ext>
            </a:extLst>
          </p:cNvPr>
          <p:cNvSpPr txBox="1"/>
          <p:nvPr/>
        </p:nvSpPr>
        <p:spPr>
          <a:xfrm>
            <a:off x="169386" y="1646472"/>
            <a:ext cx="1021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Utbildningsplan</a:t>
            </a:r>
          </a:p>
        </p:txBody>
      </p:sp>
    </p:spTree>
    <p:extLst>
      <p:ext uri="{BB962C8B-B14F-4D97-AF65-F5344CB8AC3E}">
        <p14:creationId xmlns:p14="http://schemas.microsoft.com/office/powerpoint/2010/main" val="92880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46BCFE8-E8F9-4ECB-9638-6FF439102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3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BDF2DEC-9BEB-4CB2-86E8-8CD5370762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777501"/>
              </p:ext>
            </p:extLst>
          </p:nvPr>
        </p:nvGraphicFramePr>
        <p:xfrm>
          <a:off x="0" y="1493060"/>
          <a:ext cx="12192000" cy="536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238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18645</TotalTime>
  <Words>456</Words>
  <Application>Microsoft Office PowerPoint</Application>
  <PresentationFormat>Bredbild</PresentationFormat>
  <Paragraphs>127</Paragraphs>
  <Slides>19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SPORTMÖTE 9 oktober 2024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IKVÄLL!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SPORTMÖTE</dc:title>
  <dc:creator>Tony Juhlin</dc:creator>
  <cp:lastModifiedBy>Eriksson Martin</cp:lastModifiedBy>
  <cp:revision>82</cp:revision>
  <dcterms:created xsi:type="dcterms:W3CDTF">2021-09-13T20:40:22Z</dcterms:created>
  <dcterms:modified xsi:type="dcterms:W3CDTF">2024-10-09T14:35:06Z</dcterms:modified>
</cp:coreProperties>
</file>