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64" r:id="rId3"/>
    <p:sldId id="266" r:id="rId4"/>
    <p:sldId id="267" r:id="rId5"/>
    <p:sldId id="277" r:id="rId6"/>
    <p:sldId id="285" r:id="rId7"/>
    <p:sldId id="284" r:id="rId8"/>
    <p:sldId id="278" r:id="rId9"/>
    <p:sldId id="286" r:id="rId10"/>
    <p:sldId id="276" r:id="rId11"/>
    <p:sldId id="269" r:id="rId12"/>
    <p:sldId id="281" r:id="rId13"/>
    <p:sldId id="282" r:id="rId14"/>
    <p:sldId id="279" r:id="rId15"/>
    <p:sldId id="280" r:id="rId16"/>
    <p:sldId id="275" r:id="rId17"/>
    <p:sldId id="273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8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6002F-5390-481D-A536-971D9CC7A192}" type="datetimeFigureOut">
              <a:rPr lang="sv-SE" smtClean="0"/>
              <a:t>2024-04-23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666AF-AF96-4EE4-93D3-FEE9EE88B0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3044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öp 🎁 Bästa prylarna för Fotbollsfesten! ➡️ Online på Coolstuff (2023)🪐">
            <a:extLst>
              <a:ext uri="{FF2B5EF4-FFF2-40B4-BE49-F238E27FC236}">
                <a16:creationId xmlns:a16="http://schemas.microsoft.com/office/drawing/2014/main" id="{B1A02012-D59C-E32A-14DC-1EB83C9296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7326" b="1"/>
          <a:stretch/>
        </p:blipFill>
        <p:spPr bwMode="auto">
          <a:xfrm>
            <a:off x="-3048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C9CD293-C915-24D8-0F7C-4084D29DC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0180" y="3160158"/>
            <a:ext cx="9144000" cy="1354217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rgbClr val="C000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8092EBA-F548-98F1-3267-33EBD355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2024-04-23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78E123-B8BE-4EAB-3694-6A2DEA6A7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B953A1E-738B-74EC-7505-BF3DB7B6D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3C4959D-8354-C913-77D4-B80B9A89DC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19190" y="772723"/>
            <a:ext cx="6439588" cy="189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E3FBFB-9B9E-6FD6-78DE-A21D84DE3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AD6BB53-46E4-97CC-1697-575E6BB03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3D85AA0-D029-A80A-EB52-837F0BCF6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2024-04-23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250D15-5086-9EB3-E066-717A28556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CE6C3F3-78DF-1C41-B4FB-F179479C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637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5E84082-C935-35F6-E0EA-86AE463A9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BCD844E-EEC2-6FF5-62F9-92A36E29E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1B9A20-225D-2DDD-A4EC-34D53DB5E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2024-04-23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29BB7E-FB09-0597-FCDE-5DEF21951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7C6C71-8D5A-0738-F8A9-401396EA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520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5C3B04-A74A-DD37-B687-AB3BD31E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951532-2A4A-7289-B391-1526E5D98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364479-E47E-EEF6-BB8C-A1A4100FE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2024-04-23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9AD5B2-24FF-9186-5BF4-C7A46BBFF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38EB00-165A-67C7-A987-B22052777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249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E0C61C-C2F4-E1B4-9A29-668E21958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1F010B-2FED-9552-84E3-80000FD21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CE480A-6A1B-C994-E2D3-7C9B2950B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2024-04-23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AFA487B-A72F-2F49-456D-5CA86195C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4FF6A00-ADE5-363F-7035-D81E44EFC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450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21681D-9098-7EEE-0FB1-852982D3D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3394FB-6527-8A3B-B8C3-620E185A0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025DB37-197C-B2BB-7C1B-83C0680F5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BE725DA-4941-E34C-E379-E2E6D0694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2024-04-23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2851485-90C6-C2C4-BD33-F4341DA35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9124712-1D48-CE01-9373-C8DA2F09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708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627A86-5EBE-1F6F-8EF7-1FA44AF3F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D977ED-98AA-53D0-C29D-2258F45F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A071DC9-94D5-57F1-A6BE-B2F36DB0C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2B50AA8-6E18-A8D3-C965-1336AE08B0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74F6A41-69E8-4D2A-2D91-A65D3CC47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168C52C-853F-8453-15EB-021D84EED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2024-04-23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8367358-0122-D1F4-B352-53E8004F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C44F958-DC3F-E5DC-8458-8BC7E1C72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345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3FA5A1-A503-B5F3-2177-1F382B4E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B992402-2640-2884-649B-A27E8A79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2024-04-23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79E31E5-85DA-F28B-281E-ACAAB91E0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70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6F6A019-2353-1096-08B1-7CBFFAFE2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2024-04-23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D0D69EA-7016-62F9-8873-FC435CE1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7E25D0-8654-6400-FD5C-C483C668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508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6F6A019-2353-1096-08B1-7CBFFAFE2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2024-04-23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D0D69EA-7016-62F9-8873-FC435CE1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7E25D0-8654-6400-FD5C-C483C668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587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8D3768-BEB5-8819-757C-678452A0E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E146B3-AF9D-EDBD-06FD-90D5715E8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95A7854-726F-A266-BA59-EA1DC4D6E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DFA9EDE-11E0-D658-3476-3D9921B21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2024-04-23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EB8AB77-77C9-8DDB-9ACB-6C0DE7A7F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7DF8E18-8287-6620-B3D7-F89ED7EFB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522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CF82655C-303E-BD10-996D-5EA8034E352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98630" y="6219040"/>
            <a:ext cx="567186" cy="504163"/>
          </a:xfrm>
          <a:prstGeom prst="rect">
            <a:avLst/>
          </a:prstGeom>
        </p:spPr>
      </p:pic>
      <p:sp>
        <p:nvSpPr>
          <p:cNvPr id="8" name="Platshållare för bildnummer 4">
            <a:extLst>
              <a:ext uri="{FF2B5EF4-FFF2-40B4-BE49-F238E27FC236}">
                <a16:creationId xmlns:a16="http://schemas.microsoft.com/office/drawing/2014/main" id="{D88C217B-5DFA-C33B-67FC-D5849BCC0698}"/>
              </a:ext>
            </a:extLst>
          </p:cNvPr>
          <p:cNvSpPr txBox="1">
            <a:spLocks/>
          </p:cNvSpPr>
          <p:nvPr userDrawn="1"/>
        </p:nvSpPr>
        <p:spPr>
          <a:xfrm>
            <a:off x="11486776" y="6322359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7006ECA-920B-4606-8A26-7CEAED7B5A11}" type="slidenum">
              <a:rPr lang="sv-SE" smtClean="0"/>
              <a:pPr algn="ctr"/>
              <a:t>‹#›</a:t>
            </a:fld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B653233-9D4D-CB95-C363-9A608CC17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BFA71-5C16-4CDE-BC7E-F11F88D5A461}" type="datetimeFigureOut">
              <a:rPr lang="sv-SE" smtClean="0"/>
              <a:t>2024-04-23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2C5BF6E-A5BD-AC41-C74A-200FCD3AA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A5601A-C629-5023-C6C2-1BEECE374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39F69A1-2E56-F87A-2B88-DF7AB965A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467495"/>
            <a:ext cx="10750217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8052EAE-2A9F-7353-FAA3-7328C2A03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449389"/>
            <a:ext cx="10752000" cy="4500560"/>
          </a:xfrm>
          <a:prstGeom prst="rect">
            <a:avLst/>
          </a:prstGeom>
        </p:spPr>
        <p:txBody>
          <a:bodyPr vert="horz" lIns="0" tIns="5400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47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8" r:id="rId10"/>
    <p:sldLayoutId id="2147483659" r:id="rId11"/>
  </p:sldLayoutIdLst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lang="en-US" sz="3200" b="1" kern="1200" dirty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041340-94E8-2F7F-DB0C-CDFD807D2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0180" y="3406379"/>
            <a:ext cx="9144000" cy="1107996"/>
          </a:xfrm>
        </p:spPr>
        <p:txBody>
          <a:bodyPr/>
          <a:lstStyle/>
          <a:p>
            <a:r>
              <a:rPr lang="sv-SE" dirty="0" err="1"/>
              <a:t>Föräldrarmöte</a:t>
            </a:r>
            <a:r>
              <a:rPr lang="sv-SE" dirty="0"/>
              <a:t> F15</a:t>
            </a:r>
            <a:br>
              <a:rPr lang="sv-SE" dirty="0"/>
            </a:br>
            <a:r>
              <a:rPr lang="sv-SE" sz="2800" dirty="0"/>
              <a:t>2024-04-25</a:t>
            </a:r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C1939E5-B1F8-2283-675D-E79389286880}"/>
              </a:ext>
            </a:extLst>
          </p:cNvPr>
          <p:cNvSpPr/>
          <p:nvPr/>
        </p:nvSpPr>
        <p:spPr>
          <a:xfrm rot="19359872">
            <a:off x="-1097281" y="302660"/>
            <a:ext cx="511721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Varmt välkommen</a:t>
            </a:r>
          </a:p>
        </p:txBody>
      </p:sp>
    </p:spTree>
    <p:extLst>
      <p:ext uri="{BB962C8B-B14F-4D97-AF65-F5344CB8AC3E}">
        <p14:creationId xmlns:p14="http://schemas.microsoft.com/office/powerpoint/2010/main" val="2433116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76639F-9A79-14DF-7971-96A6C5E66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443"/>
          </a:xfrm>
        </p:spPr>
        <p:txBody>
          <a:bodyPr/>
          <a:lstStyle/>
          <a:p>
            <a:r>
              <a:rPr lang="sv-SE" dirty="0"/>
              <a:t>Förväntningar på oss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E4E5EC-98A6-7456-4868-A4CC5F01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9139" cy="4351338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Innan vi nämner vilka förväntningar vi har på er så vill vi gärna höra med er angående vilka förväntningar ni har på oss, ordet är fritt</a:t>
            </a:r>
          </a:p>
          <a:p>
            <a:endParaRPr lang="sv-SE" dirty="0"/>
          </a:p>
          <a:p>
            <a:pPr lvl="1"/>
            <a:endParaRPr lang="sv-SE" sz="2400" dirty="0"/>
          </a:p>
          <a:p>
            <a:pPr lvl="1"/>
            <a:endParaRPr lang="sv-SE" sz="2400" dirty="0"/>
          </a:p>
          <a:p>
            <a:pPr lvl="1"/>
            <a:endParaRPr lang="sv-SE" sz="2400" dirty="0"/>
          </a:p>
          <a:p>
            <a:pPr lvl="1"/>
            <a:endParaRPr lang="sv-SE" dirty="0"/>
          </a:p>
        </p:txBody>
      </p:sp>
      <p:pic>
        <p:nvPicPr>
          <p:cNvPr id="1026" name="Picture 2" descr="100+ kostnadsfria Förväntningar- och Frågetecken-illustrationer - Pixabay">
            <a:extLst>
              <a:ext uri="{FF2B5EF4-FFF2-40B4-BE49-F238E27FC236}">
                <a16:creationId xmlns:a16="http://schemas.microsoft.com/office/drawing/2014/main" id="{5475C1B1-BD95-E384-2630-F1CEC9E1C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986" y="11430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51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76639F-9A79-14DF-7971-96A6C5E66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443"/>
          </a:xfrm>
        </p:spPr>
        <p:txBody>
          <a:bodyPr/>
          <a:lstStyle/>
          <a:p>
            <a:r>
              <a:rPr lang="sv-SE" dirty="0"/>
              <a:t>Förväntningar på föräldrarna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E4E5EC-98A6-7456-4868-A4CC5F01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017"/>
            <a:ext cx="10515600" cy="4351338"/>
          </a:xfrm>
        </p:spPr>
        <p:txBody>
          <a:bodyPr/>
          <a:lstStyle/>
          <a:p>
            <a:r>
              <a:rPr lang="sv-SE" sz="2400" dirty="0"/>
              <a:t>Laget ska ha roligt tillsammans och </a:t>
            </a:r>
            <a:r>
              <a:rPr lang="sv-SE" sz="2400" b="1" dirty="0"/>
              <a:t>kamratskap</a:t>
            </a:r>
            <a:r>
              <a:rPr lang="sv-SE" sz="2400" dirty="0"/>
              <a:t> ska stå i centrum </a:t>
            </a:r>
          </a:p>
          <a:p>
            <a:r>
              <a:rPr lang="sv-SE" sz="2400" dirty="0"/>
              <a:t>Meddela alltid om spelaren inte kan deltaga på träning/match (håll koll på laget.se)</a:t>
            </a:r>
          </a:p>
          <a:p>
            <a:r>
              <a:rPr lang="sv-SE" sz="2400" dirty="0"/>
              <a:t>Se till att spelaren är rätt utrustad för träning/match</a:t>
            </a:r>
          </a:p>
          <a:p>
            <a:r>
              <a:rPr lang="sv-SE" sz="2400" dirty="0"/>
              <a:t>Kom i tid till alla sammankomster (träningen startar på utsatt tid)</a:t>
            </a:r>
          </a:p>
          <a:p>
            <a:r>
              <a:rPr lang="sv-SE" sz="2400" dirty="0"/>
              <a:t>När träningen är slut så ansvarar inte tränarna för spelarna </a:t>
            </a:r>
          </a:p>
          <a:p>
            <a:r>
              <a:rPr lang="sv-SE" sz="2400" dirty="0"/>
              <a:t>Tänk på att vid varje träff med laget är ledare, spelare och föräldrar också representanter för Barkarö SK</a:t>
            </a:r>
          </a:p>
          <a:p>
            <a:r>
              <a:rPr lang="sv-SE" sz="2400" dirty="0"/>
              <a:t>Vad du som förälder inte ska vara delaktig i är planering och genomförande av träning samt laguttagning och coachning vid match. Naturligtvis är du i din fulla rätt att ha synpunkter på vad som helst men diskutera endast när vi är överens om att det är en lämplig tidpunkt</a:t>
            </a:r>
          </a:p>
          <a:p>
            <a:r>
              <a:rPr lang="sv-SE" sz="2400" b="1" dirty="0"/>
              <a:t>Värna om föreningslivet. </a:t>
            </a:r>
            <a:r>
              <a:rPr lang="sv-SE" sz="2400" dirty="0"/>
              <a:t>Hjälpa till med diverse saker som gör att en förening fungerar </a:t>
            </a:r>
          </a:p>
          <a:p>
            <a:pPr marL="0" indent="0">
              <a:buNone/>
            </a:pPr>
            <a:endParaRPr lang="sv-SE" dirty="0"/>
          </a:p>
          <a:p>
            <a:pPr lvl="1"/>
            <a:endParaRPr lang="sv-SE" sz="2400" dirty="0"/>
          </a:p>
          <a:p>
            <a:pPr lvl="1"/>
            <a:endParaRPr lang="sv-SE" sz="2400" dirty="0"/>
          </a:p>
          <a:p>
            <a:pPr lvl="1"/>
            <a:endParaRPr lang="sv-SE" sz="2400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347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FC6821-B0F5-A1FE-0A83-1B5B76F42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443"/>
          </a:xfrm>
        </p:spPr>
        <p:txBody>
          <a:bodyPr/>
          <a:lstStyle/>
          <a:p>
            <a:r>
              <a:rPr lang="sv-SE" dirty="0"/>
              <a:t>LAGET.SE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3957F3-6B15-57BA-BA95-48011A1C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0836"/>
            <a:ext cx="10515600" cy="5959011"/>
          </a:xfrm>
        </p:spPr>
        <p:txBody>
          <a:bodyPr/>
          <a:lstStyle/>
          <a:p>
            <a:pPr marL="0" indent="0">
              <a:buNone/>
            </a:pPr>
            <a:endParaRPr lang="sv-SE" sz="2400" u="sng" dirty="0"/>
          </a:p>
          <a:p>
            <a:pPr marL="0" indent="0">
              <a:buNone/>
            </a:pPr>
            <a:r>
              <a:rPr lang="sv-SE" sz="2400" u="sng" dirty="0"/>
              <a:t>Vid kallelse till match:</a:t>
            </a:r>
          </a:p>
          <a:p>
            <a:pPr marL="0" indent="0">
              <a:buNone/>
            </a:pPr>
            <a:r>
              <a:rPr lang="sv-SE" sz="2400" i="1" dirty="0"/>
              <a:t>Svara senast onsdag samma vecka. Har man inte svarat, missar man den veckas omgång med matcher. Finns ingen ”andra chans” till att anmäla sig.</a:t>
            </a:r>
          </a:p>
          <a:p>
            <a:endParaRPr lang="sv-SE" sz="2400" dirty="0"/>
          </a:p>
          <a:p>
            <a:pPr marL="0" indent="0">
              <a:buNone/>
            </a:pPr>
            <a:r>
              <a:rPr lang="sv-SE" sz="2400" u="sng" dirty="0"/>
              <a:t>Vid kallelse till träning</a:t>
            </a:r>
            <a:r>
              <a:rPr lang="sv-SE" sz="2400" dirty="0"/>
              <a:t>:</a:t>
            </a:r>
          </a:p>
          <a:p>
            <a:pPr marL="0" indent="0">
              <a:buNone/>
            </a:pPr>
            <a:r>
              <a:rPr lang="sv-SE" sz="2400" i="1" dirty="0"/>
              <a:t>Svara på anmälan så att vi kan ha bästa förutsättningar för att göra ett bra träningsupplägg. </a:t>
            </a:r>
          </a:p>
          <a:p>
            <a:endParaRPr lang="sv-SE" sz="2400" dirty="0"/>
          </a:p>
          <a:p>
            <a:pPr marL="0" indent="0">
              <a:buNone/>
            </a:pPr>
            <a:r>
              <a:rPr lang="sv-SE" sz="2400" u="sng" dirty="0"/>
              <a:t>Vid kallelse till övriga aktiviteter:</a:t>
            </a:r>
          </a:p>
          <a:p>
            <a:pPr marL="0" indent="0">
              <a:buNone/>
            </a:pPr>
            <a:r>
              <a:rPr lang="sv-SE" sz="2400" i="1" dirty="0"/>
              <a:t>Svara på anmälan så att vi kan planera. </a:t>
            </a:r>
          </a:p>
          <a:p>
            <a:pPr marL="0" indent="0"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4212477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ECAD70-C7E6-270F-E796-90C7AAA06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443"/>
          </a:xfrm>
        </p:spPr>
        <p:txBody>
          <a:bodyPr/>
          <a:lstStyle/>
          <a:p>
            <a:r>
              <a:rPr lang="sv-SE" dirty="0"/>
              <a:t>LAGET.SE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BAC6E0-2EA1-E40D-CAE1-E2F4A2AD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800" b="1" dirty="0"/>
              <a:t>Ta ansvar för att hålla er uppdaterade, svara</a:t>
            </a:r>
            <a:r>
              <a:rPr lang="sv-SE" b="1" dirty="0"/>
              <a:t> och</a:t>
            </a:r>
            <a:r>
              <a:rPr lang="sv-SE" sz="2800" b="1" dirty="0"/>
              <a:t> var aktiva.</a:t>
            </a:r>
          </a:p>
          <a:p>
            <a:pPr marL="0" indent="0">
              <a:buNone/>
            </a:pPr>
            <a:r>
              <a:rPr lang="sv-SE" sz="2800" b="1" dirty="0"/>
              <a:t>Deltar man inte på aktiviteter, ställer upp eller svarar på kallelser blir vår uppgift ohållbar för laget. 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sz="2800" b="1" dirty="0"/>
              <a:t>Vi, tillsammans, behöver hjälpas åt så att våra tjejer får en härlig fotbollssäsong.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0593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76639F-9A79-14DF-7971-96A6C5E66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443"/>
          </a:xfrm>
        </p:spPr>
        <p:txBody>
          <a:bodyPr/>
          <a:lstStyle/>
          <a:p>
            <a:r>
              <a:rPr lang="sv-SE" dirty="0"/>
              <a:t>Ekonomi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E4E5EC-98A6-7456-4868-A4CC5F01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362269"/>
            <a:ext cx="6421017" cy="4814694"/>
          </a:xfrm>
        </p:spPr>
        <p:txBody>
          <a:bodyPr/>
          <a:lstStyle/>
          <a:p>
            <a:r>
              <a:rPr lang="sv-SE" dirty="0"/>
              <a:t>Laget kommer att ha kostnader (anmälningsavgifter cuper, domare, material, avslutningstillställningar mm)</a:t>
            </a:r>
          </a:p>
          <a:p>
            <a:r>
              <a:rPr lang="sv-SE" dirty="0"/>
              <a:t>Sponsorer är </a:t>
            </a:r>
            <a:r>
              <a:rPr lang="sv-SE" b="1" u="sng" dirty="0"/>
              <a:t>mer</a:t>
            </a:r>
            <a:r>
              <a:rPr lang="sv-SE" dirty="0"/>
              <a:t> än välkomna att hjälpa lagets ekonomi – Hör av dig till Andreas.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Det kommer att förekomma försäljningar för att stärka lagets kassa (se nästa </a:t>
            </a:r>
            <a:r>
              <a:rPr lang="sv-SE" dirty="0" err="1"/>
              <a:t>slide</a:t>
            </a:r>
            <a:r>
              <a:rPr lang="sv-SE" dirty="0"/>
              <a:t>)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4A0FBEE-0C7D-E01A-C485-F36F2690E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14" y="1431833"/>
            <a:ext cx="4425564" cy="395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13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61B55F-1AE6-DB1C-B942-DCC5F60BC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4885"/>
          </a:xfrm>
        </p:spPr>
        <p:txBody>
          <a:bodyPr/>
          <a:lstStyle/>
          <a:p>
            <a:r>
              <a:rPr lang="sv-SE" dirty="0"/>
              <a:t>Lagets kassa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B268DD-C576-6FA0-AF62-CE3A7D3B3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6867"/>
            <a:ext cx="10515600" cy="5170096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Försäljning för att få in pengar till lagkassan. </a:t>
            </a:r>
          </a:p>
          <a:p>
            <a:pPr marL="0" indent="0">
              <a:buNone/>
            </a:pPr>
            <a:r>
              <a:rPr lang="sv-SE" sz="2400" dirty="0"/>
              <a:t>Viktigt att alla bidrar. 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dirty="0"/>
              <a:t>Vår</a:t>
            </a:r>
            <a:r>
              <a:rPr lang="sv-SE" sz="2400" dirty="0"/>
              <a:t>- Korvpåse från Carlströms. SPIKAT!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dirty="0"/>
              <a:t>Sensommar</a:t>
            </a:r>
            <a:r>
              <a:rPr lang="sv-SE" sz="2400" dirty="0"/>
              <a:t>- Toalettpapper?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dirty="0"/>
              <a:t>Vinter</a:t>
            </a:r>
            <a:r>
              <a:rPr lang="sv-SE" sz="2400" dirty="0"/>
              <a:t>- Bingolotter ger en bra utdelning/lott till laget och är lätt att sälja inför uppesittarkvällen?</a:t>
            </a:r>
          </a:p>
          <a:p>
            <a:pPr marL="0" indent="0">
              <a:buNone/>
            </a:pPr>
            <a:r>
              <a:rPr lang="sv-SE" sz="2400" dirty="0"/>
              <a:t>Saffran?</a:t>
            </a:r>
          </a:p>
          <a:p>
            <a:pPr marL="0" indent="0">
              <a:buNone/>
            </a:pPr>
            <a:r>
              <a:rPr lang="sv-SE" sz="2000" dirty="0"/>
              <a:t>Vad tycker ni om möjlighet att köpa sig fri?</a:t>
            </a:r>
          </a:p>
        </p:txBody>
      </p:sp>
      <p:pic>
        <p:nvPicPr>
          <p:cNvPr id="1026" name="Picture 2" descr="Bingolotto | Köp dina lotter inför jul och stöd Villa Lidköping - Villa  Lidköping Bandyklubb">
            <a:extLst>
              <a:ext uri="{FF2B5EF4-FFF2-40B4-BE49-F238E27FC236}">
                <a16:creationId xmlns:a16="http://schemas.microsoft.com/office/drawing/2014/main" id="{1F0903D4-AB1C-D992-7F74-536B090F9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296" y="2884569"/>
            <a:ext cx="2415650" cy="126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jäna pengar till klassen, laget eller föreningen">
            <a:extLst>
              <a:ext uri="{FF2B5EF4-FFF2-40B4-BE49-F238E27FC236}">
                <a16:creationId xmlns:a16="http://schemas.microsoft.com/office/drawing/2014/main" id="{A8E4E05F-2172-33AA-46FE-221519C81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789" y="857567"/>
            <a:ext cx="2230877" cy="223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örpackning med grillkol/träkol">
            <a:extLst>
              <a:ext uri="{FF2B5EF4-FFF2-40B4-BE49-F238E27FC236}">
                <a16:creationId xmlns:a16="http://schemas.microsoft.com/office/drawing/2014/main" id="{36CAC434-7F76-66C4-EFE7-FB76F03A9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889" y="443212"/>
            <a:ext cx="2138464" cy="213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rlströms Kött &amp; Chark">
            <a:extLst>
              <a:ext uri="{FF2B5EF4-FFF2-40B4-BE49-F238E27FC236}">
                <a16:creationId xmlns:a16="http://schemas.microsoft.com/office/drawing/2014/main" id="{366C5DDE-5594-A567-2E30-C46848760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175" y="3344505"/>
            <a:ext cx="850103" cy="85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21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76639F-9A79-14DF-7971-96A6C5E66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443"/>
          </a:xfrm>
        </p:spPr>
        <p:txBody>
          <a:bodyPr/>
          <a:lstStyle/>
          <a:p>
            <a:r>
              <a:rPr lang="sv-SE" dirty="0"/>
              <a:t>Klädbeställningar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E4E5EC-98A6-7456-4868-A4CC5F01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14930" cy="4351338"/>
          </a:xfrm>
        </p:spPr>
        <p:txBody>
          <a:bodyPr/>
          <a:lstStyle/>
          <a:p>
            <a:pPr lvl="1"/>
            <a:endParaRPr lang="sv-SE" sz="2000" dirty="0"/>
          </a:p>
          <a:p>
            <a:pPr lvl="1"/>
            <a:r>
              <a:rPr lang="sv-SE" sz="2000" dirty="0"/>
              <a:t>Vi kommer att dela ut så att tjejerna får låna Matchkläder (Tröja och shorts). Ni ansvara för ert matchställ under hela säsongen och lämnar in vid säsongens slut. </a:t>
            </a:r>
          </a:p>
          <a:p>
            <a:pPr lvl="1"/>
            <a:endParaRPr lang="sv-SE" sz="2000" dirty="0"/>
          </a:p>
          <a:p>
            <a:pPr lvl="1"/>
            <a:r>
              <a:rPr lang="sv-SE" sz="2000" dirty="0"/>
              <a:t>Vill ni beställa träningskläder, väska m.m. Så behöver vi…</a:t>
            </a:r>
          </a:p>
          <a:p>
            <a:pPr marL="457200" lvl="1" indent="0">
              <a:buNone/>
            </a:pPr>
            <a:endParaRPr lang="sv-SE" sz="2000" dirty="0"/>
          </a:p>
          <a:p>
            <a:pPr marL="457200" lvl="1" indent="0">
              <a:buNone/>
            </a:pPr>
            <a:r>
              <a:rPr lang="sv-SE" sz="2000" dirty="0"/>
              <a:t>Någon som anmäler sig frivilligt att ansvara för att ta upp klädbeställningar? </a:t>
            </a:r>
            <a:r>
              <a:rPr lang="sv-SE" sz="2000" dirty="0">
                <a:sym typeface="Wingdings" panose="05000000000000000000" pitchFamily="2" charset="2"/>
              </a:rPr>
              <a:t></a:t>
            </a:r>
            <a:endParaRPr lang="sv-SE" sz="2000" dirty="0"/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36E3066-7063-E82D-3080-B19421953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7039" y="517461"/>
            <a:ext cx="1681710" cy="2082852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BE5F7D90-94BC-D822-EBD9-0BA4E22E4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330" y="4307410"/>
            <a:ext cx="1230932" cy="1794526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C30343C7-E4AB-D9F9-8CC2-3109AFD9E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808" y="517461"/>
            <a:ext cx="1750169" cy="203313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64B04698-1809-BA6D-76FC-5501B83E9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7401" y="2649285"/>
            <a:ext cx="1242981" cy="1394322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5F040E08-A3F2-F897-33A4-0D3B11DD2D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6122" y="2644690"/>
            <a:ext cx="1242980" cy="3067028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EE649B6F-6008-B37C-7265-89E1E11567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0854" y="4833868"/>
            <a:ext cx="1193750" cy="17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DBBCB3-7F0F-2D9F-C935-D297C48DE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443"/>
          </a:xfrm>
        </p:spPr>
        <p:txBody>
          <a:bodyPr/>
          <a:lstStyle/>
          <a:p>
            <a:r>
              <a:rPr lang="sv-SE" dirty="0"/>
              <a:t>Några frågor/funderingar?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3D895C0-F4B0-3E8C-935D-2DC0490B4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19886"/>
            <a:ext cx="5114276" cy="5356531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079274E-A2EC-DBF5-F455-CE5128C77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448" y="1019887"/>
            <a:ext cx="5336344" cy="536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3C7960-6D06-8988-F56C-5B5B9CCC5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443"/>
          </a:xfrm>
        </p:spPr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3F2F55-F6F2-F65A-2CDB-143C11E9C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3726"/>
            <a:ext cx="10515600" cy="5635306"/>
          </a:xfrm>
        </p:spPr>
        <p:txBody>
          <a:bodyPr>
            <a:normAutofit/>
          </a:bodyPr>
          <a:lstStyle/>
          <a:p>
            <a:r>
              <a:rPr lang="sv-SE" dirty="0"/>
              <a:t>Presentation </a:t>
            </a:r>
          </a:p>
          <a:p>
            <a:r>
              <a:rPr lang="sv-SE" dirty="0"/>
              <a:t>Organisation</a:t>
            </a:r>
          </a:p>
          <a:p>
            <a:r>
              <a:rPr lang="sv-SE" dirty="0"/>
              <a:t>Information om säsongen 2024</a:t>
            </a:r>
          </a:p>
          <a:p>
            <a:pPr marL="0" indent="0">
              <a:buNone/>
            </a:pPr>
            <a:r>
              <a:rPr lang="sv-SE" i="1" dirty="0"/>
              <a:t>Seriespel, träning, Aros cupen, Fotbollens dag, BSK-dagen</a:t>
            </a:r>
          </a:p>
          <a:p>
            <a:r>
              <a:rPr lang="sv-SE" dirty="0"/>
              <a:t>Förväntningar</a:t>
            </a:r>
          </a:p>
          <a:p>
            <a:r>
              <a:rPr lang="sv-SE" dirty="0"/>
              <a:t>Laget.se</a:t>
            </a:r>
          </a:p>
          <a:p>
            <a:r>
              <a:rPr lang="sv-SE" dirty="0"/>
              <a:t>Ekonomi</a:t>
            </a:r>
          </a:p>
          <a:p>
            <a:r>
              <a:rPr lang="sv-SE" dirty="0"/>
              <a:t>Klädbeställning</a:t>
            </a:r>
          </a:p>
          <a:p>
            <a:r>
              <a:rPr lang="sv-SE" dirty="0"/>
              <a:t>Övriga funderingar</a:t>
            </a:r>
          </a:p>
          <a:p>
            <a:pPr marL="457200" lvl="1" indent="0">
              <a:buNone/>
            </a:pPr>
            <a:endParaRPr lang="sv-SE" dirty="0"/>
          </a:p>
          <a:p>
            <a:endParaRPr lang="sv-SE" dirty="0"/>
          </a:p>
          <a:p>
            <a:pPr lvl="1"/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C225EDD-9BCD-D5FE-1C7C-D838C6DC8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590" y="158968"/>
            <a:ext cx="2571882" cy="228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7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. Vem är du? - Agricola svenska församling">
            <a:extLst>
              <a:ext uri="{FF2B5EF4-FFF2-40B4-BE49-F238E27FC236}">
                <a16:creationId xmlns:a16="http://schemas.microsoft.com/office/drawing/2014/main" id="{D384E0A7-5ABA-8DD8-3520-C21A27258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9" b="12685"/>
          <a:stretch/>
        </p:blipFill>
        <p:spPr bwMode="auto">
          <a:xfrm>
            <a:off x="0" y="13255"/>
            <a:ext cx="12192000" cy="684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163556B-4A32-85C8-1B74-A68B2FF76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7328"/>
          </a:xfrm>
        </p:spPr>
        <p:txBody>
          <a:bodyPr/>
          <a:lstStyle/>
          <a:p>
            <a:r>
              <a:rPr lang="sv-SE" dirty="0">
                <a:highlight>
                  <a:srgbClr val="C0C0C0"/>
                </a:highlight>
              </a:rPr>
              <a:t>Presentation – varvet runt i lokalen. ”Vad heter jag och jag är anhörig till…”</a:t>
            </a:r>
            <a:br>
              <a:rPr lang="sv-SE" dirty="0"/>
            </a:br>
            <a:endParaRPr lang="sv-SE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84288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E477FC-323B-1762-B4D7-0FC249BF1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31983"/>
          </a:xfrm>
        </p:spPr>
        <p:txBody>
          <a:bodyPr/>
          <a:lstStyle/>
          <a:p>
            <a:r>
              <a:rPr lang="sv-SE" dirty="0"/>
              <a:t>Roller runt laget Barkarö SK F15 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0594AE34-30B7-F9E0-9694-0E3416838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375643"/>
              </p:ext>
            </p:extLst>
          </p:nvPr>
        </p:nvGraphicFramePr>
        <p:xfrm>
          <a:off x="2032000" y="1705985"/>
          <a:ext cx="8127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05728245"/>
                    </a:ext>
                  </a:extLst>
                </a:gridCol>
                <a:gridCol w="3837588">
                  <a:extLst>
                    <a:ext uri="{9D8B030D-6E8A-4147-A177-3AD203B41FA5}">
                      <a16:colId xmlns:a16="http://schemas.microsoft.com/office/drawing/2014/main" val="3746608446"/>
                    </a:ext>
                  </a:extLst>
                </a:gridCol>
                <a:gridCol w="1581078">
                  <a:extLst>
                    <a:ext uri="{9D8B030D-6E8A-4147-A177-3AD203B41FA5}">
                      <a16:colId xmlns:a16="http://schemas.microsoft.com/office/drawing/2014/main" val="9874178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381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Jonna Liedholm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Tränare/lagledare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073-3 09 97 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491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Fredrik Danielsson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Tränare/lagledare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070-8 27 88 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195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Fredrik </a:t>
                      </a:r>
                      <a:r>
                        <a:rPr lang="sv-SE" dirty="0" err="1"/>
                        <a:t>Riziki</a:t>
                      </a:r>
                      <a:r>
                        <a:rPr lang="sv-SE" dirty="0"/>
                        <a:t> Karlsson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Tränare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073-9 48 36 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750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Katarina Wallin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Lagförälder/försäljningsansvarig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073-9 10 99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38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Andreas </a:t>
                      </a:r>
                      <a:r>
                        <a:rPr lang="sv-SE" dirty="0" err="1"/>
                        <a:t>Mazouch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Materialare</a:t>
                      </a:r>
                      <a:r>
                        <a:rPr lang="sv-SE" dirty="0"/>
                        <a:t>/Sponsoransvarig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076-0 80 82 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530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Rebecka </a:t>
                      </a:r>
                      <a:r>
                        <a:rPr lang="sv-SE" dirty="0" err="1"/>
                        <a:t>Living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Lagförälder/ansvarig för kioskschema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073-0 78 79 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234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727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E61A09-AF5B-B98F-350E-7F332807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443"/>
          </a:xfrm>
        </p:spPr>
        <p:txBody>
          <a:bodyPr/>
          <a:lstStyle/>
          <a:p>
            <a:r>
              <a:rPr lang="sv-SE" dirty="0"/>
              <a:t>Info säsongen 2024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BD2A86-63C0-9033-E6BB-16B9F592F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246"/>
            <a:ext cx="10515600" cy="5555754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Träning: Två tillfällen per vecka + </a:t>
            </a:r>
            <a:r>
              <a:rPr lang="sv-SE" sz="2400" dirty="0" err="1"/>
              <a:t>coerver</a:t>
            </a:r>
            <a:endParaRPr lang="sv-SE" sz="2400" dirty="0"/>
          </a:p>
          <a:p>
            <a:pPr lvl="1"/>
            <a:r>
              <a:rPr lang="sv-SE" sz="2000" dirty="0"/>
              <a:t>I början av utesäsongen kommer vi att träna på konstgräs vid två tillfällen, den 26 april och den 3 maj kl.16:00-17:00.</a:t>
            </a:r>
          </a:p>
          <a:p>
            <a:pPr lvl="1"/>
            <a:r>
              <a:rPr lang="sv-SE" sz="2000" dirty="0"/>
              <a:t>Från 2 maj kommer vi att börja träna på gräs. Vi kommer att träna tisdagar och torsdagar kl.17:15-18.30 eller 17:30-18:30?</a:t>
            </a:r>
          </a:p>
          <a:p>
            <a:pPr lvl="1"/>
            <a:r>
              <a:rPr lang="sv-SE" sz="2000" dirty="0" err="1"/>
              <a:t>Coerverträningar</a:t>
            </a:r>
            <a:r>
              <a:rPr lang="sv-SE" sz="2000" dirty="0"/>
              <a:t> på onsdagar för er som anmält er dit. 10 tjejer </a:t>
            </a:r>
            <a:r>
              <a:rPr lang="sv-SE" sz="2000" dirty="0">
                <a:sym typeface="Wingdings" panose="05000000000000000000" pitchFamily="2" charset="2"/>
              </a:rPr>
              <a:t></a:t>
            </a:r>
            <a:endParaRPr lang="sv-SE" sz="2000" dirty="0"/>
          </a:p>
          <a:p>
            <a:pPr marL="457200" lvl="1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400" dirty="0"/>
              <a:t>Serie: Vi har anmält två lag</a:t>
            </a:r>
          </a:p>
          <a:p>
            <a:pPr lvl="1"/>
            <a:r>
              <a:rPr lang="sv-SE" sz="2000" dirty="0"/>
              <a:t>Vår: vecka 19 till vecka 24, varje lag spelar 6 matcher.</a:t>
            </a:r>
            <a:endParaRPr lang="sv-SE" sz="1400" dirty="0"/>
          </a:p>
          <a:p>
            <a:pPr lvl="1"/>
            <a:r>
              <a:rPr lang="sv-SE" sz="2000" dirty="0"/>
              <a:t>Höst: vecka 32 till senast vecka 37, varje lag spelar 6 matcher.</a:t>
            </a:r>
          </a:p>
          <a:p>
            <a:pPr marL="457200" lvl="1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077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1F35AC-A0E5-7028-7D9A-F2EA9025F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9E8A7FC-16D0-2B38-746C-97077FE86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sv-SE" sz="2800" dirty="0"/>
              <a:t>Regler:</a:t>
            </a:r>
          </a:p>
          <a:p>
            <a:pPr marL="457200" lvl="1" indent="0">
              <a:buNone/>
            </a:pPr>
            <a:endParaRPr lang="sv-SE" sz="2800" dirty="0"/>
          </a:p>
          <a:p>
            <a:pPr lvl="1"/>
            <a:r>
              <a:rPr lang="sv-SE" sz="2800" dirty="0"/>
              <a:t>Även i år kommer vi att spela 5-mannalag (4 utespelare + 1 målvakt)</a:t>
            </a:r>
          </a:p>
          <a:p>
            <a:pPr lvl="1"/>
            <a:r>
              <a:rPr lang="sv-SE" sz="2800" dirty="0"/>
              <a:t>Speltiden är 3 x 15 min, </a:t>
            </a:r>
            <a:r>
              <a:rPr lang="sv-SE" sz="2800" dirty="0" err="1"/>
              <a:t>bollstorlek</a:t>
            </a:r>
            <a:r>
              <a:rPr lang="sv-SE" sz="2800" dirty="0"/>
              <a:t> nr 3.</a:t>
            </a:r>
          </a:p>
          <a:p>
            <a:pPr lvl="1"/>
            <a:r>
              <a:rPr lang="sv-SE" sz="2800" dirty="0"/>
              <a:t>Retreatlinje (Backa till mitten när MV har bollen)</a:t>
            </a:r>
          </a:p>
          <a:p>
            <a:pPr lvl="1"/>
            <a:r>
              <a:rPr lang="sv-SE" sz="2800" dirty="0"/>
              <a:t>4-målsregeln</a:t>
            </a:r>
          </a:p>
          <a:p>
            <a:pPr lvl="1"/>
            <a:r>
              <a:rPr lang="sv-SE" sz="2800" dirty="0"/>
              <a:t>Fria byten</a:t>
            </a:r>
          </a:p>
          <a:p>
            <a:pPr lvl="1"/>
            <a:endParaRPr lang="sv-SE" sz="28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7691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F09CB7-C369-94E0-2CC6-059B7369B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443"/>
          </a:xfrm>
        </p:spPr>
        <p:txBody>
          <a:bodyPr/>
          <a:lstStyle/>
          <a:p>
            <a:r>
              <a:rPr lang="sv-SE" dirty="0"/>
              <a:t>Info säsong 2024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29917A-3219-4305-1004-F66B80963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i="1" dirty="0"/>
              <a:t>Samarbeten, F16 och F14.</a:t>
            </a:r>
          </a:p>
          <a:p>
            <a:r>
              <a:rPr lang="sv-SE" i="1" dirty="0"/>
              <a:t>Vilka vill stå i mål, eller alt. Vilka som absolut inte vill stå i mål?</a:t>
            </a:r>
          </a:p>
          <a:p>
            <a:pPr marL="0" indent="0">
              <a:buNone/>
            </a:pPr>
            <a:endParaRPr lang="sv-SE" i="1" dirty="0"/>
          </a:p>
          <a:p>
            <a:pPr marL="0" indent="0" algn="ctr">
              <a:buNone/>
            </a:pPr>
            <a:r>
              <a:rPr lang="sv-SE" i="1" dirty="0"/>
              <a:t>Vi skulle önska att vi blir fler tränare, vi utlovar rolig tid tillsammans med våra barn </a:t>
            </a:r>
            <a:r>
              <a:rPr lang="sv-SE" i="1" dirty="0">
                <a:sym typeface="Wingdings" panose="05000000000000000000" pitchFamily="2" charset="2"/>
              </a:rPr>
              <a:t>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3140292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6E61A09-AF5B-B98F-350E-7F332807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sv-SE" dirty="0"/>
              <a:t>Övrig info kopplat till säsongen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BD2A86-63C0-9033-E6BB-16B9F592F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528"/>
            <a:ext cx="4619621" cy="531134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sv-SE" sz="3800" dirty="0"/>
          </a:p>
          <a:p>
            <a:r>
              <a:rPr lang="sv-SE" sz="3800" dirty="0"/>
              <a:t>Städdag den 27 april 09:00-12:00, två representanter behövs.</a:t>
            </a:r>
          </a:p>
          <a:p>
            <a:pPr marL="0" indent="0">
              <a:buNone/>
            </a:pPr>
            <a:endParaRPr lang="sv-SE" sz="3800" dirty="0"/>
          </a:p>
          <a:p>
            <a:r>
              <a:rPr lang="sv-SE" sz="3800" dirty="0"/>
              <a:t>BSK-dagen blir den 1 juni</a:t>
            </a:r>
          </a:p>
          <a:p>
            <a:endParaRPr lang="sv-SE" sz="3800" dirty="0"/>
          </a:p>
          <a:p>
            <a:r>
              <a:rPr lang="sv-SE" sz="3800" dirty="0" err="1"/>
              <a:t>Aroscupen</a:t>
            </a:r>
            <a:r>
              <a:rPr lang="sv-SE" sz="3800" dirty="0"/>
              <a:t> 14-17 juni – återkommer med mera info</a:t>
            </a:r>
          </a:p>
          <a:p>
            <a:endParaRPr lang="sv-SE" sz="3800" dirty="0"/>
          </a:p>
          <a:p>
            <a:r>
              <a:rPr lang="sv-SE" sz="3800" dirty="0"/>
              <a:t>Fotbollensdag på Hamre IP 24/8</a:t>
            </a:r>
          </a:p>
          <a:p>
            <a:pPr marL="0" indent="0">
              <a:buNone/>
            </a:pPr>
            <a:endParaRPr lang="sv-SE" sz="3800" dirty="0"/>
          </a:p>
          <a:p>
            <a:r>
              <a:rPr lang="sv-SE" sz="3800" dirty="0"/>
              <a:t>Höststädning – återkommer med datum</a:t>
            </a:r>
          </a:p>
          <a:p>
            <a:endParaRPr lang="sv-SE" sz="3800" dirty="0"/>
          </a:p>
          <a:p>
            <a:r>
              <a:rPr lang="sv-SE" sz="3800" dirty="0"/>
              <a:t>Kioskvecka, vi har v.33.</a:t>
            </a:r>
          </a:p>
          <a:p>
            <a:pPr marL="0" indent="0">
              <a:buNone/>
            </a:pPr>
            <a:endParaRPr lang="sv-SE" sz="17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239234E-9E88-CD0F-49D3-B7811EA66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6" r="6417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3354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BD8099-12B6-F485-758B-EB68A9C03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443"/>
          </a:xfrm>
        </p:spPr>
        <p:txBody>
          <a:bodyPr/>
          <a:lstStyle/>
          <a:p>
            <a:r>
              <a:rPr lang="sv-SE" dirty="0"/>
              <a:t>Samtala och reflektera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EBDD60-8E25-B2CB-69FA-61DBFDB6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dirty="0"/>
              <a:t>Vad gör vi som bidrar till att barnen</a:t>
            </a:r>
          </a:p>
          <a:p>
            <a:pPr marL="0" indent="0" algn="ctr">
              <a:buNone/>
            </a:pPr>
            <a:r>
              <a:rPr lang="sv-SE" dirty="0"/>
              <a:t>tycker att det är roligt med fotboll?</a:t>
            </a:r>
          </a:p>
        </p:txBody>
      </p:sp>
    </p:spTree>
    <p:extLst>
      <p:ext uri="{BB962C8B-B14F-4D97-AF65-F5344CB8AC3E}">
        <p14:creationId xmlns:p14="http://schemas.microsoft.com/office/powerpoint/2010/main" val="1154250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856</Words>
  <Application>Microsoft Office PowerPoint</Application>
  <PresentationFormat>Bredbild</PresentationFormat>
  <Paragraphs>129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Office-tema</vt:lpstr>
      <vt:lpstr>Föräldrarmöte F15 2024-04-25</vt:lpstr>
      <vt:lpstr>Agenda</vt:lpstr>
      <vt:lpstr>Presentation – varvet runt i lokalen. ”Vad heter jag och jag är anhörig till…” </vt:lpstr>
      <vt:lpstr>Roller runt laget Barkarö SK F15         </vt:lpstr>
      <vt:lpstr>Info säsongen 2024</vt:lpstr>
      <vt:lpstr>PowerPoint-presentation</vt:lpstr>
      <vt:lpstr>Info säsong 2024</vt:lpstr>
      <vt:lpstr>Övrig info kopplat till säsongen</vt:lpstr>
      <vt:lpstr>Samtala och reflektera</vt:lpstr>
      <vt:lpstr>Förväntningar på oss</vt:lpstr>
      <vt:lpstr>Förväntningar på föräldrarna</vt:lpstr>
      <vt:lpstr>LAGET.SE</vt:lpstr>
      <vt:lpstr>LAGET.SE</vt:lpstr>
      <vt:lpstr>Ekonomi</vt:lpstr>
      <vt:lpstr>Lagets kassa </vt:lpstr>
      <vt:lpstr>Klädbeställningar</vt:lpstr>
      <vt:lpstr>Några frågor/funderingar?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Daniel Hammer</dc:creator>
  <cp:lastModifiedBy>Liedholm, Jonna</cp:lastModifiedBy>
  <cp:revision>28</cp:revision>
  <dcterms:created xsi:type="dcterms:W3CDTF">2023-03-29T07:31:14Z</dcterms:created>
  <dcterms:modified xsi:type="dcterms:W3CDTF">2024-04-23T16:27:25Z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0bc4404-d96b-4544-9544-a30b749faca9_Enabled">
    <vt:lpwstr>true</vt:lpwstr>
  </property>
  <property fmtid="{D5CDD505-2E9C-101B-9397-08002B2CF9AE}" pid="3" name="MSIP_Label_f0bc4404-d96b-4544-9544-a30b749faca9_SetDate">
    <vt:lpwstr>2023-03-29T07:31:14Z</vt:lpwstr>
  </property>
  <property fmtid="{D5CDD505-2E9C-101B-9397-08002B2CF9AE}" pid="4" name="MSIP_Label_f0bc4404-d96b-4544-9544-a30b749faca9_Method">
    <vt:lpwstr>Standard</vt:lpwstr>
  </property>
  <property fmtid="{D5CDD505-2E9C-101B-9397-08002B2CF9AE}" pid="5" name="MSIP_Label_f0bc4404-d96b-4544-9544-a30b749faca9_Name">
    <vt:lpwstr>Internal</vt:lpwstr>
  </property>
  <property fmtid="{D5CDD505-2E9C-101B-9397-08002B2CF9AE}" pid="6" name="MSIP_Label_f0bc4404-d96b-4544-9544-a30b749faca9_SiteId">
    <vt:lpwstr>176bdcf0-2ce3-4610-962a-d59c1f5ce9f6</vt:lpwstr>
  </property>
  <property fmtid="{D5CDD505-2E9C-101B-9397-08002B2CF9AE}" pid="7" name="MSIP_Label_f0bc4404-d96b-4544-9544-a30b749faca9_ActionId">
    <vt:lpwstr>28af804e-8cff-46f4-952e-63042d1afbc8</vt:lpwstr>
  </property>
  <property fmtid="{D5CDD505-2E9C-101B-9397-08002B2CF9AE}" pid="8" name="MSIP_Label_f0bc4404-d96b-4544-9544-a30b749faca9_ContentBits">
    <vt:lpwstr>0</vt:lpwstr>
  </property>
</Properties>
</file>