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1" r:id="rId2"/>
    <p:sldId id="260" r:id="rId3"/>
    <p:sldId id="258" r:id="rId4"/>
    <p:sldId id="256" r:id="rId5"/>
    <p:sldId id="259" r:id="rId6"/>
  </p:sldIdLst>
  <p:sldSz cx="12192000" cy="6858000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nnel Gustafsson" initials="GG" lastIdx="1" clrIdx="0">
    <p:extLst>
      <p:ext uri="{19B8F6BF-5375-455C-9EA6-DF929625EA0E}">
        <p15:presenceInfo xmlns:p15="http://schemas.microsoft.com/office/powerpoint/2012/main" userId="S::gunnel@resek.nu::55c97f81-aad2-4b83-9da8-9d84faed27a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81D31A-519C-44A1-B28F-D0B1BAC46489}" v="2" dt="2021-03-22T17:28:07.900"/>
    <p1510:client id="{324DC483-5E3D-4F46-8E2F-B39A9F5933D5}" v="1" dt="2021-03-21T18:57:39.6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542" autoAdjust="0"/>
  </p:normalViewPr>
  <p:slideViewPr>
    <p:cSldViewPr snapToGrid="0">
      <p:cViewPr varScale="1">
        <p:scale>
          <a:sx n="62" d="100"/>
          <a:sy n="62" d="100"/>
        </p:scale>
        <p:origin x="8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nnel Gustafsson" userId="55c97f81-aad2-4b83-9da8-9d84faed27a9" providerId="ADAL" clId="{324DC483-5E3D-4F46-8E2F-B39A9F5933D5}"/>
    <pc:docChg chg="custSel modSld sldOrd">
      <pc:chgData name="Gunnel Gustafsson" userId="55c97f81-aad2-4b83-9da8-9d84faed27a9" providerId="ADAL" clId="{324DC483-5E3D-4F46-8E2F-B39A9F5933D5}" dt="2021-03-21T18:58:20.319" v="259"/>
      <pc:docMkLst>
        <pc:docMk/>
      </pc:docMkLst>
      <pc:sldChg chg="addSp modSp mod ord">
        <pc:chgData name="Gunnel Gustafsson" userId="55c97f81-aad2-4b83-9da8-9d84faed27a9" providerId="ADAL" clId="{324DC483-5E3D-4F46-8E2F-B39A9F5933D5}" dt="2021-03-21T18:58:20.319" v="259"/>
        <pc:sldMkLst>
          <pc:docMk/>
          <pc:sldMk cId="3259861432" sldId="260"/>
        </pc:sldMkLst>
        <pc:spChg chg="mod">
          <ac:chgData name="Gunnel Gustafsson" userId="55c97f81-aad2-4b83-9da8-9d84faed27a9" providerId="ADAL" clId="{324DC483-5E3D-4F46-8E2F-B39A9F5933D5}" dt="2021-03-21T18:57:35.355" v="235" actId="113"/>
          <ac:spMkLst>
            <pc:docMk/>
            <pc:sldMk cId="3259861432" sldId="260"/>
            <ac:spMk id="2" creationId="{60C96BF3-4EF3-48F4-B3F8-19DF5A0C5EE4}"/>
          </ac:spMkLst>
        </pc:spChg>
        <pc:spChg chg="mod">
          <ac:chgData name="Gunnel Gustafsson" userId="55c97f81-aad2-4b83-9da8-9d84faed27a9" providerId="ADAL" clId="{324DC483-5E3D-4F46-8E2F-B39A9F5933D5}" dt="2021-03-21T18:58:12.315" v="257" actId="255"/>
          <ac:spMkLst>
            <pc:docMk/>
            <pc:sldMk cId="3259861432" sldId="260"/>
            <ac:spMk id="3" creationId="{30C2B932-7799-49FE-B0B4-0CECDB401C19}"/>
          </ac:spMkLst>
        </pc:spChg>
        <pc:picChg chg="add mod">
          <ac:chgData name="Gunnel Gustafsson" userId="55c97f81-aad2-4b83-9da8-9d84faed27a9" providerId="ADAL" clId="{324DC483-5E3D-4F46-8E2F-B39A9F5933D5}" dt="2021-03-21T18:57:42.775" v="237" actId="1076"/>
          <ac:picMkLst>
            <pc:docMk/>
            <pc:sldMk cId="3259861432" sldId="260"/>
            <ac:picMk id="4" creationId="{C0BF4301-B0A9-47EB-A8DD-9E02DFD6A36F}"/>
          </ac:picMkLst>
        </pc:picChg>
      </pc:sldChg>
    </pc:docChg>
  </pc:docChgLst>
  <pc:docChgLst>
    <pc:chgData name="Gunnel Gustafsson" userId="55c97f81-aad2-4b83-9da8-9d84faed27a9" providerId="ADAL" clId="{2D81D31A-519C-44A1-B28F-D0B1BAC46489}"/>
    <pc:docChg chg="custSel addSld modSld sldOrd">
      <pc:chgData name="Gunnel Gustafsson" userId="55c97f81-aad2-4b83-9da8-9d84faed27a9" providerId="ADAL" clId="{2D81D31A-519C-44A1-B28F-D0B1BAC46489}" dt="2021-03-22T17:29:41.871" v="77"/>
      <pc:docMkLst>
        <pc:docMk/>
      </pc:docMkLst>
      <pc:sldChg chg="addSp delSp modSp new mod ord">
        <pc:chgData name="Gunnel Gustafsson" userId="55c97f81-aad2-4b83-9da8-9d84faed27a9" providerId="ADAL" clId="{2D81D31A-519C-44A1-B28F-D0B1BAC46489}" dt="2021-03-22T17:29:41.871" v="77"/>
        <pc:sldMkLst>
          <pc:docMk/>
          <pc:sldMk cId="758565047" sldId="261"/>
        </pc:sldMkLst>
        <pc:spChg chg="mod">
          <ac:chgData name="Gunnel Gustafsson" userId="55c97f81-aad2-4b83-9da8-9d84faed27a9" providerId="ADAL" clId="{2D81D31A-519C-44A1-B28F-D0B1BAC46489}" dt="2021-03-22T17:29:32.895" v="75" actId="113"/>
          <ac:spMkLst>
            <pc:docMk/>
            <pc:sldMk cId="758565047" sldId="261"/>
            <ac:spMk id="3" creationId="{E83C7761-A446-4A46-A8B1-4D6B4F3C52C1}"/>
          </ac:spMkLst>
        </pc:spChg>
        <pc:picChg chg="add del mod">
          <ac:chgData name="Gunnel Gustafsson" userId="55c97f81-aad2-4b83-9da8-9d84faed27a9" providerId="ADAL" clId="{2D81D31A-519C-44A1-B28F-D0B1BAC46489}" dt="2021-03-22T17:28:03.654" v="37" actId="21"/>
          <ac:picMkLst>
            <pc:docMk/>
            <pc:sldMk cId="758565047" sldId="261"/>
            <ac:picMk id="4" creationId="{B9C6FF4C-3BF7-4AAF-B49E-0AD8F7B3B638}"/>
          </ac:picMkLst>
        </pc:picChg>
        <pc:picChg chg="add mod">
          <ac:chgData name="Gunnel Gustafsson" userId="55c97f81-aad2-4b83-9da8-9d84faed27a9" providerId="ADAL" clId="{2D81D31A-519C-44A1-B28F-D0B1BAC46489}" dt="2021-03-22T17:28:34.773" v="42" actId="14100"/>
          <ac:picMkLst>
            <pc:docMk/>
            <pc:sldMk cId="758565047" sldId="261"/>
            <ac:picMk id="5" creationId="{CADAE047-9055-4B72-86EE-FB67A796498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66248B-F77F-406D-B1A1-CB3C37C0E02C}" type="datetimeFigureOut">
              <a:rPr lang="sv-SE" smtClean="0"/>
              <a:t>2021-03-22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C4E84-002E-47B1-A27E-9EB911F9FE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2894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091AB-F6E9-4F92-ACFB-DBE009E2E589}" type="datetimeFigureOut">
              <a:rPr lang="sv-SE" smtClean="0"/>
              <a:t>2021-03-22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D8DC-F716-4305-89B3-2FD3B7152F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6601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091AB-F6E9-4F92-ACFB-DBE009E2E589}" type="datetimeFigureOut">
              <a:rPr lang="sv-SE" smtClean="0"/>
              <a:t>2021-03-22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D8DC-F716-4305-89B3-2FD3B7152F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2584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091AB-F6E9-4F92-ACFB-DBE009E2E589}" type="datetimeFigureOut">
              <a:rPr lang="sv-SE" smtClean="0"/>
              <a:t>2021-03-22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D8DC-F716-4305-89B3-2FD3B7152F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8249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091AB-F6E9-4F92-ACFB-DBE009E2E589}" type="datetimeFigureOut">
              <a:rPr lang="sv-SE" smtClean="0"/>
              <a:t>2021-03-22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D8DC-F716-4305-89B3-2FD3B7152F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8154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091AB-F6E9-4F92-ACFB-DBE009E2E589}" type="datetimeFigureOut">
              <a:rPr lang="sv-SE" smtClean="0"/>
              <a:t>2021-03-22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D8DC-F716-4305-89B3-2FD3B7152F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6587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091AB-F6E9-4F92-ACFB-DBE009E2E589}" type="datetimeFigureOut">
              <a:rPr lang="sv-SE" smtClean="0"/>
              <a:t>2021-03-22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D8DC-F716-4305-89B3-2FD3B7152F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0313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091AB-F6E9-4F92-ACFB-DBE009E2E589}" type="datetimeFigureOut">
              <a:rPr lang="sv-SE" smtClean="0"/>
              <a:t>2021-03-22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D8DC-F716-4305-89B3-2FD3B7152F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0858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091AB-F6E9-4F92-ACFB-DBE009E2E589}" type="datetimeFigureOut">
              <a:rPr lang="sv-SE" smtClean="0"/>
              <a:t>2021-03-22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D8DC-F716-4305-89B3-2FD3B7152F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8664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091AB-F6E9-4F92-ACFB-DBE009E2E589}" type="datetimeFigureOut">
              <a:rPr lang="sv-SE" smtClean="0"/>
              <a:t>2021-03-22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D8DC-F716-4305-89B3-2FD3B7152F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1495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091AB-F6E9-4F92-ACFB-DBE009E2E589}" type="datetimeFigureOut">
              <a:rPr lang="sv-SE" smtClean="0"/>
              <a:t>2021-03-22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D8DC-F716-4305-89B3-2FD3B7152F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5674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091AB-F6E9-4F92-ACFB-DBE009E2E589}" type="datetimeFigureOut">
              <a:rPr lang="sv-SE" smtClean="0"/>
              <a:t>2021-03-22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D8DC-F716-4305-89B3-2FD3B7152F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832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091AB-F6E9-4F92-ACFB-DBE009E2E589}" type="datetimeFigureOut">
              <a:rPr lang="sv-SE" smtClean="0"/>
              <a:t>2021-03-22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1D8DC-F716-4305-89B3-2FD3B7152F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0628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F24AD5-AA48-423D-A3E3-A41C30A5D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83C7761-A446-4A46-A8B1-4D6B4F3C5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948" y="3428999"/>
            <a:ext cx="10418850" cy="2747963"/>
          </a:xfrm>
        </p:spPr>
        <p:txBody>
          <a:bodyPr/>
          <a:lstStyle/>
          <a:p>
            <a:pPr algn="ctr"/>
            <a:endParaRPr lang="sv-SE" dirty="0"/>
          </a:p>
          <a:p>
            <a:pPr algn="ctr"/>
            <a:r>
              <a:rPr lang="sv-SE" sz="4000" b="1" dirty="0"/>
              <a:t>Välkomna till Årsmötet!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CADAE047-9055-4B72-86EE-FB67A796498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3562" y="681037"/>
            <a:ext cx="2699589" cy="26141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8565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C96BF3-4EF3-48F4-B3F8-19DF5A0C5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/>
          <a:lstStyle/>
          <a:p>
            <a:r>
              <a:rPr lang="sv-SE" b="1" dirty="0"/>
              <a:t>Året 2020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0C2B932-7799-49FE-B0B4-0CECDB401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033963"/>
          </a:xfrm>
        </p:spPr>
        <p:txBody>
          <a:bodyPr/>
          <a:lstStyle/>
          <a:p>
            <a:r>
              <a:rPr lang="sv-SE" sz="3200" dirty="0"/>
              <a:t>Corona och Covid-19</a:t>
            </a:r>
          </a:p>
          <a:p>
            <a:r>
              <a:rPr lang="sv-SE" sz="3200" dirty="0"/>
              <a:t>Vårt damlag första gången i div 2</a:t>
            </a:r>
          </a:p>
          <a:p>
            <a:r>
              <a:rPr lang="sv-SE" sz="3200" dirty="0"/>
              <a:t>Herrarna vann div 5</a:t>
            </a:r>
          </a:p>
          <a:p>
            <a:r>
              <a:rPr lang="sv-SE" sz="3200" dirty="0"/>
              <a:t>3 </a:t>
            </a:r>
            <a:r>
              <a:rPr lang="sv-SE" sz="3200" dirty="0" err="1"/>
              <a:t>seriesegarar</a:t>
            </a:r>
            <a:r>
              <a:rPr lang="sv-SE" sz="3200" dirty="0"/>
              <a:t> F-14och F-15</a:t>
            </a:r>
          </a:p>
          <a:p>
            <a:r>
              <a:rPr lang="sv-SE" sz="3200" dirty="0"/>
              <a:t>DM-final för F-15</a:t>
            </a:r>
          </a:p>
          <a:p>
            <a:r>
              <a:rPr lang="sv-SE" sz="3200" dirty="0"/>
              <a:t>Vinst på 287 000 kr.</a:t>
            </a:r>
          </a:p>
          <a:p>
            <a:r>
              <a:rPr lang="sv-SE" sz="3200" dirty="0" err="1"/>
              <a:t>Tabata</a:t>
            </a:r>
            <a:r>
              <a:rPr lang="sv-SE" sz="3200" dirty="0"/>
              <a:t> fortsätter att öka!</a:t>
            </a:r>
          </a:p>
          <a:p>
            <a:r>
              <a:rPr lang="sv-SE" sz="3200" dirty="0"/>
              <a:t>Störst i Småland!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C0BF4301-B0A9-47EB-A8DD-9E02DFD6A36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4137" y="276224"/>
            <a:ext cx="695325" cy="809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9861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2731C5-E2A2-4D72-96BF-FA4DE9DD1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5460"/>
          </a:xfrm>
        </p:spPr>
        <p:txBody>
          <a:bodyPr/>
          <a:lstStyle/>
          <a:p>
            <a:r>
              <a:rPr lang="sv-SE" dirty="0"/>
              <a:t>Störst i Småland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6098049-1945-432D-B9BB-48FA96880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0586"/>
            <a:ext cx="10515600" cy="5016377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59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NewRomanPS-BoldMT"/>
              </a:rPr>
              <a:t> Anlag lag 2020		U-lag	Seniorlag	Totalt</a:t>
            </a:r>
            <a:endParaRPr lang="sv-SE" sz="5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indent="-11430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sv-SE" sz="59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NewRomanPSMT"/>
              </a:rPr>
              <a:t>Bankeryds SK 	25 	     4 		29		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5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NewRomanPSMT"/>
              </a:rPr>
              <a:t>               Ljungby IF 	25 	     4 		29</a:t>
            </a:r>
            <a:endParaRPr lang="sv-SE" sz="5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5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NewRomanPSMT"/>
              </a:rPr>
              <a:t>3.            Nässjö FF 		24 	     4 		28	</a:t>
            </a:r>
            <a:endParaRPr lang="sv-SE" sz="5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indent="-1143000">
              <a:lnSpc>
                <a:spcPct val="107000"/>
              </a:lnSpc>
              <a:spcAft>
                <a:spcPts val="800"/>
              </a:spcAft>
              <a:buAutoNum type="arabicPeriod" startAt="4"/>
            </a:pPr>
            <a:r>
              <a:rPr lang="sv-SE" sz="5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NewRomanPSMT"/>
              </a:rPr>
              <a:t>Tranås FF 		22 	     4 		26</a:t>
            </a:r>
          </a:p>
          <a:p>
            <a:pPr marL="1143000" indent="-1143000">
              <a:lnSpc>
                <a:spcPct val="107000"/>
              </a:lnSpc>
              <a:spcAft>
                <a:spcPts val="800"/>
              </a:spcAft>
              <a:buAutoNum type="arabicPeriod" startAt="6"/>
            </a:pPr>
            <a:r>
              <a:rPr lang="sv-SE" sz="5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NewRomanPSMT"/>
              </a:rPr>
              <a:t>IF Hallby 		21 	     4 		25</a:t>
            </a:r>
          </a:p>
          <a:p>
            <a:pPr marL="1143000" indent="-1143000">
              <a:lnSpc>
                <a:spcPct val="107000"/>
              </a:lnSpc>
              <a:spcAft>
                <a:spcPts val="800"/>
              </a:spcAft>
              <a:buAutoNum type="arabicPeriod" startAt="6"/>
            </a:pPr>
            <a:r>
              <a:rPr lang="sv-SE" sz="5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NewRomanPSMT"/>
              </a:rPr>
              <a:t>Habo IF 		22 	     1 		23</a:t>
            </a:r>
            <a:endParaRPr lang="sv-SE" sz="5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5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NewRomanPSMT"/>
              </a:rPr>
              <a:t>10.         J-Södra IF 		20	      3 		23</a:t>
            </a:r>
            <a:endParaRPr lang="sv-SE" sz="5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9E0FE3E2-BB0A-4BAC-8DB3-2BBB597FC64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3952" y="276224"/>
            <a:ext cx="695325" cy="809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113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E5189F80-09E4-4B4F-A791-FF0CD3348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3128"/>
          </a:xfrm>
        </p:spPr>
        <p:txBody>
          <a:bodyPr/>
          <a:lstStyle/>
          <a:p>
            <a:r>
              <a:rPr lang="sv-SE" dirty="0"/>
              <a:t>Verksamhetsplan 2021</a:t>
            </a:r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8474EF1E-BB0A-4F76-AEE0-0215E50398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8253"/>
            <a:ext cx="10515600" cy="5074622"/>
          </a:xfrm>
        </p:spPr>
        <p:txBody>
          <a:bodyPr/>
          <a:lstStyle/>
          <a:p>
            <a:r>
              <a:rPr lang="sv-SE" sz="3200" dirty="0"/>
              <a:t>Extra satsning på seniortränarna</a:t>
            </a:r>
          </a:p>
          <a:p>
            <a:r>
              <a:rPr lang="sv-SE" sz="3200" dirty="0"/>
              <a:t>Ledarcoach på ungdomssidan</a:t>
            </a:r>
          </a:p>
          <a:p>
            <a:r>
              <a:rPr lang="sv-SE" sz="3200" dirty="0"/>
              <a:t>Upprustning av lokaler, duschrum</a:t>
            </a:r>
          </a:p>
          <a:p>
            <a:r>
              <a:rPr lang="sv-SE" sz="3200" dirty="0"/>
              <a:t>Vårda vår bredd och storlek</a:t>
            </a:r>
          </a:p>
          <a:p>
            <a:r>
              <a:rPr lang="sv-SE" sz="3200" dirty="0"/>
              <a:t>Ta fram framtidsplaner på hur Furuvik kan utvecklas framöver</a:t>
            </a:r>
          </a:p>
          <a:p>
            <a:r>
              <a:rPr lang="sv-SE" sz="3200" dirty="0"/>
              <a:t>Stärka gemenskapen och glädjen med att vara en del av BSK</a:t>
            </a:r>
          </a:p>
          <a:p>
            <a:r>
              <a:rPr lang="sv-SE" sz="3200" dirty="0"/>
              <a:t>Ha en sund och stabil ekonomi </a:t>
            </a:r>
          </a:p>
          <a:p>
            <a:r>
              <a:rPr lang="sv-SE" sz="3200" dirty="0"/>
              <a:t>Vårda våra sponsorer</a:t>
            </a:r>
          </a:p>
          <a:p>
            <a:endParaRPr lang="sv-SE" dirty="0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75E99F78-6FB0-42E7-AA8E-3DAE168ABB4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2353" y="486877"/>
            <a:ext cx="695325" cy="809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17872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D33CE6-9009-4F20-B722-C7E5C3396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/>
          <a:lstStyle/>
          <a:p>
            <a:r>
              <a:rPr lang="sv-SE" b="1" dirty="0"/>
              <a:t>Budget 2021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99509DB-A2DB-4906-81DB-C1D0646C0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6678"/>
            <a:ext cx="10515600" cy="5090285"/>
          </a:xfrm>
        </p:spPr>
        <p:txBody>
          <a:bodyPr/>
          <a:lstStyle/>
          <a:p>
            <a:r>
              <a:rPr lang="sv-SE" dirty="0"/>
              <a:t>Intäkter 		 2 176 000</a:t>
            </a:r>
          </a:p>
          <a:p>
            <a:r>
              <a:rPr lang="sv-SE" dirty="0"/>
              <a:t>Kostnader		-</a:t>
            </a:r>
            <a:r>
              <a:rPr lang="sv-SE" u="sng" dirty="0"/>
              <a:t>2 461 000</a:t>
            </a:r>
          </a:p>
          <a:p>
            <a:r>
              <a:rPr lang="sv-SE" dirty="0"/>
              <a:t>Underskott	-   285 000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   Underskottet täcks av hela överskottet 2020.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   Vi kommer ändå ha ett betryggande eget kapital med vissa </a:t>
            </a:r>
          </a:p>
          <a:p>
            <a:pPr marL="0" indent="0">
              <a:buNone/>
            </a:pPr>
            <a:r>
              <a:rPr lang="sv-SE" dirty="0"/>
              <a:t>   avsättningar.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A68F61CB-F484-41F2-8936-8F2EA241CA2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9306" y="276224"/>
            <a:ext cx="695325" cy="809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58048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230</Words>
  <Application>Microsoft Office PowerPoint</Application>
  <PresentationFormat>Bredbild</PresentationFormat>
  <Paragraphs>38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PowerPoint-presentation</vt:lpstr>
      <vt:lpstr>Året 2020</vt:lpstr>
      <vt:lpstr>Störst i Småland</vt:lpstr>
      <vt:lpstr>Verksamhetsplan 2021</vt:lpstr>
      <vt:lpstr>Budget 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Verksamhetsplan 2021</dc:title>
  <dc:creator>Gunnel Gustafsson</dc:creator>
  <cp:lastModifiedBy>Gunnel Gustafsson</cp:lastModifiedBy>
  <cp:revision>5</cp:revision>
  <cp:lastPrinted>2021-03-21T18:17:02Z</cp:lastPrinted>
  <dcterms:created xsi:type="dcterms:W3CDTF">2021-03-21T18:09:34Z</dcterms:created>
  <dcterms:modified xsi:type="dcterms:W3CDTF">2021-03-22T17:29:42Z</dcterms:modified>
</cp:coreProperties>
</file>