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548" r:id="rId5"/>
    <p:sldId id="559" r:id="rId6"/>
    <p:sldId id="574" r:id="rId7"/>
    <p:sldId id="575" r:id="rId8"/>
    <p:sldId id="566" r:id="rId9"/>
    <p:sldId id="572" r:id="rId10"/>
    <p:sldId id="571" r:id="rId11"/>
    <p:sldId id="553" r:id="rId12"/>
    <p:sldId id="567" r:id="rId13"/>
    <p:sldId id="554" r:id="rId14"/>
    <p:sldId id="573" r:id="rId15"/>
    <p:sldId id="549" r:id="rId16"/>
    <p:sldId id="569" r:id="rId17"/>
    <p:sldId id="568" r:id="rId18"/>
    <p:sldId id="558" r:id="rId19"/>
    <p:sldId id="563" r:id="rId20"/>
    <p:sldId id="562" r:id="rId21"/>
    <p:sldId id="576" r:id="rId22"/>
    <p:sldId id="564" r:id="rId23"/>
    <p:sldId id="577" r:id="rId2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74" autoAdjust="0"/>
    <p:restoredTop sz="78138" autoAdjust="0"/>
  </p:normalViewPr>
  <p:slideViewPr>
    <p:cSldViewPr snapToGrid="0">
      <p:cViewPr varScale="1">
        <p:scale>
          <a:sx n="93" d="100"/>
          <a:sy n="93" d="100"/>
        </p:scale>
        <p:origin x="98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B6402C-3E4D-47D2-90BC-DD45F56A6BA0}"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99CF0F74-6255-4A01-951D-63BD9C215E7D}">
      <dgm:prSet custT="1"/>
      <dgm:spPr>
        <a:noFill/>
        <a:ln w="12700" cap="flat" cmpd="sng" algn="ctr">
          <a:solidFill>
            <a:prstClr val="black"/>
          </a:solidFill>
          <a:prstDash val="solid"/>
          <a:miter lim="800000"/>
        </a:ln>
        <a:effectLst/>
      </dgm:spPr>
      <dgm:t>
        <a:bodyPr spcFirstLastPara="0" vert="horz" wrap="square" lIns="68580" tIns="68580" rIns="68580" bIns="68580" numCol="1" spcCol="1270" anchor="ctr" anchorCtr="0"/>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Vi vill bedriva verksamhet för alla barn och ungdomar som vill träna och spela fotboll i Bankeryd. </a:t>
          </a:r>
        </a:p>
      </dgm:t>
    </dgm:pt>
    <dgm:pt modelId="{0CBECE64-EB6C-4AD8-BA39-FB479D4184AD}" type="parTrans" cxnId="{6B2D2632-CE9E-4B18-94B0-DDA7AFED19B4}">
      <dgm:prSet/>
      <dgm:spPr/>
      <dgm:t>
        <a:bodyPr/>
        <a:lstStyle/>
        <a:p>
          <a:endParaRPr lang="en-US"/>
        </a:p>
      </dgm:t>
    </dgm:pt>
    <dgm:pt modelId="{4CF96FFD-F1B4-4CEC-AE6D-9D6352D14703}" type="sibTrans" cxnId="{6B2D2632-CE9E-4B18-94B0-DDA7AFED19B4}">
      <dgm:prSet/>
      <dgm:spPr/>
      <dgm:t>
        <a:bodyPr/>
        <a:lstStyle/>
        <a:p>
          <a:endParaRPr lang="en-US"/>
        </a:p>
      </dgm:t>
    </dgm:pt>
    <dgm:pt modelId="{B5A29EF2-263A-400F-85D7-C864A168D182}">
      <dgm:prSet custT="1"/>
      <dgm:spPr>
        <a:noFill/>
        <a:ln w="12700" cap="flat" cmpd="sng" algn="ctr">
          <a:solidFill>
            <a:prstClr val="black"/>
          </a:solidFill>
          <a:prstDash val="solid"/>
          <a:miter lim="800000"/>
        </a:ln>
        <a:effectLst/>
      </dgm:spPr>
      <dgm:t>
        <a:bodyPr spcFirstLastPara="0" vert="horz" wrap="square" lIns="68580" tIns="68580" rIns="68580" bIns="68580" numCol="1" spcCol="1270" anchor="ctr" anchorCtr="0"/>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Vi vill skapa klubbkänsla där ledare, spelare och föräldrar är stolta för BSK och känner glädje med sitt engagemang inom klubben. </a:t>
          </a:r>
        </a:p>
      </dgm:t>
    </dgm:pt>
    <dgm:pt modelId="{236E465F-1CAA-4D72-A337-A5AB66722B19}" type="parTrans" cxnId="{79BC67BC-71E2-4435-AA71-82D2B25725B5}">
      <dgm:prSet/>
      <dgm:spPr/>
      <dgm:t>
        <a:bodyPr/>
        <a:lstStyle/>
        <a:p>
          <a:endParaRPr lang="en-US"/>
        </a:p>
      </dgm:t>
    </dgm:pt>
    <dgm:pt modelId="{CED2A2EB-D703-4478-B328-8906B1BB2D64}" type="sibTrans" cxnId="{79BC67BC-71E2-4435-AA71-82D2B25725B5}">
      <dgm:prSet/>
      <dgm:spPr/>
      <dgm:t>
        <a:bodyPr/>
        <a:lstStyle/>
        <a:p>
          <a:endParaRPr lang="en-US"/>
        </a:p>
      </dgm:t>
    </dgm:pt>
    <dgm:pt modelId="{ECEB1E13-BFA6-488C-8DCD-2CAFC869C70E}">
      <dgm:prSet custT="1"/>
      <dgm:spPr>
        <a:noFill/>
        <a:ln w="12700" cap="flat" cmpd="sng" algn="ctr">
          <a:solidFill>
            <a:prstClr val="black"/>
          </a:solidFill>
          <a:prstDash val="solid"/>
          <a:miter lim="800000"/>
        </a:ln>
        <a:effectLst/>
      </dgm:spPr>
      <dgm:t>
        <a:bodyPr spcFirstLastPara="0" vert="horz" wrap="square" lIns="68580" tIns="68580" rIns="68580" bIns="68580" numCol="1" spcCol="1270" anchor="ctr" anchorCtr="0"/>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Vi vill fostra spelarna till ansvarskännande människor som respekterar regler och normer; både på fotbollsplan och utanför den. </a:t>
          </a:r>
        </a:p>
      </dgm:t>
    </dgm:pt>
    <dgm:pt modelId="{781923E8-FB13-43AC-8277-C3F092EB3A7C}" type="parTrans" cxnId="{5605ED66-DA4B-4916-8CCF-927150C9F55F}">
      <dgm:prSet/>
      <dgm:spPr/>
      <dgm:t>
        <a:bodyPr/>
        <a:lstStyle/>
        <a:p>
          <a:endParaRPr lang="en-US"/>
        </a:p>
      </dgm:t>
    </dgm:pt>
    <dgm:pt modelId="{96A984B6-5F46-4382-88DE-BF0A6F3214BB}" type="sibTrans" cxnId="{5605ED66-DA4B-4916-8CCF-927150C9F55F}">
      <dgm:prSet/>
      <dgm:spPr/>
      <dgm:t>
        <a:bodyPr/>
        <a:lstStyle/>
        <a:p>
          <a:endParaRPr lang="en-US"/>
        </a:p>
      </dgm:t>
    </dgm:pt>
    <dgm:pt modelId="{BED08424-73FB-472B-92BF-04DE8ECE26E1}">
      <dgm:prSet custT="1"/>
      <dgm:spPr>
        <a:noFill/>
        <a:ln w="12700" cap="flat" cmpd="sng" algn="ctr">
          <a:solidFill>
            <a:prstClr val="black"/>
          </a:solidFill>
          <a:prstDash val="solid"/>
          <a:miter lim="800000"/>
        </a:ln>
        <a:effectLst/>
      </dgm:spPr>
      <dgm:t>
        <a:bodyPr spcFirstLastPara="0" vert="horz" wrap="square" lIns="68580" tIns="68580" rIns="68580" bIns="68580" numCol="1" spcCol="1270" anchor="ctr" anchorCtr="0"/>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BSK skall inte hindra barn och ungdomar att jämsides med fotboll delta i andra idrotter. </a:t>
          </a:r>
        </a:p>
      </dgm:t>
    </dgm:pt>
    <dgm:pt modelId="{F6A86049-DF47-448A-8988-A1A725F4471E}" type="parTrans" cxnId="{B9807BA5-BA1F-4B37-949E-B6BA2C711DFD}">
      <dgm:prSet/>
      <dgm:spPr/>
      <dgm:t>
        <a:bodyPr/>
        <a:lstStyle/>
        <a:p>
          <a:endParaRPr lang="en-US"/>
        </a:p>
      </dgm:t>
    </dgm:pt>
    <dgm:pt modelId="{D2527998-29A4-4AE6-B8FB-0968921C88E9}" type="sibTrans" cxnId="{B9807BA5-BA1F-4B37-949E-B6BA2C711DFD}">
      <dgm:prSet/>
      <dgm:spPr/>
      <dgm:t>
        <a:bodyPr/>
        <a:lstStyle/>
        <a:p>
          <a:endParaRPr lang="en-US"/>
        </a:p>
      </dgm:t>
    </dgm:pt>
    <dgm:pt modelId="{8146C0EE-1784-495C-838A-CB39F78669CF}">
      <dgm:prSet custT="1"/>
      <dgm:spPr>
        <a:noFill/>
        <a:ln w="12700" cap="flat" cmpd="sng" algn="ctr">
          <a:solidFill>
            <a:prstClr val="black"/>
          </a:solidFill>
          <a:prstDash val="solid"/>
          <a:miter lim="800000"/>
        </a:ln>
        <a:effectLst/>
      </dgm:spPr>
      <dgm:t>
        <a:bodyPr spcFirstLastPara="0" vert="horz" wrap="square" lIns="68580" tIns="68580" rIns="68580" bIns="68580" numCol="1" spcCol="1270" anchor="ctr" anchorCtr="0"/>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Vi vill bedriva fotbollsverksamhet där individens utveckling inom laget är i centrum. </a:t>
          </a:r>
        </a:p>
      </dgm:t>
    </dgm:pt>
    <dgm:pt modelId="{9AC2BD9C-FA15-4205-80C0-0499A4B05234}" type="parTrans" cxnId="{38D0CA92-CA2C-4E6B-9B73-32267BEE9B72}">
      <dgm:prSet/>
      <dgm:spPr/>
      <dgm:t>
        <a:bodyPr/>
        <a:lstStyle/>
        <a:p>
          <a:endParaRPr lang="en-US"/>
        </a:p>
      </dgm:t>
    </dgm:pt>
    <dgm:pt modelId="{55B69E13-28FB-4758-B3E9-255E4A9D772A}" type="sibTrans" cxnId="{38D0CA92-CA2C-4E6B-9B73-32267BEE9B72}">
      <dgm:prSet/>
      <dgm:spPr/>
      <dgm:t>
        <a:bodyPr/>
        <a:lstStyle/>
        <a:p>
          <a:endParaRPr lang="en-US"/>
        </a:p>
      </dgm:t>
    </dgm:pt>
    <dgm:pt modelId="{464A7AAC-0510-4443-B290-B6D6C816E366}">
      <dgm:prSet custT="1"/>
      <dgm:spPr>
        <a:noFill/>
        <a:ln w="12700" cap="flat" cmpd="sng" algn="ctr">
          <a:solidFill>
            <a:prstClr val="black"/>
          </a:solidFill>
          <a:prstDash val="solid"/>
          <a:miter lim="800000"/>
        </a:ln>
        <a:effectLst/>
      </dgm:spPr>
      <dgm:t>
        <a:bodyPr spcFirstLastPara="0" vert="horz" wrap="square" lIns="68580" tIns="68580" rIns="68580" bIns="68580" numCol="1" spcCol="1270" anchor="ctr" anchorCtr="0"/>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Vårt mål är ett representationslag (Dam och Herr) som i huvudsak består av spelare från de egna leden. </a:t>
          </a:r>
        </a:p>
      </dgm:t>
    </dgm:pt>
    <dgm:pt modelId="{7078C7CF-FA88-41F2-807F-DA33D8676C8B}" type="parTrans" cxnId="{4D7ADA57-60D4-4853-A7C8-BA1B7675E60A}">
      <dgm:prSet/>
      <dgm:spPr/>
      <dgm:t>
        <a:bodyPr/>
        <a:lstStyle/>
        <a:p>
          <a:endParaRPr lang="en-US"/>
        </a:p>
      </dgm:t>
    </dgm:pt>
    <dgm:pt modelId="{D1704333-8F54-4EB0-855B-7FF8E1F0D5FD}" type="sibTrans" cxnId="{4D7ADA57-60D4-4853-A7C8-BA1B7675E60A}">
      <dgm:prSet/>
      <dgm:spPr/>
      <dgm:t>
        <a:bodyPr/>
        <a:lstStyle/>
        <a:p>
          <a:endParaRPr lang="en-US"/>
        </a:p>
      </dgm:t>
    </dgm:pt>
    <dgm:pt modelId="{99DA4867-7344-4FA7-B1D1-651F2A0D283C}" type="pres">
      <dgm:prSet presAssocID="{59B6402C-3E4D-47D2-90BC-DD45F56A6BA0}" presName="diagram" presStyleCnt="0">
        <dgm:presLayoutVars>
          <dgm:dir/>
          <dgm:resizeHandles val="exact"/>
        </dgm:presLayoutVars>
      </dgm:prSet>
      <dgm:spPr/>
    </dgm:pt>
    <dgm:pt modelId="{B4D2BA0F-4CC2-432A-B15A-88F575D9883B}" type="pres">
      <dgm:prSet presAssocID="{99CF0F74-6255-4A01-951D-63BD9C215E7D}" presName="node" presStyleLbl="node1" presStyleIdx="0" presStyleCnt="6">
        <dgm:presLayoutVars>
          <dgm:bulletEnabled val="1"/>
        </dgm:presLayoutVars>
      </dgm:prSet>
      <dgm:spPr>
        <a:xfrm>
          <a:off x="276553" y="1278"/>
          <a:ext cx="3080723" cy="1848433"/>
        </a:xfrm>
        <a:prstGeom prst="rect">
          <a:avLst/>
        </a:prstGeom>
      </dgm:spPr>
    </dgm:pt>
    <dgm:pt modelId="{816791E4-7694-46D2-8161-C2EE68D2D16C}" type="pres">
      <dgm:prSet presAssocID="{4CF96FFD-F1B4-4CEC-AE6D-9D6352D14703}" presName="sibTrans" presStyleCnt="0"/>
      <dgm:spPr/>
    </dgm:pt>
    <dgm:pt modelId="{00E7EB84-A6DD-4B19-86A4-6EF530764D93}" type="pres">
      <dgm:prSet presAssocID="{B5A29EF2-263A-400F-85D7-C864A168D182}" presName="node" presStyleLbl="node1" presStyleIdx="1" presStyleCnt="6">
        <dgm:presLayoutVars>
          <dgm:bulletEnabled val="1"/>
        </dgm:presLayoutVars>
      </dgm:prSet>
      <dgm:spPr>
        <a:xfrm>
          <a:off x="3665348" y="1278"/>
          <a:ext cx="3080723" cy="1848433"/>
        </a:xfrm>
        <a:prstGeom prst="rect">
          <a:avLst/>
        </a:prstGeom>
      </dgm:spPr>
    </dgm:pt>
    <dgm:pt modelId="{3F7B92FD-BE5A-41BE-9184-D1DD22389D0B}" type="pres">
      <dgm:prSet presAssocID="{CED2A2EB-D703-4478-B328-8906B1BB2D64}" presName="sibTrans" presStyleCnt="0"/>
      <dgm:spPr/>
    </dgm:pt>
    <dgm:pt modelId="{26EE6C1B-CCFF-459C-9C61-7AB8EB6487F3}" type="pres">
      <dgm:prSet presAssocID="{ECEB1E13-BFA6-488C-8DCD-2CAFC869C70E}" presName="node" presStyleLbl="node1" presStyleIdx="2" presStyleCnt="6">
        <dgm:presLayoutVars>
          <dgm:bulletEnabled val="1"/>
        </dgm:presLayoutVars>
      </dgm:prSet>
      <dgm:spPr>
        <a:xfrm>
          <a:off x="7054144" y="1278"/>
          <a:ext cx="3080723" cy="1848433"/>
        </a:xfrm>
        <a:prstGeom prst="rect">
          <a:avLst/>
        </a:prstGeom>
      </dgm:spPr>
    </dgm:pt>
    <dgm:pt modelId="{428FB6E5-04DF-4A11-B793-9C0EC8EB6980}" type="pres">
      <dgm:prSet presAssocID="{96A984B6-5F46-4382-88DE-BF0A6F3214BB}" presName="sibTrans" presStyleCnt="0"/>
      <dgm:spPr/>
    </dgm:pt>
    <dgm:pt modelId="{1839C4CC-1514-4D2D-BAD4-E5D084F66E36}" type="pres">
      <dgm:prSet presAssocID="{BED08424-73FB-472B-92BF-04DE8ECE26E1}" presName="node" presStyleLbl="node1" presStyleIdx="3" presStyleCnt="6">
        <dgm:presLayoutVars>
          <dgm:bulletEnabled val="1"/>
        </dgm:presLayoutVars>
      </dgm:prSet>
      <dgm:spPr>
        <a:xfrm>
          <a:off x="276553" y="2157784"/>
          <a:ext cx="3080723" cy="1848433"/>
        </a:xfrm>
        <a:prstGeom prst="rect">
          <a:avLst/>
        </a:prstGeom>
      </dgm:spPr>
    </dgm:pt>
    <dgm:pt modelId="{C0F3DAF6-DD8C-48C5-B52F-03437C074496}" type="pres">
      <dgm:prSet presAssocID="{D2527998-29A4-4AE6-B8FB-0968921C88E9}" presName="sibTrans" presStyleCnt="0"/>
      <dgm:spPr/>
    </dgm:pt>
    <dgm:pt modelId="{E1675614-A571-49CA-89D8-D4F67865ECFE}" type="pres">
      <dgm:prSet presAssocID="{8146C0EE-1784-495C-838A-CB39F78669CF}" presName="node" presStyleLbl="node1" presStyleIdx="4" presStyleCnt="6">
        <dgm:presLayoutVars>
          <dgm:bulletEnabled val="1"/>
        </dgm:presLayoutVars>
      </dgm:prSet>
      <dgm:spPr>
        <a:xfrm>
          <a:off x="3665348" y="2157784"/>
          <a:ext cx="3080723" cy="1848433"/>
        </a:xfrm>
        <a:prstGeom prst="rect">
          <a:avLst/>
        </a:prstGeom>
      </dgm:spPr>
    </dgm:pt>
    <dgm:pt modelId="{0FCD5C2F-F518-4082-82EC-37B924B09D3F}" type="pres">
      <dgm:prSet presAssocID="{55B69E13-28FB-4758-B3E9-255E4A9D772A}" presName="sibTrans" presStyleCnt="0"/>
      <dgm:spPr/>
    </dgm:pt>
    <dgm:pt modelId="{21AFEAA6-9994-40E8-B6F7-BB171B0E86D1}" type="pres">
      <dgm:prSet presAssocID="{464A7AAC-0510-4443-B290-B6D6C816E366}" presName="node" presStyleLbl="node1" presStyleIdx="5" presStyleCnt="6">
        <dgm:presLayoutVars>
          <dgm:bulletEnabled val="1"/>
        </dgm:presLayoutVars>
      </dgm:prSet>
      <dgm:spPr>
        <a:xfrm>
          <a:off x="7054144" y="2157784"/>
          <a:ext cx="3080723" cy="1848433"/>
        </a:xfrm>
        <a:prstGeom prst="rect">
          <a:avLst/>
        </a:prstGeom>
      </dgm:spPr>
    </dgm:pt>
  </dgm:ptLst>
  <dgm:cxnLst>
    <dgm:cxn modelId="{6547991B-8910-4C0B-A0EA-680F1EB59CF9}" type="presOf" srcId="{59B6402C-3E4D-47D2-90BC-DD45F56A6BA0}" destId="{99DA4867-7344-4FA7-B1D1-651F2A0D283C}" srcOrd="0" destOrd="0" presId="urn:microsoft.com/office/officeart/2005/8/layout/default"/>
    <dgm:cxn modelId="{B18D572F-19A0-4B4C-B65E-3D2F3A4CD6F2}" type="presOf" srcId="{99CF0F74-6255-4A01-951D-63BD9C215E7D}" destId="{B4D2BA0F-4CC2-432A-B15A-88F575D9883B}" srcOrd="0" destOrd="0" presId="urn:microsoft.com/office/officeart/2005/8/layout/default"/>
    <dgm:cxn modelId="{6B2D2632-CE9E-4B18-94B0-DDA7AFED19B4}" srcId="{59B6402C-3E4D-47D2-90BC-DD45F56A6BA0}" destId="{99CF0F74-6255-4A01-951D-63BD9C215E7D}" srcOrd="0" destOrd="0" parTransId="{0CBECE64-EB6C-4AD8-BA39-FB479D4184AD}" sibTransId="{4CF96FFD-F1B4-4CEC-AE6D-9D6352D14703}"/>
    <dgm:cxn modelId="{5605ED66-DA4B-4916-8CCF-927150C9F55F}" srcId="{59B6402C-3E4D-47D2-90BC-DD45F56A6BA0}" destId="{ECEB1E13-BFA6-488C-8DCD-2CAFC869C70E}" srcOrd="2" destOrd="0" parTransId="{781923E8-FB13-43AC-8277-C3F092EB3A7C}" sibTransId="{96A984B6-5F46-4382-88DE-BF0A6F3214BB}"/>
    <dgm:cxn modelId="{A8A5DE4B-EE93-44FD-B09A-0F4DFBE5B74F}" type="presOf" srcId="{B5A29EF2-263A-400F-85D7-C864A168D182}" destId="{00E7EB84-A6DD-4B19-86A4-6EF530764D93}" srcOrd="0" destOrd="0" presId="urn:microsoft.com/office/officeart/2005/8/layout/default"/>
    <dgm:cxn modelId="{4D7ADA57-60D4-4853-A7C8-BA1B7675E60A}" srcId="{59B6402C-3E4D-47D2-90BC-DD45F56A6BA0}" destId="{464A7AAC-0510-4443-B290-B6D6C816E366}" srcOrd="5" destOrd="0" parTransId="{7078C7CF-FA88-41F2-807F-DA33D8676C8B}" sibTransId="{D1704333-8F54-4EB0-855B-7FF8E1F0D5FD}"/>
    <dgm:cxn modelId="{38D0CA92-CA2C-4E6B-9B73-32267BEE9B72}" srcId="{59B6402C-3E4D-47D2-90BC-DD45F56A6BA0}" destId="{8146C0EE-1784-495C-838A-CB39F78669CF}" srcOrd="4" destOrd="0" parTransId="{9AC2BD9C-FA15-4205-80C0-0499A4B05234}" sibTransId="{55B69E13-28FB-4758-B3E9-255E4A9D772A}"/>
    <dgm:cxn modelId="{67DD5D9E-8DA1-4622-A08B-2225E52C303A}" type="presOf" srcId="{8146C0EE-1784-495C-838A-CB39F78669CF}" destId="{E1675614-A571-49CA-89D8-D4F67865ECFE}" srcOrd="0" destOrd="0" presId="urn:microsoft.com/office/officeart/2005/8/layout/default"/>
    <dgm:cxn modelId="{B9807BA5-BA1F-4B37-949E-B6BA2C711DFD}" srcId="{59B6402C-3E4D-47D2-90BC-DD45F56A6BA0}" destId="{BED08424-73FB-472B-92BF-04DE8ECE26E1}" srcOrd="3" destOrd="0" parTransId="{F6A86049-DF47-448A-8988-A1A725F4471E}" sibTransId="{D2527998-29A4-4AE6-B8FB-0968921C88E9}"/>
    <dgm:cxn modelId="{79BC67BC-71E2-4435-AA71-82D2B25725B5}" srcId="{59B6402C-3E4D-47D2-90BC-DD45F56A6BA0}" destId="{B5A29EF2-263A-400F-85D7-C864A168D182}" srcOrd="1" destOrd="0" parTransId="{236E465F-1CAA-4D72-A337-A5AB66722B19}" sibTransId="{CED2A2EB-D703-4478-B328-8906B1BB2D64}"/>
    <dgm:cxn modelId="{B5DCBAE7-6CC3-41BC-BC1D-134CA966BC53}" type="presOf" srcId="{ECEB1E13-BFA6-488C-8DCD-2CAFC869C70E}" destId="{26EE6C1B-CCFF-459C-9C61-7AB8EB6487F3}" srcOrd="0" destOrd="0" presId="urn:microsoft.com/office/officeart/2005/8/layout/default"/>
    <dgm:cxn modelId="{FBA44BE9-BD08-4CE6-89FA-4AB0D2CC043D}" type="presOf" srcId="{464A7AAC-0510-4443-B290-B6D6C816E366}" destId="{21AFEAA6-9994-40E8-B6F7-BB171B0E86D1}" srcOrd="0" destOrd="0" presId="urn:microsoft.com/office/officeart/2005/8/layout/default"/>
    <dgm:cxn modelId="{F7BD36FD-2A9C-44E2-AB18-A3003D83FBE9}" type="presOf" srcId="{BED08424-73FB-472B-92BF-04DE8ECE26E1}" destId="{1839C4CC-1514-4D2D-BAD4-E5D084F66E36}" srcOrd="0" destOrd="0" presId="urn:microsoft.com/office/officeart/2005/8/layout/default"/>
    <dgm:cxn modelId="{A602E3D9-9197-43FD-9563-40EBB59A48D3}" type="presParOf" srcId="{99DA4867-7344-4FA7-B1D1-651F2A0D283C}" destId="{B4D2BA0F-4CC2-432A-B15A-88F575D9883B}" srcOrd="0" destOrd="0" presId="urn:microsoft.com/office/officeart/2005/8/layout/default"/>
    <dgm:cxn modelId="{E942378B-CEC6-4460-B23B-E4F4C66CDB18}" type="presParOf" srcId="{99DA4867-7344-4FA7-B1D1-651F2A0D283C}" destId="{816791E4-7694-46D2-8161-C2EE68D2D16C}" srcOrd="1" destOrd="0" presId="urn:microsoft.com/office/officeart/2005/8/layout/default"/>
    <dgm:cxn modelId="{C9AA5E14-4CA2-4057-8EB6-D81D72EC36E6}" type="presParOf" srcId="{99DA4867-7344-4FA7-B1D1-651F2A0D283C}" destId="{00E7EB84-A6DD-4B19-86A4-6EF530764D93}" srcOrd="2" destOrd="0" presId="urn:microsoft.com/office/officeart/2005/8/layout/default"/>
    <dgm:cxn modelId="{7ABBD09C-D244-4580-ACC7-DF4374D20375}" type="presParOf" srcId="{99DA4867-7344-4FA7-B1D1-651F2A0D283C}" destId="{3F7B92FD-BE5A-41BE-9184-D1DD22389D0B}" srcOrd="3" destOrd="0" presId="urn:microsoft.com/office/officeart/2005/8/layout/default"/>
    <dgm:cxn modelId="{5CD4EC77-577A-4DFA-B814-501E93B34B89}" type="presParOf" srcId="{99DA4867-7344-4FA7-B1D1-651F2A0D283C}" destId="{26EE6C1B-CCFF-459C-9C61-7AB8EB6487F3}" srcOrd="4" destOrd="0" presId="urn:microsoft.com/office/officeart/2005/8/layout/default"/>
    <dgm:cxn modelId="{35D72791-FB4A-4F41-83EF-D1ED4D31A376}" type="presParOf" srcId="{99DA4867-7344-4FA7-B1D1-651F2A0D283C}" destId="{428FB6E5-04DF-4A11-B793-9C0EC8EB6980}" srcOrd="5" destOrd="0" presId="urn:microsoft.com/office/officeart/2005/8/layout/default"/>
    <dgm:cxn modelId="{407A3708-0EBB-4774-B337-A3236582A209}" type="presParOf" srcId="{99DA4867-7344-4FA7-B1D1-651F2A0D283C}" destId="{1839C4CC-1514-4D2D-BAD4-E5D084F66E36}" srcOrd="6" destOrd="0" presId="urn:microsoft.com/office/officeart/2005/8/layout/default"/>
    <dgm:cxn modelId="{A75570F6-75DE-423D-8E48-5511932C3942}" type="presParOf" srcId="{99DA4867-7344-4FA7-B1D1-651F2A0D283C}" destId="{C0F3DAF6-DD8C-48C5-B52F-03437C074496}" srcOrd="7" destOrd="0" presId="urn:microsoft.com/office/officeart/2005/8/layout/default"/>
    <dgm:cxn modelId="{0D600EB2-6E6D-4730-B4AC-20F45FAF694C}" type="presParOf" srcId="{99DA4867-7344-4FA7-B1D1-651F2A0D283C}" destId="{E1675614-A571-49CA-89D8-D4F67865ECFE}" srcOrd="8" destOrd="0" presId="urn:microsoft.com/office/officeart/2005/8/layout/default"/>
    <dgm:cxn modelId="{1CFD8A67-FFE8-4D2B-89E8-09FF32F2FC2C}" type="presParOf" srcId="{99DA4867-7344-4FA7-B1D1-651F2A0D283C}" destId="{0FCD5C2F-F518-4082-82EC-37B924B09D3F}" srcOrd="9" destOrd="0" presId="urn:microsoft.com/office/officeart/2005/8/layout/default"/>
    <dgm:cxn modelId="{B45223A3-5700-43C6-86C6-4A3383788E2C}" type="presParOf" srcId="{99DA4867-7344-4FA7-B1D1-651F2A0D283C}" destId="{21AFEAA6-9994-40E8-B6F7-BB171B0E86D1}" srcOrd="1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9DB159-4303-474A-AC29-CC6ABE111344}"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7883CA3B-DEC1-43E0-A6A0-8042739696D9}">
      <dgm:prSet phldrT="[Text]"/>
      <dgm:spPr>
        <a:solidFill>
          <a:schemeClr val="tx1"/>
        </a:solidFill>
        <a:ln>
          <a:solidFill>
            <a:schemeClr val="tx1"/>
          </a:solidFill>
        </a:ln>
      </dgm:spPr>
      <dgm:t>
        <a:bodyPr/>
        <a:lstStyle/>
        <a:p>
          <a:r>
            <a:rPr lang="en-US" dirty="0" err="1"/>
            <a:t>Säsong</a:t>
          </a:r>
          <a:r>
            <a:rPr lang="en-US" dirty="0"/>
            <a:t>    Apr-Sept</a:t>
          </a:r>
        </a:p>
      </dgm:t>
    </dgm:pt>
    <dgm:pt modelId="{6C3BCF76-4077-47EF-BB81-2032DAF6BEB8}" type="parTrans" cxnId="{79A88E51-F8B3-4CCB-BC21-FDC2575E002C}">
      <dgm:prSet/>
      <dgm:spPr/>
      <dgm:t>
        <a:bodyPr/>
        <a:lstStyle/>
        <a:p>
          <a:endParaRPr lang="en-US"/>
        </a:p>
      </dgm:t>
    </dgm:pt>
    <dgm:pt modelId="{4A124C49-36A0-46BC-A231-524A60A443B7}" type="sibTrans" cxnId="{79A88E51-F8B3-4CCB-BC21-FDC2575E002C}">
      <dgm:prSet/>
      <dgm:spPr/>
      <dgm:t>
        <a:bodyPr/>
        <a:lstStyle/>
        <a:p>
          <a:endParaRPr lang="en-US"/>
        </a:p>
      </dgm:t>
    </dgm:pt>
    <dgm:pt modelId="{299CF3DA-C20A-4E1F-AC16-3A83B511A8D3}">
      <dgm:prSet phldrT="[Text]"/>
      <dgm:spPr>
        <a:noFill/>
        <a:ln>
          <a:solidFill>
            <a:schemeClr val="tx1"/>
          </a:solidFill>
        </a:ln>
      </dgm:spPr>
      <dgm:t>
        <a:bodyPr/>
        <a:lstStyle/>
        <a:p>
          <a:r>
            <a:rPr lang="en-US" dirty="0" err="1"/>
            <a:t>Träningar</a:t>
          </a:r>
          <a:r>
            <a:rPr lang="en-US" dirty="0"/>
            <a:t>: </a:t>
          </a:r>
          <a:r>
            <a:rPr lang="en-US" dirty="0" err="1"/>
            <a:t>Tisdag</a:t>
          </a:r>
          <a:r>
            <a:rPr lang="en-US" dirty="0"/>
            <a:t>, </a:t>
          </a:r>
          <a:r>
            <a:rPr lang="en-US" dirty="0" err="1"/>
            <a:t>Torsdag</a:t>
          </a:r>
          <a:r>
            <a:rPr lang="en-US" dirty="0"/>
            <a:t> 17:30-19:00</a:t>
          </a:r>
        </a:p>
      </dgm:t>
    </dgm:pt>
    <dgm:pt modelId="{68FF93DB-BBBB-4C05-8F70-C5AF7FBD4FCB}" type="parTrans" cxnId="{4C137B57-6AF6-47E7-A61B-D8447B55851C}">
      <dgm:prSet/>
      <dgm:spPr/>
      <dgm:t>
        <a:bodyPr/>
        <a:lstStyle/>
        <a:p>
          <a:endParaRPr lang="en-US"/>
        </a:p>
      </dgm:t>
    </dgm:pt>
    <dgm:pt modelId="{42DC4C9C-086E-414D-B266-F967FABA2999}" type="sibTrans" cxnId="{4C137B57-6AF6-47E7-A61B-D8447B55851C}">
      <dgm:prSet/>
      <dgm:spPr/>
      <dgm:t>
        <a:bodyPr/>
        <a:lstStyle/>
        <a:p>
          <a:endParaRPr lang="en-US"/>
        </a:p>
      </dgm:t>
    </dgm:pt>
    <dgm:pt modelId="{55E79592-986F-4AB5-AB29-39E0708D285E}">
      <dgm:prSet phldrT="[Text]"/>
      <dgm:spPr>
        <a:solidFill>
          <a:schemeClr val="tx1"/>
        </a:solidFill>
        <a:ln>
          <a:solidFill>
            <a:schemeClr val="tx1"/>
          </a:solidFill>
        </a:ln>
      </dgm:spPr>
      <dgm:t>
        <a:bodyPr/>
        <a:lstStyle/>
        <a:p>
          <a:r>
            <a:rPr lang="en-US" dirty="0" err="1"/>
            <a:t>Eftersäsong</a:t>
          </a:r>
          <a:r>
            <a:rPr lang="en-US" dirty="0"/>
            <a:t> </a:t>
          </a:r>
          <a:r>
            <a:rPr lang="en-US" dirty="0" err="1"/>
            <a:t>Okt</a:t>
          </a:r>
          <a:r>
            <a:rPr lang="en-US" dirty="0"/>
            <a:t>-Dec</a:t>
          </a:r>
        </a:p>
      </dgm:t>
    </dgm:pt>
    <dgm:pt modelId="{E3D14551-9105-4224-A4E0-8DCB3B150006}" type="parTrans" cxnId="{C4810127-3AA5-4582-A85D-5FBA76ECBB03}">
      <dgm:prSet/>
      <dgm:spPr/>
      <dgm:t>
        <a:bodyPr/>
        <a:lstStyle/>
        <a:p>
          <a:endParaRPr lang="en-US"/>
        </a:p>
      </dgm:t>
    </dgm:pt>
    <dgm:pt modelId="{64EBB79A-0D2E-4568-8924-B770E1110348}" type="sibTrans" cxnId="{C4810127-3AA5-4582-A85D-5FBA76ECBB03}">
      <dgm:prSet/>
      <dgm:spPr/>
      <dgm:t>
        <a:bodyPr/>
        <a:lstStyle/>
        <a:p>
          <a:endParaRPr lang="en-US"/>
        </a:p>
      </dgm:t>
    </dgm:pt>
    <dgm:pt modelId="{BB6FFB26-D039-48FB-BA6E-8FE75ED9583F}">
      <dgm:prSet phldrT="[Text]"/>
      <dgm:spPr>
        <a:solidFill>
          <a:schemeClr val="tx1"/>
        </a:solidFill>
        <a:ln>
          <a:solidFill>
            <a:schemeClr val="tx1"/>
          </a:solidFill>
        </a:ln>
      </dgm:spPr>
      <dgm:t>
        <a:bodyPr/>
        <a:lstStyle/>
        <a:p>
          <a:r>
            <a:rPr lang="en-US" dirty="0" err="1"/>
            <a:t>Försäsong</a:t>
          </a:r>
          <a:r>
            <a:rPr lang="en-US" dirty="0"/>
            <a:t> Jan-Mar</a:t>
          </a:r>
        </a:p>
      </dgm:t>
    </dgm:pt>
    <dgm:pt modelId="{2509C663-657B-49FF-804E-5B7F25B746F1}" type="parTrans" cxnId="{664E347A-7105-4D4A-B6EA-41488E5DCFE5}">
      <dgm:prSet/>
      <dgm:spPr/>
      <dgm:t>
        <a:bodyPr/>
        <a:lstStyle/>
        <a:p>
          <a:endParaRPr lang="en-US"/>
        </a:p>
      </dgm:t>
    </dgm:pt>
    <dgm:pt modelId="{2302AB13-A180-4EA0-8781-3DCD7746DF88}" type="sibTrans" cxnId="{664E347A-7105-4D4A-B6EA-41488E5DCFE5}">
      <dgm:prSet/>
      <dgm:spPr/>
      <dgm:t>
        <a:bodyPr/>
        <a:lstStyle/>
        <a:p>
          <a:endParaRPr lang="en-US"/>
        </a:p>
      </dgm:t>
    </dgm:pt>
    <dgm:pt modelId="{40EB5E23-FF63-4B67-95CA-615998D5AD66}">
      <dgm:prSet phldrT="[Text]"/>
      <dgm:spPr>
        <a:noFill/>
        <a:ln>
          <a:solidFill>
            <a:schemeClr val="tx1"/>
          </a:solidFill>
        </a:ln>
      </dgm:spPr>
      <dgm:t>
        <a:bodyPr/>
        <a:lstStyle/>
        <a:p>
          <a:r>
            <a:rPr lang="en-US" dirty="0" err="1"/>
            <a:t>Föräldramöte</a:t>
          </a:r>
          <a:endParaRPr lang="en-US" dirty="0"/>
        </a:p>
      </dgm:t>
    </dgm:pt>
    <dgm:pt modelId="{49205BDA-F88D-4315-B0B0-9798B7DF1208}" type="parTrans" cxnId="{50B71CD7-A75D-42FA-BFD7-C9B596739922}">
      <dgm:prSet/>
      <dgm:spPr/>
      <dgm:t>
        <a:bodyPr/>
        <a:lstStyle/>
        <a:p>
          <a:endParaRPr lang="en-US"/>
        </a:p>
      </dgm:t>
    </dgm:pt>
    <dgm:pt modelId="{E52C4B4B-3963-447E-B5B8-A9C2DC20D203}" type="sibTrans" cxnId="{50B71CD7-A75D-42FA-BFD7-C9B596739922}">
      <dgm:prSet/>
      <dgm:spPr/>
      <dgm:t>
        <a:bodyPr/>
        <a:lstStyle/>
        <a:p>
          <a:endParaRPr lang="en-US"/>
        </a:p>
      </dgm:t>
    </dgm:pt>
    <dgm:pt modelId="{780D39E3-884B-4E6A-9F28-B30CD9AD1876}">
      <dgm:prSet phldrT="[Text]"/>
      <dgm:spPr>
        <a:noFill/>
        <a:ln>
          <a:solidFill>
            <a:schemeClr val="tx1"/>
          </a:solidFill>
        </a:ln>
      </dgm:spPr>
      <dgm:t>
        <a:bodyPr/>
        <a:lstStyle/>
        <a:p>
          <a:r>
            <a:rPr lang="en-US" dirty="0"/>
            <a:t>Cuper: </a:t>
          </a:r>
          <a:r>
            <a:rPr lang="en-US" dirty="0" err="1"/>
            <a:t>Juni</a:t>
          </a:r>
          <a:r>
            <a:rPr lang="en-US" dirty="0"/>
            <a:t>, </a:t>
          </a:r>
          <a:r>
            <a:rPr lang="en-US" dirty="0" err="1"/>
            <a:t>Augusti</a:t>
          </a:r>
          <a:endParaRPr lang="en-US" dirty="0"/>
        </a:p>
      </dgm:t>
    </dgm:pt>
    <dgm:pt modelId="{BC16D55C-6E1A-40E3-88D2-B5E36F6BB2A9}" type="parTrans" cxnId="{017719E5-5BA5-45BF-A193-C73D707A73CE}">
      <dgm:prSet/>
      <dgm:spPr/>
      <dgm:t>
        <a:bodyPr/>
        <a:lstStyle/>
        <a:p>
          <a:endParaRPr lang="en-US"/>
        </a:p>
      </dgm:t>
    </dgm:pt>
    <dgm:pt modelId="{3735AD89-57A1-4B43-9650-4AC4441CCEFF}" type="sibTrans" cxnId="{017719E5-5BA5-45BF-A193-C73D707A73CE}">
      <dgm:prSet/>
      <dgm:spPr/>
      <dgm:t>
        <a:bodyPr/>
        <a:lstStyle/>
        <a:p>
          <a:endParaRPr lang="en-US"/>
        </a:p>
      </dgm:t>
    </dgm:pt>
    <dgm:pt modelId="{AE4AF202-22D1-4F01-AF95-4C531FE6DA00}">
      <dgm:prSet phldrT="[Text]"/>
      <dgm:spPr>
        <a:noFill/>
        <a:ln>
          <a:solidFill>
            <a:schemeClr val="tx1"/>
          </a:solidFill>
        </a:ln>
      </dgm:spPr>
      <dgm:t>
        <a:bodyPr/>
        <a:lstStyle/>
        <a:p>
          <a:r>
            <a:rPr lang="en-US" dirty="0" err="1"/>
            <a:t>Avslutning</a:t>
          </a:r>
          <a:endParaRPr lang="en-US" dirty="0"/>
        </a:p>
      </dgm:t>
    </dgm:pt>
    <dgm:pt modelId="{B775ACC3-35C0-4AA8-830E-042001470918}" type="parTrans" cxnId="{5362494B-91AF-4D30-B084-5DA66F81AE4B}">
      <dgm:prSet/>
      <dgm:spPr/>
      <dgm:t>
        <a:bodyPr/>
        <a:lstStyle/>
        <a:p>
          <a:endParaRPr lang="en-US"/>
        </a:p>
      </dgm:t>
    </dgm:pt>
    <dgm:pt modelId="{30D320BC-04AF-4AB3-B6AC-2E0EF7B2B9F0}" type="sibTrans" cxnId="{5362494B-91AF-4D30-B084-5DA66F81AE4B}">
      <dgm:prSet/>
      <dgm:spPr/>
      <dgm:t>
        <a:bodyPr/>
        <a:lstStyle/>
        <a:p>
          <a:endParaRPr lang="en-US"/>
        </a:p>
      </dgm:t>
    </dgm:pt>
    <dgm:pt modelId="{4AEBB297-CCE8-42C5-8CA1-CFF61F96E933}">
      <dgm:prSet phldrT="[Text]"/>
      <dgm:spPr>
        <a:noFill/>
        <a:ln>
          <a:solidFill>
            <a:schemeClr val="tx1"/>
          </a:solidFill>
        </a:ln>
      </dgm:spPr>
      <dgm:t>
        <a:bodyPr/>
        <a:lstStyle/>
        <a:p>
          <a:r>
            <a:rPr lang="en-US" dirty="0" err="1"/>
            <a:t>Fotbollensdag</a:t>
          </a:r>
          <a:r>
            <a:rPr lang="en-US" dirty="0"/>
            <a:t>: 1a Maj</a:t>
          </a:r>
        </a:p>
      </dgm:t>
    </dgm:pt>
    <dgm:pt modelId="{809801CA-58A8-42D2-9138-ABEB3EBF43C5}" type="parTrans" cxnId="{903726A1-2014-4064-A68F-E20518556037}">
      <dgm:prSet/>
      <dgm:spPr/>
      <dgm:t>
        <a:bodyPr/>
        <a:lstStyle/>
        <a:p>
          <a:endParaRPr lang="en-US"/>
        </a:p>
      </dgm:t>
    </dgm:pt>
    <dgm:pt modelId="{D08C18B0-5E7D-499C-BB25-12733892BD0A}" type="sibTrans" cxnId="{903726A1-2014-4064-A68F-E20518556037}">
      <dgm:prSet/>
      <dgm:spPr/>
      <dgm:t>
        <a:bodyPr/>
        <a:lstStyle/>
        <a:p>
          <a:endParaRPr lang="en-US"/>
        </a:p>
      </dgm:t>
    </dgm:pt>
    <dgm:pt modelId="{2E9D84B8-76C3-4924-B710-02ADE6F0BAB5}">
      <dgm:prSet phldrT="[Text]"/>
      <dgm:spPr>
        <a:noFill/>
        <a:ln>
          <a:solidFill>
            <a:schemeClr val="tx1"/>
          </a:solidFill>
        </a:ln>
      </dgm:spPr>
      <dgm:t>
        <a:bodyPr/>
        <a:lstStyle/>
        <a:p>
          <a:r>
            <a:rPr lang="en-US" dirty="0" err="1"/>
            <a:t>Sommaravslutning</a:t>
          </a:r>
          <a:r>
            <a:rPr lang="en-US" dirty="0"/>
            <a:t>?</a:t>
          </a:r>
        </a:p>
      </dgm:t>
    </dgm:pt>
    <dgm:pt modelId="{F54E7A41-F33A-4211-9B4F-09BD84198062}" type="parTrans" cxnId="{11E44D16-F562-4585-B2E4-2FB2048BDB5F}">
      <dgm:prSet/>
      <dgm:spPr/>
      <dgm:t>
        <a:bodyPr/>
        <a:lstStyle/>
        <a:p>
          <a:endParaRPr lang="en-US"/>
        </a:p>
      </dgm:t>
    </dgm:pt>
    <dgm:pt modelId="{8B292011-9D44-44ED-9ACC-BC1B54387137}" type="sibTrans" cxnId="{11E44D16-F562-4585-B2E4-2FB2048BDB5F}">
      <dgm:prSet/>
      <dgm:spPr/>
      <dgm:t>
        <a:bodyPr/>
        <a:lstStyle/>
        <a:p>
          <a:endParaRPr lang="en-US"/>
        </a:p>
      </dgm:t>
    </dgm:pt>
    <dgm:pt modelId="{4CD32453-2231-4A8C-82FD-6989A26104FC}">
      <dgm:prSet phldrT="[Text]"/>
      <dgm:spPr>
        <a:noFill/>
        <a:ln>
          <a:solidFill>
            <a:schemeClr val="tx1"/>
          </a:solidFill>
        </a:ln>
      </dgm:spPr>
      <dgm:t>
        <a:bodyPr/>
        <a:lstStyle/>
        <a:p>
          <a:r>
            <a:rPr lang="en-US" dirty="0" err="1"/>
            <a:t>Säsongsplanering</a:t>
          </a:r>
          <a:r>
            <a:rPr lang="en-US" dirty="0"/>
            <a:t> </a:t>
          </a:r>
          <a:r>
            <a:rPr lang="en-US" dirty="0" err="1"/>
            <a:t>inför</a:t>
          </a:r>
          <a:r>
            <a:rPr lang="en-US" dirty="0"/>
            <a:t> 2025</a:t>
          </a:r>
        </a:p>
      </dgm:t>
    </dgm:pt>
    <dgm:pt modelId="{8ABD3FAF-6CFC-43CC-B0FC-8047F1FCE305}" type="parTrans" cxnId="{8ADB6D54-09CA-4394-A8D4-5F7F8967CC75}">
      <dgm:prSet/>
      <dgm:spPr/>
      <dgm:t>
        <a:bodyPr/>
        <a:lstStyle/>
        <a:p>
          <a:endParaRPr lang="en-US"/>
        </a:p>
      </dgm:t>
    </dgm:pt>
    <dgm:pt modelId="{50FA23B4-BBAB-46C6-94B4-0E02511CA911}" type="sibTrans" cxnId="{8ADB6D54-09CA-4394-A8D4-5F7F8967CC75}">
      <dgm:prSet/>
      <dgm:spPr/>
      <dgm:t>
        <a:bodyPr/>
        <a:lstStyle/>
        <a:p>
          <a:endParaRPr lang="en-US"/>
        </a:p>
      </dgm:t>
    </dgm:pt>
    <dgm:pt modelId="{78B57282-CB5B-4E3C-B640-DFE994D6B6CA}">
      <dgm:prSet phldrT="[Text]"/>
      <dgm:spPr>
        <a:noFill/>
        <a:ln>
          <a:solidFill>
            <a:schemeClr val="tx1"/>
          </a:solidFill>
        </a:ln>
      </dgm:spPr>
      <dgm:t>
        <a:bodyPr/>
        <a:lstStyle/>
        <a:p>
          <a:r>
            <a:rPr lang="en-US" dirty="0" err="1"/>
            <a:t>Försäsongsträning</a:t>
          </a:r>
          <a:r>
            <a:rPr lang="en-US" dirty="0"/>
            <a:t> Jan-Mars</a:t>
          </a:r>
        </a:p>
      </dgm:t>
    </dgm:pt>
    <dgm:pt modelId="{7ED36840-B7CF-460D-8226-297E9A0E8631}" type="parTrans" cxnId="{46809356-FEDD-4D30-AFD4-4672224BF22D}">
      <dgm:prSet/>
      <dgm:spPr/>
      <dgm:t>
        <a:bodyPr/>
        <a:lstStyle/>
        <a:p>
          <a:endParaRPr lang="en-US"/>
        </a:p>
      </dgm:t>
    </dgm:pt>
    <dgm:pt modelId="{712AAEA4-1112-4042-8974-7C564C7ED42A}" type="sibTrans" cxnId="{46809356-FEDD-4D30-AFD4-4672224BF22D}">
      <dgm:prSet/>
      <dgm:spPr/>
      <dgm:t>
        <a:bodyPr/>
        <a:lstStyle/>
        <a:p>
          <a:endParaRPr lang="en-US"/>
        </a:p>
      </dgm:t>
    </dgm:pt>
    <dgm:pt modelId="{B84238F6-844F-4FCD-BF24-D63BD8C8279D}">
      <dgm:prSet phldrT="[Text]"/>
      <dgm:spPr>
        <a:noFill/>
        <a:ln>
          <a:solidFill>
            <a:schemeClr val="tx1"/>
          </a:solidFill>
        </a:ln>
      </dgm:spPr>
      <dgm:t>
        <a:bodyPr/>
        <a:lstStyle/>
        <a:p>
          <a:r>
            <a:rPr lang="en-US" dirty="0" err="1"/>
            <a:t>Eftersäsongsträning</a:t>
          </a:r>
          <a:r>
            <a:rPr lang="en-US" dirty="0"/>
            <a:t> </a:t>
          </a:r>
          <a:r>
            <a:rPr lang="en-US" dirty="0" err="1"/>
            <a:t>Okt</a:t>
          </a:r>
          <a:r>
            <a:rPr lang="en-US" dirty="0"/>
            <a:t>-Dec</a:t>
          </a:r>
        </a:p>
      </dgm:t>
    </dgm:pt>
    <dgm:pt modelId="{9C44A27F-0A2E-445B-AC1B-BAF46FB0DFD5}" type="parTrans" cxnId="{533F1C8C-3649-413C-9E57-2E2D7CC54551}">
      <dgm:prSet/>
      <dgm:spPr/>
      <dgm:t>
        <a:bodyPr/>
        <a:lstStyle/>
        <a:p>
          <a:endParaRPr lang="en-US"/>
        </a:p>
      </dgm:t>
    </dgm:pt>
    <dgm:pt modelId="{90D85F70-F3E1-4966-B04D-76F34A34EEC3}" type="sibTrans" cxnId="{533F1C8C-3649-413C-9E57-2E2D7CC54551}">
      <dgm:prSet/>
      <dgm:spPr/>
      <dgm:t>
        <a:bodyPr/>
        <a:lstStyle/>
        <a:p>
          <a:endParaRPr lang="en-US"/>
        </a:p>
      </dgm:t>
    </dgm:pt>
    <dgm:pt modelId="{752E2D9C-5098-416C-89C8-18FE1930731E}">
      <dgm:prSet phldrT="[Text]"/>
      <dgm:spPr>
        <a:noFill/>
        <a:ln>
          <a:solidFill>
            <a:schemeClr val="tx1"/>
          </a:solidFill>
        </a:ln>
      </dgm:spPr>
      <dgm:t>
        <a:bodyPr/>
        <a:lstStyle/>
        <a:p>
          <a:r>
            <a:rPr lang="en-US" dirty="0" err="1"/>
            <a:t>Seriespel</a:t>
          </a:r>
          <a:r>
            <a:rPr lang="en-US" dirty="0"/>
            <a:t>: 3 lag </a:t>
          </a:r>
          <a:r>
            <a:rPr lang="en-US" dirty="0" err="1"/>
            <a:t>i</a:t>
          </a:r>
          <a:r>
            <a:rPr lang="en-US" dirty="0"/>
            <a:t> </a:t>
          </a:r>
          <a:r>
            <a:rPr lang="en-US" dirty="0" err="1"/>
            <a:t>seriespel</a:t>
          </a:r>
          <a:endParaRPr lang="en-US" dirty="0"/>
        </a:p>
      </dgm:t>
    </dgm:pt>
    <dgm:pt modelId="{6BF5EFAC-1D4A-4C82-BE6F-52A88BC3397E}" type="parTrans" cxnId="{55F8B2A8-EE90-4408-825D-31498E62BEA8}">
      <dgm:prSet/>
      <dgm:spPr/>
      <dgm:t>
        <a:bodyPr/>
        <a:lstStyle/>
        <a:p>
          <a:endParaRPr lang="en-US"/>
        </a:p>
      </dgm:t>
    </dgm:pt>
    <dgm:pt modelId="{529215E0-6822-46B2-AA3B-4C80C9BC2862}" type="sibTrans" cxnId="{55F8B2A8-EE90-4408-825D-31498E62BEA8}">
      <dgm:prSet/>
      <dgm:spPr/>
      <dgm:t>
        <a:bodyPr/>
        <a:lstStyle/>
        <a:p>
          <a:endParaRPr lang="en-US"/>
        </a:p>
      </dgm:t>
    </dgm:pt>
    <dgm:pt modelId="{3471A1B1-F92F-4BBB-88FC-E9419635A779}" type="pres">
      <dgm:prSet presAssocID="{079DB159-4303-474A-AC29-CC6ABE111344}" presName="linearFlow" presStyleCnt="0">
        <dgm:presLayoutVars>
          <dgm:dir/>
          <dgm:animLvl val="lvl"/>
          <dgm:resizeHandles val="exact"/>
        </dgm:presLayoutVars>
      </dgm:prSet>
      <dgm:spPr/>
    </dgm:pt>
    <dgm:pt modelId="{157DF9DD-3D75-4E66-8E22-354D892CBD0C}" type="pres">
      <dgm:prSet presAssocID="{BB6FFB26-D039-48FB-BA6E-8FE75ED9583F}" presName="composite" presStyleCnt="0"/>
      <dgm:spPr/>
    </dgm:pt>
    <dgm:pt modelId="{5251B42B-AA48-4E30-BDA5-842EB8C92D42}" type="pres">
      <dgm:prSet presAssocID="{BB6FFB26-D039-48FB-BA6E-8FE75ED9583F}" presName="parentText" presStyleLbl="alignNode1" presStyleIdx="0" presStyleCnt="3">
        <dgm:presLayoutVars>
          <dgm:chMax val="1"/>
          <dgm:bulletEnabled val="1"/>
        </dgm:presLayoutVars>
      </dgm:prSet>
      <dgm:spPr/>
    </dgm:pt>
    <dgm:pt modelId="{8E59000D-D535-4B9A-9B3D-F91FE2386FDC}" type="pres">
      <dgm:prSet presAssocID="{BB6FFB26-D039-48FB-BA6E-8FE75ED9583F}" presName="descendantText" presStyleLbl="alignAcc1" presStyleIdx="0" presStyleCnt="3">
        <dgm:presLayoutVars>
          <dgm:bulletEnabled val="1"/>
        </dgm:presLayoutVars>
      </dgm:prSet>
      <dgm:spPr/>
    </dgm:pt>
    <dgm:pt modelId="{9FE31703-8E8F-4097-B934-0B6EF51089D0}" type="pres">
      <dgm:prSet presAssocID="{2302AB13-A180-4EA0-8781-3DCD7746DF88}" presName="sp" presStyleCnt="0"/>
      <dgm:spPr/>
    </dgm:pt>
    <dgm:pt modelId="{7CAECF9E-912F-49DB-BDA2-DAA9A02E1F60}" type="pres">
      <dgm:prSet presAssocID="{7883CA3B-DEC1-43E0-A6A0-8042739696D9}" presName="composite" presStyleCnt="0"/>
      <dgm:spPr/>
    </dgm:pt>
    <dgm:pt modelId="{3DCEB0D8-A809-4138-B9A9-A1966DAE6E39}" type="pres">
      <dgm:prSet presAssocID="{7883CA3B-DEC1-43E0-A6A0-8042739696D9}" presName="parentText" presStyleLbl="alignNode1" presStyleIdx="1" presStyleCnt="3">
        <dgm:presLayoutVars>
          <dgm:chMax val="1"/>
          <dgm:bulletEnabled val="1"/>
        </dgm:presLayoutVars>
      </dgm:prSet>
      <dgm:spPr/>
    </dgm:pt>
    <dgm:pt modelId="{31B20187-62E4-4E4B-A3B7-8D80E54533FB}" type="pres">
      <dgm:prSet presAssocID="{7883CA3B-DEC1-43E0-A6A0-8042739696D9}" presName="descendantText" presStyleLbl="alignAcc1" presStyleIdx="1" presStyleCnt="3">
        <dgm:presLayoutVars>
          <dgm:bulletEnabled val="1"/>
        </dgm:presLayoutVars>
      </dgm:prSet>
      <dgm:spPr/>
    </dgm:pt>
    <dgm:pt modelId="{EFE7412D-61C4-4008-898F-87AC950DACC2}" type="pres">
      <dgm:prSet presAssocID="{4A124C49-36A0-46BC-A231-524A60A443B7}" presName="sp" presStyleCnt="0"/>
      <dgm:spPr/>
    </dgm:pt>
    <dgm:pt modelId="{E1693DDA-A734-4912-8FE7-CB804E08EF3B}" type="pres">
      <dgm:prSet presAssocID="{55E79592-986F-4AB5-AB29-39E0708D285E}" presName="composite" presStyleCnt="0"/>
      <dgm:spPr/>
    </dgm:pt>
    <dgm:pt modelId="{23E99FDD-AE0A-48E7-B616-667D9D6975E8}" type="pres">
      <dgm:prSet presAssocID="{55E79592-986F-4AB5-AB29-39E0708D285E}" presName="parentText" presStyleLbl="alignNode1" presStyleIdx="2" presStyleCnt="3">
        <dgm:presLayoutVars>
          <dgm:chMax val="1"/>
          <dgm:bulletEnabled val="1"/>
        </dgm:presLayoutVars>
      </dgm:prSet>
      <dgm:spPr/>
    </dgm:pt>
    <dgm:pt modelId="{F587C516-DF7D-40B4-A0CC-7143990EF7E2}" type="pres">
      <dgm:prSet presAssocID="{55E79592-986F-4AB5-AB29-39E0708D285E}" presName="descendantText" presStyleLbl="alignAcc1" presStyleIdx="2" presStyleCnt="3">
        <dgm:presLayoutVars>
          <dgm:bulletEnabled val="1"/>
        </dgm:presLayoutVars>
      </dgm:prSet>
      <dgm:spPr/>
    </dgm:pt>
  </dgm:ptLst>
  <dgm:cxnLst>
    <dgm:cxn modelId="{A2A24909-0239-4B61-85A0-ED9CC5026937}" type="presOf" srcId="{752E2D9C-5098-416C-89C8-18FE1930731E}" destId="{31B20187-62E4-4E4B-A3B7-8D80E54533FB}" srcOrd="0" destOrd="1" presId="urn:microsoft.com/office/officeart/2005/8/layout/chevron2"/>
    <dgm:cxn modelId="{03B97715-9CE9-4DB8-BCBD-810DAA61EDA2}" type="presOf" srcId="{4CD32453-2231-4A8C-82FD-6989A26104FC}" destId="{F587C516-DF7D-40B4-A0CC-7143990EF7E2}" srcOrd="0" destOrd="2" presId="urn:microsoft.com/office/officeart/2005/8/layout/chevron2"/>
    <dgm:cxn modelId="{11E44D16-F562-4585-B2E4-2FB2048BDB5F}" srcId="{7883CA3B-DEC1-43E0-A6A0-8042739696D9}" destId="{2E9D84B8-76C3-4924-B710-02ADE6F0BAB5}" srcOrd="3" destOrd="0" parTransId="{F54E7A41-F33A-4211-9B4F-09BD84198062}" sibTransId="{8B292011-9D44-44ED-9ACC-BC1B54387137}"/>
    <dgm:cxn modelId="{063C2E1C-C8F0-4BD2-A1E9-57507290BACE}" type="presOf" srcId="{2E9D84B8-76C3-4924-B710-02ADE6F0BAB5}" destId="{31B20187-62E4-4E4B-A3B7-8D80E54533FB}" srcOrd="0" destOrd="3" presId="urn:microsoft.com/office/officeart/2005/8/layout/chevron2"/>
    <dgm:cxn modelId="{6CB64D1C-A195-40A6-8388-A2A4F6874537}" type="presOf" srcId="{B84238F6-844F-4FCD-BF24-D63BD8C8279D}" destId="{F587C516-DF7D-40B4-A0CC-7143990EF7E2}" srcOrd="0" destOrd="1" presId="urn:microsoft.com/office/officeart/2005/8/layout/chevron2"/>
    <dgm:cxn modelId="{C4810127-3AA5-4582-A85D-5FBA76ECBB03}" srcId="{079DB159-4303-474A-AC29-CC6ABE111344}" destId="{55E79592-986F-4AB5-AB29-39E0708D285E}" srcOrd="2" destOrd="0" parTransId="{E3D14551-9105-4224-A4E0-8DCB3B150006}" sibTransId="{64EBB79A-0D2E-4568-8924-B770E1110348}"/>
    <dgm:cxn modelId="{03A8463C-6B5B-42D4-BB7D-95DC77489232}" type="presOf" srcId="{7883CA3B-DEC1-43E0-A6A0-8042739696D9}" destId="{3DCEB0D8-A809-4138-B9A9-A1966DAE6E39}" srcOrd="0" destOrd="0" presId="urn:microsoft.com/office/officeart/2005/8/layout/chevron2"/>
    <dgm:cxn modelId="{5362494B-91AF-4D30-B084-5DA66F81AE4B}" srcId="{55E79592-986F-4AB5-AB29-39E0708D285E}" destId="{AE4AF202-22D1-4F01-AF95-4C531FE6DA00}" srcOrd="0" destOrd="0" parTransId="{B775ACC3-35C0-4AA8-830E-042001470918}" sibTransId="{30D320BC-04AF-4AB3-B6AC-2E0EF7B2B9F0}"/>
    <dgm:cxn modelId="{79A88E51-F8B3-4CCB-BC21-FDC2575E002C}" srcId="{079DB159-4303-474A-AC29-CC6ABE111344}" destId="{7883CA3B-DEC1-43E0-A6A0-8042739696D9}" srcOrd="1" destOrd="0" parTransId="{6C3BCF76-4077-47EF-BB81-2032DAF6BEB8}" sibTransId="{4A124C49-36A0-46BC-A231-524A60A443B7}"/>
    <dgm:cxn modelId="{8ADB6D54-09CA-4394-A8D4-5F7F8967CC75}" srcId="{55E79592-986F-4AB5-AB29-39E0708D285E}" destId="{4CD32453-2231-4A8C-82FD-6989A26104FC}" srcOrd="2" destOrd="0" parTransId="{8ABD3FAF-6CFC-43CC-B0FC-8047F1FCE305}" sibTransId="{50FA23B4-BBAB-46C6-94B4-0E02511CA911}"/>
    <dgm:cxn modelId="{1910E274-0FA9-4D5C-9148-0C42180AAB89}" type="presOf" srcId="{BB6FFB26-D039-48FB-BA6E-8FE75ED9583F}" destId="{5251B42B-AA48-4E30-BDA5-842EB8C92D42}" srcOrd="0" destOrd="0" presId="urn:microsoft.com/office/officeart/2005/8/layout/chevron2"/>
    <dgm:cxn modelId="{46809356-FEDD-4D30-AFD4-4672224BF22D}" srcId="{BB6FFB26-D039-48FB-BA6E-8FE75ED9583F}" destId="{78B57282-CB5B-4E3C-B640-DFE994D6B6CA}" srcOrd="0" destOrd="0" parTransId="{7ED36840-B7CF-460D-8226-297E9A0E8631}" sibTransId="{712AAEA4-1112-4042-8974-7C564C7ED42A}"/>
    <dgm:cxn modelId="{4C137B57-6AF6-47E7-A61B-D8447B55851C}" srcId="{7883CA3B-DEC1-43E0-A6A0-8042739696D9}" destId="{299CF3DA-C20A-4E1F-AC16-3A83B511A8D3}" srcOrd="0" destOrd="0" parTransId="{68FF93DB-BBBB-4C05-8F70-C5AF7FBD4FCB}" sibTransId="{42DC4C9C-086E-414D-B266-F967FABA2999}"/>
    <dgm:cxn modelId="{664E347A-7105-4D4A-B6EA-41488E5DCFE5}" srcId="{079DB159-4303-474A-AC29-CC6ABE111344}" destId="{BB6FFB26-D039-48FB-BA6E-8FE75ED9583F}" srcOrd="0" destOrd="0" parTransId="{2509C663-657B-49FF-804E-5B7F25B746F1}" sibTransId="{2302AB13-A180-4EA0-8781-3DCD7746DF88}"/>
    <dgm:cxn modelId="{10C6ED7B-3090-4F86-BB9C-04E5D5149FB1}" type="presOf" srcId="{299CF3DA-C20A-4E1F-AC16-3A83B511A8D3}" destId="{31B20187-62E4-4E4B-A3B7-8D80E54533FB}" srcOrd="0" destOrd="0" presId="urn:microsoft.com/office/officeart/2005/8/layout/chevron2"/>
    <dgm:cxn modelId="{3BD85982-F2ED-4B25-BFCC-315773D650F8}" type="presOf" srcId="{55E79592-986F-4AB5-AB29-39E0708D285E}" destId="{23E99FDD-AE0A-48E7-B616-667D9D6975E8}" srcOrd="0" destOrd="0" presId="urn:microsoft.com/office/officeart/2005/8/layout/chevron2"/>
    <dgm:cxn modelId="{533F1C8C-3649-413C-9E57-2E2D7CC54551}" srcId="{55E79592-986F-4AB5-AB29-39E0708D285E}" destId="{B84238F6-844F-4FCD-BF24-D63BD8C8279D}" srcOrd="1" destOrd="0" parTransId="{9C44A27F-0A2E-445B-AC1B-BAF46FB0DFD5}" sibTransId="{90D85F70-F3E1-4966-B04D-76F34A34EEC3}"/>
    <dgm:cxn modelId="{903726A1-2014-4064-A68F-E20518556037}" srcId="{7883CA3B-DEC1-43E0-A6A0-8042739696D9}" destId="{4AEBB297-CCE8-42C5-8CA1-CFF61F96E933}" srcOrd="2" destOrd="0" parTransId="{809801CA-58A8-42D2-9138-ABEB3EBF43C5}" sibTransId="{D08C18B0-5E7D-499C-BB25-12733892BD0A}"/>
    <dgm:cxn modelId="{55F8B2A8-EE90-4408-825D-31498E62BEA8}" srcId="{7883CA3B-DEC1-43E0-A6A0-8042739696D9}" destId="{752E2D9C-5098-416C-89C8-18FE1930731E}" srcOrd="1" destOrd="0" parTransId="{6BF5EFAC-1D4A-4C82-BE6F-52A88BC3397E}" sibTransId="{529215E0-6822-46B2-AA3B-4C80C9BC2862}"/>
    <dgm:cxn modelId="{64388FAC-4BA1-497D-A6CB-325A88CE1155}" type="presOf" srcId="{40EB5E23-FF63-4B67-95CA-615998D5AD66}" destId="{8E59000D-D535-4B9A-9B3D-F91FE2386FDC}" srcOrd="0" destOrd="1" presId="urn:microsoft.com/office/officeart/2005/8/layout/chevron2"/>
    <dgm:cxn modelId="{4AB7B4B0-3725-4926-9F86-6F3D8CF8A109}" type="presOf" srcId="{78B57282-CB5B-4E3C-B640-DFE994D6B6CA}" destId="{8E59000D-D535-4B9A-9B3D-F91FE2386FDC}" srcOrd="0" destOrd="0" presId="urn:microsoft.com/office/officeart/2005/8/layout/chevron2"/>
    <dgm:cxn modelId="{8B88B1D4-C057-451E-942F-2FDB12473DFF}" type="presOf" srcId="{079DB159-4303-474A-AC29-CC6ABE111344}" destId="{3471A1B1-F92F-4BBB-88FC-E9419635A779}" srcOrd="0" destOrd="0" presId="urn:microsoft.com/office/officeart/2005/8/layout/chevron2"/>
    <dgm:cxn modelId="{50B71CD7-A75D-42FA-BFD7-C9B596739922}" srcId="{BB6FFB26-D039-48FB-BA6E-8FE75ED9583F}" destId="{40EB5E23-FF63-4B67-95CA-615998D5AD66}" srcOrd="1" destOrd="0" parTransId="{49205BDA-F88D-4315-B0B0-9798B7DF1208}" sibTransId="{E52C4B4B-3963-447E-B5B8-A9C2DC20D203}"/>
    <dgm:cxn modelId="{FF662FDC-FF0E-490B-A742-757816C1A069}" type="presOf" srcId="{780D39E3-884B-4E6A-9F28-B30CD9AD1876}" destId="{31B20187-62E4-4E4B-A3B7-8D80E54533FB}" srcOrd="0" destOrd="4" presId="urn:microsoft.com/office/officeart/2005/8/layout/chevron2"/>
    <dgm:cxn modelId="{73BDEBDC-1449-49E1-97F6-BB9BA87BFC33}" type="presOf" srcId="{AE4AF202-22D1-4F01-AF95-4C531FE6DA00}" destId="{F587C516-DF7D-40B4-A0CC-7143990EF7E2}" srcOrd="0" destOrd="0" presId="urn:microsoft.com/office/officeart/2005/8/layout/chevron2"/>
    <dgm:cxn modelId="{017719E5-5BA5-45BF-A193-C73D707A73CE}" srcId="{7883CA3B-DEC1-43E0-A6A0-8042739696D9}" destId="{780D39E3-884B-4E6A-9F28-B30CD9AD1876}" srcOrd="4" destOrd="0" parTransId="{BC16D55C-6E1A-40E3-88D2-B5E36F6BB2A9}" sibTransId="{3735AD89-57A1-4B43-9650-4AC4441CCEFF}"/>
    <dgm:cxn modelId="{395897EB-23CD-4C2C-A2E7-5E935E94504F}" type="presOf" srcId="{4AEBB297-CCE8-42C5-8CA1-CFF61F96E933}" destId="{31B20187-62E4-4E4B-A3B7-8D80E54533FB}" srcOrd="0" destOrd="2" presId="urn:microsoft.com/office/officeart/2005/8/layout/chevron2"/>
    <dgm:cxn modelId="{EFF99684-B049-438F-A002-AD0DE7092E01}" type="presParOf" srcId="{3471A1B1-F92F-4BBB-88FC-E9419635A779}" destId="{157DF9DD-3D75-4E66-8E22-354D892CBD0C}" srcOrd="0" destOrd="0" presId="urn:microsoft.com/office/officeart/2005/8/layout/chevron2"/>
    <dgm:cxn modelId="{33F893B3-7C4E-41F3-87F9-EB446140DCC1}" type="presParOf" srcId="{157DF9DD-3D75-4E66-8E22-354D892CBD0C}" destId="{5251B42B-AA48-4E30-BDA5-842EB8C92D42}" srcOrd="0" destOrd="0" presId="urn:microsoft.com/office/officeart/2005/8/layout/chevron2"/>
    <dgm:cxn modelId="{20900C47-6DD3-48F8-9069-EDEE81C9588B}" type="presParOf" srcId="{157DF9DD-3D75-4E66-8E22-354D892CBD0C}" destId="{8E59000D-D535-4B9A-9B3D-F91FE2386FDC}" srcOrd="1" destOrd="0" presId="urn:microsoft.com/office/officeart/2005/8/layout/chevron2"/>
    <dgm:cxn modelId="{7C685196-F63F-4ABB-86CF-AA37D9D91F2C}" type="presParOf" srcId="{3471A1B1-F92F-4BBB-88FC-E9419635A779}" destId="{9FE31703-8E8F-4097-B934-0B6EF51089D0}" srcOrd="1" destOrd="0" presId="urn:microsoft.com/office/officeart/2005/8/layout/chevron2"/>
    <dgm:cxn modelId="{7A7CAB1C-3D3D-411D-B336-38ADC04D8CA9}" type="presParOf" srcId="{3471A1B1-F92F-4BBB-88FC-E9419635A779}" destId="{7CAECF9E-912F-49DB-BDA2-DAA9A02E1F60}" srcOrd="2" destOrd="0" presId="urn:microsoft.com/office/officeart/2005/8/layout/chevron2"/>
    <dgm:cxn modelId="{F3C9D188-DF55-424E-A53D-664986CE0C5B}" type="presParOf" srcId="{7CAECF9E-912F-49DB-BDA2-DAA9A02E1F60}" destId="{3DCEB0D8-A809-4138-B9A9-A1966DAE6E39}" srcOrd="0" destOrd="0" presId="urn:microsoft.com/office/officeart/2005/8/layout/chevron2"/>
    <dgm:cxn modelId="{76B5C83D-F271-4CB8-A91A-4CDC5DFFFC4C}" type="presParOf" srcId="{7CAECF9E-912F-49DB-BDA2-DAA9A02E1F60}" destId="{31B20187-62E4-4E4B-A3B7-8D80E54533FB}" srcOrd="1" destOrd="0" presId="urn:microsoft.com/office/officeart/2005/8/layout/chevron2"/>
    <dgm:cxn modelId="{555AAAA6-8CCD-4294-9634-F5A6D2FF1924}" type="presParOf" srcId="{3471A1B1-F92F-4BBB-88FC-E9419635A779}" destId="{EFE7412D-61C4-4008-898F-87AC950DACC2}" srcOrd="3" destOrd="0" presId="urn:microsoft.com/office/officeart/2005/8/layout/chevron2"/>
    <dgm:cxn modelId="{EF093223-B513-43EF-A3FC-9D5C85D6731B}" type="presParOf" srcId="{3471A1B1-F92F-4BBB-88FC-E9419635A779}" destId="{E1693DDA-A734-4912-8FE7-CB804E08EF3B}" srcOrd="4" destOrd="0" presId="urn:microsoft.com/office/officeart/2005/8/layout/chevron2"/>
    <dgm:cxn modelId="{D1A423D9-1659-4FBE-9F6E-7DDCC2B0BB6E}" type="presParOf" srcId="{E1693DDA-A734-4912-8FE7-CB804E08EF3B}" destId="{23E99FDD-AE0A-48E7-B616-667D9D6975E8}" srcOrd="0" destOrd="0" presId="urn:microsoft.com/office/officeart/2005/8/layout/chevron2"/>
    <dgm:cxn modelId="{4894A212-7794-4F23-B257-306100EC0272}" type="presParOf" srcId="{E1693DDA-A734-4912-8FE7-CB804E08EF3B}" destId="{F587C516-DF7D-40B4-A0CC-7143990EF7E2}" srcOrd="1" destOrd="0" presId="urn:microsoft.com/office/officeart/2005/8/layout/chevron2"/>
  </dgm:cxnLst>
  <dgm:bg>
    <a:noFill/>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D2BA0F-4CC2-432A-B15A-88F575D9883B}">
      <dsp:nvSpPr>
        <dsp:cNvPr id="0" name=""/>
        <dsp:cNvSpPr/>
      </dsp:nvSpPr>
      <dsp:spPr>
        <a:xfrm>
          <a:off x="276553" y="1278"/>
          <a:ext cx="3080723" cy="1848433"/>
        </a:xfrm>
        <a:prstGeom prst="rect">
          <a:avLst/>
        </a:prstGeom>
        <a:noFill/>
        <a:ln w="12700" cap="flat" cmpd="sng" algn="ctr">
          <a:solidFill>
            <a:prstClr val="black"/>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Vi vill bedriva verksamhet för alla barn och ungdomar som vill träna och spela fotboll i Bankeryd. </a:t>
          </a:r>
        </a:p>
      </dsp:txBody>
      <dsp:txXfrm>
        <a:off x="276553" y="1278"/>
        <a:ext cx="3080723" cy="1848433"/>
      </dsp:txXfrm>
    </dsp:sp>
    <dsp:sp modelId="{00E7EB84-A6DD-4B19-86A4-6EF530764D93}">
      <dsp:nvSpPr>
        <dsp:cNvPr id="0" name=""/>
        <dsp:cNvSpPr/>
      </dsp:nvSpPr>
      <dsp:spPr>
        <a:xfrm>
          <a:off x="3665348" y="1278"/>
          <a:ext cx="3080723" cy="1848433"/>
        </a:xfrm>
        <a:prstGeom prst="rect">
          <a:avLst/>
        </a:prstGeom>
        <a:noFill/>
        <a:ln w="12700" cap="flat" cmpd="sng" algn="ctr">
          <a:solidFill>
            <a:prstClr val="black"/>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Vi vill skapa klubbkänsla där ledare, spelare och föräldrar är stolta för BSK och känner glädje med sitt engagemang inom klubben. </a:t>
          </a:r>
        </a:p>
      </dsp:txBody>
      <dsp:txXfrm>
        <a:off x="3665348" y="1278"/>
        <a:ext cx="3080723" cy="1848433"/>
      </dsp:txXfrm>
    </dsp:sp>
    <dsp:sp modelId="{26EE6C1B-CCFF-459C-9C61-7AB8EB6487F3}">
      <dsp:nvSpPr>
        <dsp:cNvPr id="0" name=""/>
        <dsp:cNvSpPr/>
      </dsp:nvSpPr>
      <dsp:spPr>
        <a:xfrm>
          <a:off x="7054144" y="1278"/>
          <a:ext cx="3080723" cy="1848433"/>
        </a:xfrm>
        <a:prstGeom prst="rect">
          <a:avLst/>
        </a:prstGeom>
        <a:noFill/>
        <a:ln w="12700" cap="flat" cmpd="sng" algn="ctr">
          <a:solidFill>
            <a:prstClr val="black"/>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Vi vill fostra spelarna till ansvarskännande människor som respekterar regler och normer; både på fotbollsplan och utanför den. </a:t>
          </a:r>
        </a:p>
      </dsp:txBody>
      <dsp:txXfrm>
        <a:off x="7054144" y="1278"/>
        <a:ext cx="3080723" cy="1848433"/>
      </dsp:txXfrm>
    </dsp:sp>
    <dsp:sp modelId="{1839C4CC-1514-4D2D-BAD4-E5D084F66E36}">
      <dsp:nvSpPr>
        <dsp:cNvPr id="0" name=""/>
        <dsp:cNvSpPr/>
      </dsp:nvSpPr>
      <dsp:spPr>
        <a:xfrm>
          <a:off x="276553" y="2157784"/>
          <a:ext cx="3080723" cy="1848433"/>
        </a:xfrm>
        <a:prstGeom prst="rect">
          <a:avLst/>
        </a:prstGeom>
        <a:noFill/>
        <a:ln w="12700" cap="flat" cmpd="sng" algn="ctr">
          <a:solidFill>
            <a:prstClr val="black"/>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BSK skall inte hindra barn och ungdomar att jämsides med fotboll delta i andra idrotter. </a:t>
          </a:r>
        </a:p>
      </dsp:txBody>
      <dsp:txXfrm>
        <a:off x="276553" y="2157784"/>
        <a:ext cx="3080723" cy="1848433"/>
      </dsp:txXfrm>
    </dsp:sp>
    <dsp:sp modelId="{E1675614-A571-49CA-89D8-D4F67865ECFE}">
      <dsp:nvSpPr>
        <dsp:cNvPr id="0" name=""/>
        <dsp:cNvSpPr/>
      </dsp:nvSpPr>
      <dsp:spPr>
        <a:xfrm>
          <a:off x="3665348" y="2157784"/>
          <a:ext cx="3080723" cy="1848433"/>
        </a:xfrm>
        <a:prstGeom prst="rect">
          <a:avLst/>
        </a:prstGeom>
        <a:noFill/>
        <a:ln w="12700" cap="flat" cmpd="sng" algn="ctr">
          <a:solidFill>
            <a:prstClr val="black"/>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Vi vill bedriva fotbollsverksamhet där individens utveckling inom laget är i centrum. </a:t>
          </a:r>
        </a:p>
      </dsp:txBody>
      <dsp:txXfrm>
        <a:off x="3665348" y="2157784"/>
        <a:ext cx="3080723" cy="1848433"/>
      </dsp:txXfrm>
    </dsp:sp>
    <dsp:sp modelId="{21AFEAA6-9994-40E8-B6F7-BB171B0E86D1}">
      <dsp:nvSpPr>
        <dsp:cNvPr id="0" name=""/>
        <dsp:cNvSpPr/>
      </dsp:nvSpPr>
      <dsp:spPr>
        <a:xfrm>
          <a:off x="7054144" y="2157784"/>
          <a:ext cx="3080723" cy="1848433"/>
        </a:xfrm>
        <a:prstGeom prst="rect">
          <a:avLst/>
        </a:prstGeom>
        <a:noFill/>
        <a:ln w="12700" cap="flat" cmpd="sng" algn="ctr">
          <a:solidFill>
            <a:prstClr val="black"/>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baseline="0">
              <a:solidFill>
                <a:prstClr val="black"/>
              </a:solidFill>
              <a:latin typeface="Calibri" panose="020F0502020204030204"/>
              <a:ea typeface="+mn-ea"/>
              <a:cs typeface="+mn-cs"/>
            </a:rPr>
            <a:t>Vårt mål är ett representationslag (Dam och Herr) som i huvudsak består av spelare från de egna leden. </a:t>
          </a:r>
        </a:p>
      </dsp:txBody>
      <dsp:txXfrm>
        <a:off x="7054144" y="2157784"/>
        <a:ext cx="3080723" cy="18484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51B42B-AA48-4E30-BDA5-842EB8C92D42}">
      <dsp:nvSpPr>
        <dsp:cNvPr id="0" name=""/>
        <dsp:cNvSpPr/>
      </dsp:nvSpPr>
      <dsp:spPr>
        <a:xfrm rot="5400000">
          <a:off x="-229187" y="229739"/>
          <a:ext cx="1527917" cy="1069542"/>
        </a:xfrm>
        <a:prstGeom prst="chevron">
          <a:avLst/>
        </a:prstGeom>
        <a:solidFill>
          <a:schemeClr val="tx1"/>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err="1"/>
            <a:t>Försäsong</a:t>
          </a:r>
          <a:r>
            <a:rPr lang="en-US" sz="1500" kern="1200" dirty="0"/>
            <a:t> Jan-Mar</a:t>
          </a:r>
        </a:p>
      </dsp:txBody>
      <dsp:txXfrm rot="-5400000">
        <a:off x="1" y="535322"/>
        <a:ext cx="1069542" cy="458375"/>
      </dsp:txXfrm>
    </dsp:sp>
    <dsp:sp modelId="{8E59000D-D535-4B9A-9B3D-F91FE2386FDC}">
      <dsp:nvSpPr>
        <dsp:cNvPr id="0" name=""/>
        <dsp:cNvSpPr/>
      </dsp:nvSpPr>
      <dsp:spPr>
        <a:xfrm rot="5400000">
          <a:off x="3731849" y="-2661755"/>
          <a:ext cx="993146" cy="6317760"/>
        </a:xfrm>
        <a:prstGeom prst="round2SameRect">
          <a:avLst/>
        </a:prstGeom>
        <a:no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n-US" sz="1100" kern="1200" dirty="0" err="1"/>
            <a:t>Försäsongsträning</a:t>
          </a:r>
          <a:r>
            <a:rPr lang="en-US" sz="1100" kern="1200" dirty="0"/>
            <a:t> Jan-Mars</a:t>
          </a:r>
        </a:p>
        <a:p>
          <a:pPr marL="57150" lvl="1" indent="-57150" algn="l" defTabSz="488950">
            <a:lnSpc>
              <a:spcPct val="90000"/>
            </a:lnSpc>
            <a:spcBef>
              <a:spcPct val="0"/>
            </a:spcBef>
            <a:spcAft>
              <a:spcPct val="15000"/>
            </a:spcAft>
            <a:buChar char="•"/>
          </a:pPr>
          <a:r>
            <a:rPr lang="en-US" sz="1100" kern="1200" dirty="0" err="1"/>
            <a:t>Föräldramöte</a:t>
          </a:r>
          <a:endParaRPr lang="en-US" sz="1100" kern="1200" dirty="0"/>
        </a:p>
      </dsp:txBody>
      <dsp:txXfrm rot="-5400000">
        <a:off x="1069543" y="49032"/>
        <a:ext cx="6269279" cy="896184"/>
      </dsp:txXfrm>
    </dsp:sp>
    <dsp:sp modelId="{3DCEB0D8-A809-4138-B9A9-A1966DAE6E39}">
      <dsp:nvSpPr>
        <dsp:cNvPr id="0" name=""/>
        <dsp:cNvSpPr/>
      </dsp:nvSpPr>
      <dsp:spPr>
        <a:xfrm rot="5400000">
          <a:off x="-229187" y="1562530"/>
          <a:ext cx="1527917" cy="1069542"/>
        </a:xfrm>
        <a:prstGeom prst="chevron">
          <a:avLst/>
        </a:prstGeom>
        <a:solidFill>
          <a:schemeClr val="tx1"/>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err="1"/>
            <a:t>Säsong</a:t>
          </a:r>
          <a:r>
            <a:rPr lang="en-US" sz="1500" kern="1200" dirty="0"/>
            <a:t>    Apr-Sept</a:t>
          </a:r>
        </a:p>
      </dsp:txBody>
      <dsp:txXfrm rot="-5400000">
        <a:off x="1" y="1868113"/>
        <a:ext cx="1069542" cy="458375"/>
      </dsp:txXfrm>
    </dsp:sp>
    <dsp:sp modelId="{31B20187-62E4-4E4B-A3B7-8D80E54533FB}">
      <dsp:nvSpPr>
        <dsp:cNvPr id="0" name=""/>
        <dsp:cNvSpPr/>
      </dsp:nvSpPr>
      <dsp:spPr>
        <a:xfrm rot="5400000">
          <a:off x="3731849" y="-1328963"/>
          <a:ext cx="993146" cy="6317760"/>
        </a:xfrm>
        <a:prstGeom prst="round2SameRect">
          <a:avLst/>
        </a:prstGeom>
        <a:no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n-US" sz="1100" kern="1200" dirty="0" err="1"/>
            <a:t>Träningar</a:t>
          </a:r>
          <a:r>
            <a:rPr lang="en-US" sz="1100" kern="1200" dirty="0"/>
            <a:t>: </a:t>
          </a:r>
          <a:r>
            <a:rPr lang="en-US" sz="1100" kern="1200" dirty="0" err="1"/>
            <a:t>Tisdag</a:t>
          </a:r>
          <a:r>
            <a:rPr lang="en-US" sz="1100" kern="1200" dirty="0"/>
            <a:t>, </a:t>
          </a:r>
          <a:r>
            <a:rPr lang="en-US" sz="1100" kern="1200" dirty="0" err="1"/>
            <a:t>Torsdag</a:t>
          </a:r>
          <a:r>
            <a:rPr lang="en-US" sz="1100" kern="1200" dirty="0"/>
            <a:t> 17:30-19:00</a:t>
          </a:r>
        </a:p>
        <a:p>
          <a:pPr marL="57150" lvl="1" indent="-57150" algn="l" defTabSz="488950">
            <a:lnSpc>
              <a:spcPct val="90000"/>
            </a:lnSpc>
            <a:spcBef>
              <a:spcPct val="0"/>
            </a:spcBef>
            <a:spcAft>
              <a:spcPct val="15000"/>
            </a:spcAft>
            <a:buChar char="•"/>
          </a:pPr>
          <a:r>
            <a:rPr lang="en-US" sz="1100" kern="1200" dirty="0" err="1"/>
            <a:t>Seriespel</a:t>
          </a:r>
          <a:r>
            <a:rPr lang="en-US" sz="1100" kern="1200" dirty="0"/>
            <a:t>: 3 lag </a:t>
          </a:r>
          <a:r>
            <a:rPr lang="en-US" sz="1100" kern="1200" dirty="0" err="1"/>
            <a:t>i</a:t>
          </a:r>
          <a:r>
            <a:rPr lang="en-US" sz="1100" kern="1200" dirty="0"/>
            <a:t> </a:t>
          </a:r>
          <a:r>
            <a:rPr lang="en-US" sz="1100" kern="1200" dirty="0" err="1"/>
            <a:t>seriespel</a:t>
          </a:r>
          <a:endParaRPr lang="en-US" sz="1100" kern="1200" dirty="0"/>
        </a:p>
        <a:p>
          <a:pPr marL="57150" lvl="1" indent="-57150" algn="l" defTabSz="488950">
            <a:lnSpc>
              <a:spcPct val="90000"/>
            </a:lnSpc>
            <a:spcBef>
              <a:spcPct val="0"/>
            </a:spcBef>
            <a:spcAft>
              <a:spcPct val="15000"/>
            </a:spcAft>
            <a:buChar char="•"/>
          </a:pPr>
          <a:r>
            <a:rPr lang="en-US" sz="1100" kern="1200" dirty="0" err="1"/>
            <a:t>Fotbollensdag</a:t>
          </a:r>
          <a:r>
            <a:rPr lang="en-US" sz="1100" kern="1200" dirty="0"/>
            <a:t>: 1a Maj</a:t>
          </a:r>
        </a:p>
        <a:p>
          <a:pPr marL="57150" lvl="1" indent="-57150" algn="l" defTabSz="488950">
            <a:lnSpc>
              <a:spcPct val="90000"/>
            </a:lnSpc>
            <a:spcBef>
              <a:spcPct val="0"/>
            </a:spcBef>
            <a:spcAft>
              <a:spcPct val="15000"/>
            </a:spcAft>
            <a:buChar char="•"/>
          </a:pPr>
          <a:r>
            <a:rPr lang="en-US" sz="1100" kern="1200" dirty="0" err="1"/>
            <a:t>Sommaravslutning</a:t>
          </a:r>
          <a:r>
            <a:rPr lang="en-US" sz="1100" kern="1200" dirty="0"/>
            <a:t>?</a:t>
          </a:r>
        </a:p>
        <a:p>
          <a:pPr marL="57150" lvl="1" indent="-57150" algn="l" defTabSz="488950">
            <a:lnSpc>
              <a:spcPct val="90000"/>
            </a:lnSpc>
            <a:spcBef>
              <a:spcPct val="0"/>
            </a:spcBef>
            <a:spcAft>
              <a:spcPct val="15000"/>
            </a:spcAft>
            <a:buChar char="•"/>
          </a:pPr>
          <a:r>
            <a:rPr lang="en-US" sz="1100" kern="1200" dirty="0"/>
            <a:t>Cuper: </a:t>
          </a:r>
          <a:r>
            <a:rPr lang="en-US" sz="1100" kern="1200" dirty="0" err="1"/>
            <a:t>Juni</a:t>
          </a:r>
          <a:r>
            <a:rPr lang="en-US" sz="1100" kern="1200" dirty="0"/>
            <a:t>, </a:t>
          </a:r>
          <a:r>
            <a:rPr lang="en-US" sz="1100" kern="1200" dirty="0" err="1"/>
            <a:t>Augusti</a:t>
          </a:r>
          <a:endParaRPr lang="en-US" sz="1100" kern="1200" dirty="0"/>
        </a:p>
      </dsp:txBody>
      <dsp:txXfrm rot="-5400000">
        <a:off x="1069543" y="1381824"/>
        <a:ext cx="6269279" cy="896184"/>
      </dsp:txXfrm>
    </dsp:sp>
    <dsp:sp modelId="{23E99FDD-AE0A-48E7-B616-667D9D6975E8}">
      <dsp:nvSpPr>
        <dsp:cNvPr id="0" name=""/>
        <dsp:cNvSpPr/>
      </dsp:nvSpPr>
      <dsp:spPr>
        <a:xfrm rot="5400000">
          <a:off x="-229187" y="2895322"/>
          <a:ext cx="1527917" cy="1069542"/>
        </a:xfrm>
        <a:prstGeom prst="chevron">
          <a:avLst/>
        </a:prstGeom>
        <a:solidFill>
          <a:schemeClr val="tx1"/>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err="1"/>
            <a:t>Eftersäsong</a:t>
          </a:r>
          <a:r>
            <a:rPr lang="en-US" sz="1500" kern="1200" dirty="0"/>
            <a:t> </a:t>
          </a:r>
          <a:r>
            <a:rPr lang="en-US" sz="1500" kern="1200" dirty="0" err="1"/>
            <a:t>Okt</a:t>
          </a:r>
          <a:r>
            <a:rPr lang="en-US" sz="1500" kern="1200" dirty="0"/>
            <a:t>-Dec</a:t>
          </a:r>
        </a:p>
      </dsp:txBody>
      <dsp:txXfrm rot="-5400000">
        <a:off x="1" y="3200905"/>
        <a:ext cx="1069542" cy="458375"/>
      </dsp:txXfrm>
    </dsp:sp>
    <dsp:sp modelId="{F587C516-DF7D-40B4-A0CC-7143990EF7E2}">
      <dsp:nvSpPr>
        <dsp:cNvPr id="0" name=""/>
        <dsp:cNvSpPr/>
      </dsp:nvSpPr>
      <dsp:spPr>
        <a:xfrm rot="5400000">
          <a:off x="3731849" y="3827"/>
          <a:ext cx="993146" cy="6317760"/>
        </a:xfrm>
        <a:prstGeom prst="round2SameRect">
          <a:avLst/>
        </a:prstGeom>
        <a:no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n-US" sz="1100" kern="1200" dirty="0" err="1"/>
            <a:t>Avslutning</a:t>
          </a:r>
          <a:endParaRPr lang="en-US" sz="1100" kern="1200" dirty="0"/>
        </a:p>
        <a:p>
          <a:pPr marL="57150" lvl="1" indent="-57150" algn="l" defTabSz="488950">
            <a:lnSpc>
              <a:spcPct val="90000"/>
            </a:lnSpc>
            <a:spcBef>
              <a:spcPct val="0"/>
            </a:spcBef>
            <a:spcAft>
              <a:spcPct val="15000"/>
            </a:spcAft>
            <a:buChar char="•"/>
          </a:pPr>
          <a:r>
            <a:rPr lang="en-US" sz="1100" kern="1200" dirty="0" err="1"/>
            <a:t>Eftersäsongsträning</a:t>
          </a:r>
          <a:r>
            <a:rPr lang="en-US" sz="1100" kern="1200" dirty="0"/>
            <a:t> </a:t>
          </a:r>
          <a:r>
            <a:rPr lang="en-US" sz="1100" kern="1200" dirty="0" err="1"/>
            <a:t>Okt</a:t>
          </a:r>
          <a:r>
            <a:rPr lang="en-US" sz="1100" kern="1200" dirty="0"/>
            <a:t>-Dec</a:t>
          </a:r>
        </a:p>
        <a:p>
          <a:pPr marL="57150" lvl="1" indent="-57150" algn="l" defTabSz="488950">
            <a:lnSpc>
              <a:spcPct val="90000"/>
            </a:lnSpc>
            <a:spcBef>
              <a:spcPct val="0"/>
            </a:spcBef>
            <a:spcAft>
              <a:spcPct val="15000"/>
            </a:spcAft>
            <a:buChar char="•"/>
          </a:pPr>
          <a:r>
            <a:rPr lang="en-US" sz="1100" kern="1200" dirty="0" err="1"/>
            <a:t>Säsongsplanering</a:t>
          </a:r>
          <a:r>
            <a:rPr lang="en-US" sz="1100" kern="1200" dirty="0"/>
            <a:t> </a:t>
          </a:r>
          <a:r>
            <a:rPr lang="en-US" sz="1100" kern="1200" dirty="0" err="1"/>
            <a:t>inför</a:t>
          </a:r>
          <a:r>
            <a:rPr lang="en-US" sz="1100" kern="1200" dirty="0"/>
            <a:t> 2025</a:t>
          </a:r>
        </a:p>
      </dsp:txBody>
      <dsp:txXfrm rot="-5400000">
        <a:off x="1069543" y="2714615"/>
        <a:ext cx="6269279" cy="89618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B6F5FA6C-76B8-40AA-8676-66D06BA9059B}"/>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1pPr>
          </a:lstStyle>
          <a:p>
            <a:pPr lvl="0"/>
            <a:endParaRPr lang="sv-SE"/>
          </a:p>
        </p:txBody>
      </p:sp>
      <p:sp>
        <p:nvSpPr>
          <p:cNvPr id="3" name="Platshållare för datum 2">
            <a:extLst>
              <a:ext uri="{FF2B5EF4-FFF2-40B4-BE49-F238E27FC236}">
                <a16:creationId xmlns:a16="http://schemas.microsoft.com/office/drawing/2014/main" id="{C29A282E-3DAD-4791-804E-65C942E50F62}"/>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1pPr>
          </a:lstStyle>
          <a:p>
            <a:pPr lvl="0"/>
            <a:fld id="{D8D7C202-4BC2-475B-AF31-9938FABF8C65}" type="datetime1">
              <a:rPr lang="sv-SE"/>
              <a:pPr lvl="0"/>
              <a:t>2024-01-10</a:t>
            </a:fld>
            <a:endParaRPr lang="sv-SE"/>
          </a:p>
        </p:txBody>
      </p:sp>
      <p:sp>
        <p:nvSpPr>
          <p:cNvPr id="4" name="Platshållare för bildobjekt 3">
            <a:extLst>
              <a:ext uri="{FF2B5EF4-FFF2-40B4-BE49-F238E27FC236}">
                <a16:creationId xmlns:a16="http://schemas.microsoft.com/office/drawing/2014/main" id="{90808C02-0810-4E42-9622-C3685CA66496}"/>
              </a:ext>
            </a:extLst>
          </p:cNvPr>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Platshållare för anteckningar 4">
            <a:extLst>
              <a:ext uri="{FF2B5EF4-FFF2-40B4-BE49-F238E27FC236}">
                <a16:creationId xmlns:a16="http://schemas.microsoft.com/office/drawing/2014/main" id="{BC930A79-D4D0-4EE2-992E-9821AE74368D}"/>
              </a:ext>
            </a:extLst>
          </p:cNvPr>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a:extLst>
              <a:ext uri="{FF2B5EF4-FFF2-40B4-BE49-F238E27FC236}">
                <a16:creationId xmlns:a16="http://schemas.microsoft.com/office/drawing/2014/main" id="{348187FF-8CE6-4C00-A1EC-7026B2AE836C}"/>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1pPr>
          </a:lstStyle>
          <a:p>
            <a:pPr lvl="0"/>
            <a:endParaRPr lang="sv-SE"/>
          </a:p>
        </p:txBody>
      </p:sp>
      <p:sp>
        <p:nvSpPr>
          <p:cNvPr id="7" name="Platshållare för bildnummer 6">
            <a:extLst>
              <a:ext uri="{FF2B5EF4-FFF2-40B4-BE49-F238E27FC236}">
                <a16:creationId xmlns:a16="http://schemas.microsoft.com/office/drawing/2014/main" id="{14A0CB73-9AEC-46CF-9CC7-2E9F909CBE76}"/>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1pPr>
          </a:lstStyle>
          <a:p>
            <a:pPr lvl="0"/>
            <a:fld id="{4BB9ED36-3F86-48F4-AA1F-D13729847389}" type="slidenum">
              <a:t>‹#›</a:t>
            </a:fld>
            <a:endParaRPr lang="sv-SE"/>
          </a:p>
        </p:txBody>
      </p:sp>
    </p:spTree>
    <p:extLst>
      <p:ext uri="{BB962C8B-B14F-4D97-AF65-F5344CB8AC3E}">
        <p14:creationId xmlns:p14="http://schemas.microsoft.com/office/powerpoint/2010/main" val="1109487294"/>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sv-SE"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0B161FA-E4EE-4F42-A46D-9A6DE4EBBBFB}"/>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F34170D7-E7B3-484A-A4BF-342A2F6C0550}"/>
              </a:ext>
            </a:extLst>
          </p:cNvPr>
          <p:cNvSpPr txBox="1">
            <a:spLocks noGrp="1"/>
          </p:cNvSpPr>
          <p:nvPr>
            <p:ph type="body" sz="quarter" idx="1"/>
          </p:nvPr>
        </p:nvSpPr>
        <p:spPr/>
        <p:txBody>
          <a:bodyPr/>
          <a:lstStyle/>
          <a:p>
            <a:pPr lvl="0"/>
            <a:r>
              <a:rPr lang="sv-SE" dirty="0"/>
              <a:t>Startbild.</a:t>
            </a:r>
          </a:p>
        </p:txBody>
      </p:sp>
      <p:sp>
        <p:nvSpPr>
          <p:cNvPr id="4" name="Platshållare för bildnummer 3">
            <a:extLst>
              <a:ext uri="{FF2B5EF4-FFF2-40B4-BE49-F238E27FC236}">
                <a16:creationId xmlns:a16="http://schemas.microsoft.com/office/drawing/2014/main" id="{C6D84FE2-88A1-4F14-B95C-0DEE017EBDFB}"/>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E5CC6E8-2D35-4EBD-89A3-B2B615B67C72}" type="slidenum">
              <a:t>1</a:t>
            </a:fld>
            <a:endParaRPr lang="sv-SE" sz="1200" b="0" i="0" u="none" strike="noStrike" kern="1200" cap="none" spc="0" baseline="0">
              <a:solidFill>
                <a:srgbClr val="000000"/>
              </a:solidFill>
              <a:uFillTx/>
              <a:latin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A21D42B4-E2F6-432F-82EB-5BC44763FEEE}"/>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AC294DE-C0F5-4F3F-BF1D-8AB888DC94CE}"/>
              </a:ext>
            </a:extLst>
          </p:cNvPr>
          <p:cNvSpPr txBox="1">
            <a:spLocks noGrp="1"/>
          </p:cNvSpPr>
          <p:nvPr>
            <p:ph type="body" sz="quarter" idx="1"/>
          </p:nvPr>
        </p:nvSpPr>
        <p:spPr/>
        <p:txBody>
          <a:bodyPr/>
          <a:lstStyle/>
          <a:p>
            <a:pPr lvl="0"/>
            <a:r>
              <a:rPr lang="sv-SE" dirty="0"/>
              <a:t>Du hittar filmen genom att klicka på bilden eller på svenskfotboll/utbildning – välj 9 mot 9.</a:t>
            </a:r>
          </a:p>
          <a:p>
            <a:pPr lvl="0"/>
            <a:r>
              <a:rPr lang="sv-SE" b="1" dirty="0"/>
              <a:t>Animering: </a:t>
            </a:r>
            <a:r>
              <a:rPr lang="sv-SE" dirty="0"/>
              <a:t>Låt föräldrarna komma med förslag i helgrupp.</a:t>
            </a:r>
          </a:p>
        </p:txBody>
      </p:sp>
      <p:sp>
        <p:nvSpPr>
          <p:cNvPr id="4" name="Platshållare för bildnummer 3">
            <a:extLst>
              <a:ext uri="{FF2B5EF4-FFF2-40B4-BE49-F238E27FC236}">
                <a16:creationId xmlns:a16="http://schemas.microsoft.com/office/drawing/2014/main" id="{ED2F2FF6-B842-46CB-B540-C9CE3268685A}"/>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C9E6762-4690-469E-B081-56F0C6BD9C3F}" type="slidenum">
              <a:t>10</a:t>
            </a:fld>
            <a:endParaRPr lang="sv-SE" sz="1200" b="0" i="0" u="none" strike="noStrike" kern="1200" cap="none" spc="0" baseline="0">
              <a:solidFill>
                <a:srgbClr val="000000"/>
              </a:solidFill>
              <a:uFillTx/>
              <a:latin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6CAD354-5BF1-416D-93C9-EB0353F3EDD8}"/>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C8745A19-9959-4830-8B36-86212B639C76}"/>
              </a:ext>
            </a:extLst>
          </p:cNvPr>
          <p:cNvSpPr txBox="1">
            <a:spLocks noGrp="1"/>
          </p:cNvSpPr>
          <p:nvPr>
            <p:ph type="body" sz="quarter" idx="1"/>
          </p:nvPr>
        </p:nvSpPr>
        <p:spPr/>
        <p:txBody>
          <a:bodyPr/>
          <a:lstStyle/>
          <a:p>
            <a:pPr lvl="0"/>
            <a:r>
              <a:rPr lang="sv-SE" dirty="0"/>
              <a:t>Presentera övergripande vad som ni planerat för säsongen.</a:t>
            </a:r>
          </a:p>
        </p:txBody>
      </p:sp>
      <p:sp>
        <p:nvSpPr>
          <p:cNvPr id="4" name="Platshållare för bildnummer 3">
            <a:extLst>
              <a:ext uri="{FF2B5EF4-FFF2-40B4-BE49-F238E27FC236}">
                <a16:creationId xmlns:a16="http://schemas.microsoft.com/office/drawing/2014/main" id="{BDEA19A3-0E3B-415B-BB54-647CF70079A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2A22D1D-4214-4185-A34E-74A83645ACEB}" type="slidenum">
              <a:t>11</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6215794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6CAD354-5BF1-416D-93C9-EB0353F3EDD8}"/>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C8745A19-9959-4830-8B36-86212B639C76}"/>
              </a:ext>
            </a:extLst>
          </p:cNvPr>
          <p:cNvSpPr txBox="1">
            <a:spLocks noGrp="1"/>
          </p:cNvSpPr>
          <p:nvPr>
            <p:ph type="body" sz="quarter" idx="1"/>
          </p:nvPr>
        </p:nvSpPr>
        <p:spPr/>
        <p:txBody>
          <a:bodyPr/>
          <a:lstStyle/>
          <a:p>
            <a:pPr lvl="0"/>
            <a:r>
              <a:rPr lang="sv-SE" dirty="0"/>
              <a:t>Presentera träningstider och aktiveteter att förhålla sig till.</a:t>
            </a:r>
          </a:p>
        </p:txBody>
      </p:sp>
      <p:sp>
        <p:nvSpPr>
          <p:cNvPr id="4" name="Platshållare för bildnummer 3">
            <a:extLst>
              <a:ext uri="{FF2B5EF4-FFF2-40B4-BE49-F238E27FC236}">
                <a16:creationId xmlns:a16="http://schemas.microsoft.com/office/drawing/2014/main" id="{BDEA19A3-0E3B-415B-BB54-647CF70079A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2A22D1D-4214-4185-A34E-74A83645ACEB}" type="slidenum">
              <a:t>12</a:t>
            </a:fld>
            <a:endParaRPr lang="sv-SE" sz="1200" b="0" i="0" u="none" strike="noStrike" kern="1200" cap="none" spc="0" baseline="0">
              <a:solidFill>
                <a:srgbClr val="000000"/>
              </a:solidFill>
              <a:uFillTx/>
              <a:latin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6CAD354-5BF1-416D-93C9-EB0353F3EDD8}"/>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C8745A19-9959-4830-8B36-86212B639C76}"/>
              </a:ext>
            </a:extLst>
          </p:cNvPr>
          <p:cNvSpPr txBox="1">
            <a:spLocks noGrp="1"/>
          </p:cNvSpPr>
          <p:nvPr>
            <p:ph type="body" sz="quarter" idx="1"/>
          </p:nvPr>
        </p:nvSpPr>
        <p:spPr/>
        <p:txBody>
          <a:bodyPr/>
          <a:lstStyle/>
          <a:p>
            <a:pPr lvl="0"/>
            <a:r>
              <a:rPr lang="sv-SE" dirty="0"/>
              <a:t>Uppdatera med det som ni vill kommunicera</a:t>
            </a:r>
          </a:p>
        </p:txBody>
      </p:sp>
      <p:sp>
        <p:nvSpPr>
          <p:cNvPr id="4" name="Platshållare för bildnummer 3">
            <a:extLst>
              <a:ext uri="{FF2B5EF4-FFF2-40B4-BE49-F238E27FC236}">
                <a16:creationId xmlns:a16="http://schemas.microsoft.com/office/drawing/2014/main" id="{BDEA19A3-0E3B-415B-BB54-647CF70079A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2A22D1D-4214-4185-A34E-74A83645ACEB}" type="slidenum">
              <a:t>13</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6128704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6CAD354-5BF1-416D-93C9-EB0353F3EDD8}"/>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C8745A19-9959-4830-8B36-86212B639C76}"/>
              </a:ext>
            </a:extLst>
          </p:cNvPr>
          <p:cNvSpPr txBox="1">
            <a:spLocks noGrp="1"/>
          </p:cNvSpPr>
          <p:nvPr>
            <p:ph type="body" sz="quarter" idx="1"/>
          </p:nvPr>
        </p:nvSpPr>
        <p:spPr/>
        <p:txBody>
          <a:bodyPr/>
          <a:lstStyle/>
          <a:p>
            <a:pPr lvl="0"/>
            <a:r>
              <a:rPr lang="sv-SE"/>
              <a:t>Poängtera att det behöver vara många vuxna för att hinna ge uppmärksamhet till alla barn.</a:t>
            </a:r>
          </a:p>
          <a:p>
            <a:pPr lvl="0"/>
            <a:r>
              <a:rPr lang="sv-SE"/>
              <a:t>Stationsträning kan vara ett sätt att få ner tiden mellan övningarna och att använda materialet effektivt (olika material behövs till olika övningar).</a:t>
            </a:r>
          </a:p>
          <a:p>
            <a:pPr lvl="0"/>
            <a:r>
              <a:rPr lang="sv-SE"/>
              <a:t>SvFF Spelarutbildningsplanen presenterar vad som är lämpligt att träna på och förslag på träningsprogram. Som tränare kan man följa det och behöver inte ta fram egna övningar och träningsprogram.</a:t>
            </a:r>
          </a:p>
        </p:txBody>
      </p:sp>
      <p:sp>
        <p:nvSpPr>
          <p:cNvPr id="4" name="Platshållare för bildnummer 3">
            <a:extLst>
              <a:ext uri="{FF2B5EF4-FFF2-40B4-BE49-F238E27FC236}">
                <a16:creationId xmlns:a16="http://schemas.microsoft.com/office/drawing/2014/main" id="{BDEA19A3-0E3B-415B-BB54-647CF70079A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2A22D1D-4214-4185-A34E-74A83645ACEB}" type="slidenum">
              <a:t>14</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9044516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5544789-6271-437B-BB28-CAE3296939B7}"/>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EF5BC719-1D8F-4974-AA4A-4A1EE2F560D2}"/>
              </a:ext>
            </a:extLst>
          </p:cNvPr>
          <p:cNvSpPr txBox="1">
            <a:spLocks noGrp="1"/>
          </p:cNvSpPr>
          <p:nvPr>
            <p:ph type="body" sz="quarter" idx="1"/>
          </p:nvPr>
        </p:nvSpPr>
        <p:spPr/>
        <p:txBody>
          <a:bodyPr/>
          <a:lstStyle/>
          <a:p>
            <a:pPr lvl="0"/>
            <a:r>
              <a:rPr lang="sv-SE"/>
              <a:t>Lägg upp föreningens webbadress – uppmuntra föräldrarna till att fota adresserna.</a:t>
            </a:r>
          </a:p>
          <a:p>
            <a:pPr lvl="0"/>
            <a:r>
              <a:rPr lang="sv-SE"/>
              <a:t>Låt föräldrarna ställa frågor.</a:t>
            </a:r>
          </a:p>
        </p:txBody>
      </p:sp>
      <p:sp>
        <p:nvSpPr>
          <p:cNvPr id="4" name="Platshållare för bildnummer 3">
            <a:extLst>
              <a:ext uri="{FF2B5EF4-FFF2-40B4-BE49-F238E27FC236}">
                <a16:creationId xmlns:a16="http://schemas.microsoft.com/office/drawing/2014/main" id="{2F5C9D4B-87C4-4C07-B651-AAFE2B99A51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8A1CCEE-3850-49F1-B9DD-D8E175AE67DF}" type="slidenum">
              <a:t>15</a:t>
            </a:fld>
            <a:endParaRPr lang="sv-SE" sz="1200" b="0" i="0" u="none" strike="noStrike" kern="1200" cap="none" spc="0" baseline="0">
              <a:solidFill>
                <a:srgbClr val="000000"/>
              </a:solidFill>
              <a:uFillTx/>
              <a:latin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a:t>Anpassa rubriker och innehåll efter er förening.</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16</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9669946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a:t>Anpassa rubriker och innehåll efter er förening.</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17</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8130552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a:t>Anpassa rubriker och innehåll efter er förening.</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18</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5018475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a:t>Anpassa rubriker och innehåll efter er förening.</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19</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384620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dirty="0"/>
              <a:t>Anpassa rubriker och innehåll efter ert lag. Har ni en lagbild, infoga </a:t>
            </a:r>
            <a:r>
              <a:rPr lang="sv-SE" dirty="0">
                <a:sym typeface="Wingdings" panose="05000000000000000000" pitchFamily="2" charset="2"/>
              </a:rPr>
              <a:t></a:t>
            </a:r>
            <a:endParaRPr lang="sv-SE" dirty="0"/>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2</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0257306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a:t>Anpassa rubriker och innehåll efter er förening.</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20</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565623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dirty="0"/>
              <a:t>Vi är en stor förening med som ständigt utvecklas likaså vår fantastiska anläggning.</a:t>
            </a:r>
          </a:p>
          <a:p>
            <a:pPr lvl="0"/>
            <a:r>
              <a:rPr lang="sv-SE" dirty="0"/>
              <a:t>Ta gärna stöd från styrelseperson eller fotbollsutvecklare, det är trevligt att få olika röster från olika personer i BSK.</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3</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089617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dirty="0"/>
              <a:t>Ta gärna stöd från styrelseperson eller fotbollsutvecklare, det är trevligt att få olika röster från olika personer i BSK.</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4</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589371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a:t>Anpassa rubriker och innehåll efter er förening.</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5</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203871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dirty="0"/>
              <a:t>Ta gärna stöd från styrelseperson eller fotbollsutvecklare, det är trevligt att få olika röster från olika personer i BSK.</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6</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184861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A21D42B4-E2F6-432F-82EB-5BC44763FEEE}"/>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AC294DE-C0F5-4F3F-BF1D-8AB888DC94CE}"/>
              </a:ext>
            </a:extLst>
          </p:cNvPr>
          <p:cNvSpPr txBox="1">
            <a:spLocks noGrp="1"/>
          </p:cNvSpPr>
          <p:nvPr>
            <p:ph type="body" sz="quarter" idx="1"/>
          </p:nvPr>
        </p:nvSpPr>
        <p:spPr/>
        <p:txBody>
          <a:bodyPr/>
          <a:lstStyle/>
          <a:p>
            <a:pPr lvl="0"/>
            <a:r>
              <a:rPr lang="sv-SE" dirty="0"/>
              <a:t>Ta gärna stöd från fotbollsutvecklare för utbildningsdelen. Lyft gärna några av nedanstående punkter eller förstärk om det kommer från reflektionerna:</a:t>
            </a:r>
          </a:p>
          <a:p>
            <a:endParaRPr lang="sv-SE" sz="1200" dirty="0"/>
          </a:p>
          <a:p>
            <a:r>
              <a:rPr lang="sv-SE" sz="1200" dirty="0"/>
              <a:t>-Acceptera och delta enligt BSK Verksamhetsidé och Spelarutbildningsplan. </a:t>
            </a:r>
            <a:endParaRPr lang="en-US" sz="1200" dirty="0"/>
          </a:p>
          <a:p>
            <a:r>
              <a:rPr lang="sv-SE" sz="1200" dirty="0"/>
              <a:t>-Får information av ledarna i laget inför varje säsong (föräldraträff) och fortlöpande under säsongen. </a:t>
            </a:r>
            <a:endParaRPr lang="en-US" sz="1200" dirty="0"/>
          </a:p>
          <a:p>
            <a:r>
              <a:rPr lang="sv-SE" sz="1200" dirty="0"/>
              <a:t>-Till nya föräldrar ges föreningskunskap samt tillräcklig information för att kunna uppträda enligt ovan nämnda riktlinjer. </a:t>
            </a:r>
            <a:endParaRPr lang="en-US" sz="1200" dirty="0"/>
          </a:p>
          <a:p>
            <a:r>
              <a:rPr lang="sv-SE" sz="1200" dirty="0"/>
              <a:t>-All hjälp uppskattas och behövs. </a:t>
            </a:r>
            <a:endParaRPr lang="en-US" sz="1200" dirty="0"/>
          </a:p>
          <a:p>
            <a:r>
              <a:rPr lang="sv-SE" sz="1200" dirty="0"/>
              <a:t>-Lojalt ”dra sitt strå till stacken” när det gäller aktiviteter för laget, till exempel tvätt, skjuts till matcher, lottförsäljning m.m. </a:t>
            </a:r>
            <a:endParaRPr lang="en-US" sz="1200" dirty="0"/>
          </a:p>
          <a:p>
            <a:r>
              <a:rPr lang="sv-SE" sz="1200" dirty="0"/>
              <a:t>-Se till att Ditt barn kommer i god tid till träningar och matcher samt att de alltid har rätt utrustning med till träning och match. </a:t>
            </a:r>
            <a:endParaRPr lang="en-US" sz="1200" dirty="0"/>
          </a:p>
          <a:p>
            <a:r>
              <a:rPr lang="sv-SE" sz="1200" dirty="0"/>
              <a:t>-Ta del av information som kommer från föreningen i form av lappar, möten, hemsida m.m.. </a:t>
            </a:r>
            <a:endParaRPr lang="en-US" sz="1200" dirty="0"/>
          </a:p>
          <a:p>
            <a:r>
              <a:rPr lang="sv-SE" sz="1200" dirty="0"/>
              <a:t>-Låt föreningens utbildade ledare ansvara för barnet under match och träning. Din inblandning kan verka förvirrande för barnet. </a:t>
            </a:r>
            <a:endParaRPr lang="en-US" sz="1200" dirty="0"/>
          </a:p>
          <a:p>
            <a:r>
              <a:rPr lang="sv-SE" sz="1200" dirty="0"/>
              <a:t>-Uppmuntra i med och motgång. Kritisera inte utan ge positiv och konstruktiv kritik. </a:t>
            </a:r>
            <a:endParaRPr lang="en-US" sz="1200" dirty="0"/>
          </a:p>
          <a:p>
            <a:r>
              <a:rPr lang="sv-SE" sz="1200" dirty="0"/>
              <a:t>-Fråga om matchen var spännande och rolig – inte bara om resultaten eller målgörarna. </a:t>
            </a:r>
            <a:endParaRPr lang="en-US" sz="1200" dirty="0"/>
          </a:p>
          <a:p>
            <a:r>
              <a:rPr lang="sv-SE" sz="1200" dirty="0"/>
              <a:t>-Uppmuntra alla spelarna i laget – inte bara Ditt eget barn. </a:t>
            </a:r>
            <a:endParaRPr lang="en-US" sz="1200" dirty="0"/>
          </a:p>
          <a:p>
            <a:r>
              <a:rPr lang="sv-SE" sz="1200" dirty="0"/>
              <a:t>-Tänk på att det är Ditt barn som spelar fotboll – inte Du. </a:t>
            </a:r>
            <a:endParaRPr lang="en-US" sz="1200" dirty="0"/>
          </a:p>
          <a:p>
            <a:r>
              <a:rPr lang="sv-SE" sz="1200" dirty="0"/>
              <a:t>-Se på domaren som en vägledare. </a:t>
            </a:r>
          </a:p>
          <a:p>
            <a:pPr lvl="0"/>
            <a:r>
              <a:rPr lang="sv-SE" dirty="0"/>
              <a:t>Du hittar filmen genom att klicka på bilden eller på svenskfotboll/utbildning – välj 3 mot 3.</a:t>
            </a:r>
          </a:p>
          <a:p>
            <a:pPr lvl="0"/>
            <a:r>
              <a:rPr lang="sv-SE" b="1" dirty="0"/>
              <a:t>Animering: </a:t>
            </a:r>
            <a:r>
              <a:rPr lang="sv-SE" dirty="0"/>
              <a:t>Låt föräldrarna komma med förslag i helgrupp.</a:t>
            </a:r>
          </a:p>
        </p:txBody>
      </p:sp>
      <p:sp>
        <p:nvSpPr>
          <p:cNvPr id="4" name="Platshållare för bildnummer 3">
            <a:extLst>
              <a:ext uri="{FF2B5EF4-FFF2-40B4-BE49-F238E27FC236}">
                <a16:creationId xmlns:a16="http://schemas.microsoft.com/office/drawing/2014/main" id="{ED2F2FF6-B842-46CB-B540-C9CE3268685A}"/>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C9E6762-4690-469E-B081-56F0C6BD9C3F}" type="slidenum">
              <a:t>7</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42436649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74DD27FB-2085-4875-92CB-9BAF7501F83C}"/>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965768A5-4538-4279-9771-704F921BD4F5}"/>
              </a:ext>
            </a:extLst>
          </p:cNvPr>
          <p:cNvSpPr txBox="1">
            <a:spLocks noGrp="1"/>
          </p:cNvSpPr>
          <p:nvPr>
            <p:ph type="body" sz="quarter" idx="1"/>
          </p:nvPr>
        </p:nvSpPr>
        <p:spPr/>
        <p:txBody>
          <a:bodyPr/>
          <a:lstStyle/>
          <a:p>
            <a:pPr lvl="0"/>
            <a:r>
              <a:rPr lang="sv-SE"/>
              <a:t>Spelformerna och spelets komplexitet växer stegvis när barnen blir äldre. </a:t>
            </a:r>
          </a:p>
          <a:p>
            <a:pPr lvl="0"/>
            <a:r>
              <a:rPr lang="sv-SE"/>
              <a:t>Det är viktigt att träningar och matcher bedrivs på den nivå som spelarna är på just nu.</a:t>
            </a:r>
          </a:p>
        </p:txBody>
      </p:sp>
      <p:sp>
        <p:nvSpPr>
          <p:cNvPr id="4" name="Platshållare för bildnummer 3">
            <a:extLst>
              <a:ext uri="{FF2B5EF4-FFF2-40B4-BE49-F238E27FC236}">
                <a16:creationId xmlns:a16="http://schemas.microsoft.com/office/drawing/2014/main" id="{9D5ADF2F-4A95-4059-98EC-A6E0578A9AD0}"/>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A148AD9-B142-4975-A76A-0CB2C3A29BA1}" type="slidenum">
              <a:t>8</a:t>
            </a:fld>
            <a:endParaRPr lang="sv-SE" sz="1200" b="0" i="0" u="none" strike="noStrike" kern="1200" cap="none" spc="0" baseline="0">
              <a:solidFill>
                <a:srgbClr val="000000"/>
              </a:solidFill>
              <a:uFillTx/>
              <a:latin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8B900B-9671-4637-9C49-F013E3AFF8C1}"/>
              </a:ext>
            </a:extLst>
          </p:cNvPr>
          <p:cNvSpPr>
            <a:spLocks noGrp="1" noRot="1" noChangeAspect="1"/>
          </p:cNvSpPr>
          <p:nvPr>
            <p:ph type="sldImg"/>
          </p:nvPr>
        </p:nvSpPr>
        <p:spPr>
          <a:xfrm>
            <a:off x="685800" y="1143000"/>
            <a:ext cx="5486400" cy="3086100"/>
          </a:xfrm>
        </p:spPr>
      </p:sp>
      <p:sp>
        <p:nvSpPr>
          <p:cNvPr id="3" name="Platshållare för anteckningar 2">
            <a:extLst>
              <a:ext uri="{FF2B5EF4-FFF2-40B4-BE49-F238E27FC236}">
                <a16:creationId xmlns:a16="http://schemas.microsoft.com/office/drawing/2014/main" id="{D7D48B37-0BCE-4D0B-9FF5-90E60DA0B64A}"/>
              </a:ext>
            </a:extLst>
          </p:cNvPr>
          <p:cNvSpPr txBox="1">
            <a:spLocks noGrp="1"/>
          </p:cNvSpPr>
          <p:nvPr>
            <p:ph type="body" sz="quarter" idx="1"/>
          </p:nvPr>
        </p:nvSpPr>
        <p:spPr/>
        <p:txBody>
          <a:bodyPr/>
          <a:lstStyle/>
          <a:p>
            <a:pPr lvl="0"/>
            <a:r>
              <a:rPr lang="sv-SE" dirty="0"/>
              <a:t>I spelet 9mot9 Introduceras några ytterligare lagfärdigheter, tex överflyttning och centrering i försvarspel, täckning.</a:t>
            </a:r>
          </a:p>
          <a:p>
            <a:pPr lvl="0"/>
            <a:r>
              <a:rPr lang="sv-SE" dirty="0"/>
              <a:t>Vi har möjlighet att dessa år stärka lagfärdigheterna som introducerades i 7mot7 åren. Vi glömmer inte att fortsätta med de spelarnas individuella färdigheter.</a:t>
            </a:r>
          </a:p>
        </p:txBody>
      </p:sp>
      <p:sp>
        <p:nvSpPr>
          <p:cNvPr id="4" name="Platshållare för bildnummer 3">
            <a:extLst>
              <a:ext uri="{FF2B5EF4-FFF2-40B4-BE49-F238E27FC236}">
                <a16:creationId xmlns:a16="http://schemas.microsoft.com/office/drawing/2014/main" id="{20CE03A2-E8EE-4EAF-8EC4-B423F5F6FA3C}"/>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680349-2A6A-4BAC-9AEA-37FF5681E418}" type="slidenum">
              <a:t>9</a:t>
            </a:fld>
            <a:endParaRPr lang="sv-SE"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498512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D27696-4B0C-48EC-996E-E87F3B66C3A9}"/>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sv-SE"/>
              <a:t>Klicka här för att ändra mall för rubrikformat</a:t>
            </a:r>
          </a:p>
        </p:txBody>
      </p:sp>
      <p:sp>
        <p:nvSpPr>
          <p:cNvPr id="3" name="Underrubrik 2">
            <a:extLst>
              <a:ext uri="{FF2B5EF4-FFF2-40B4-BE49-F238E27FC236}">
                <a16:creationId xmlns:a16="http://schemas.microsoft.com/office/drawing/2014/main" id="{2686CDD5-32EB-44E2-A724-ED27D1A6BE3B}"/>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sv-SE"/>
              <a:t>Klicka här för att ändra mall för underrubrikformat</a:t>
            </a:r>
          </a:p>
        </p:txBody>
      </p:sp>
      <p:sp>
        <p:nvSpPr>
          <p:cNvPr id="4" name="Platshållare för datum 3">
            <a:extLst>
              <a:ext uri="{FF2B5EF4-FFF2-40B4-BE49-F238E27FC236}">
                <a16:creationId xmlns:a16="http://schemas.microsoft.com/office/drawing/2014/main" id="{47441F09-9F8A-477F-BF44-B783E495B33D}"/>
              </a:ext>
            </a:extLst>
          </p:cNvPr>
          <p:cNvSpPr txBox="1">
            <a:spLocks noGrp="1"/>
          </p:cNvSpPr>
          <p:nvPr>
            <p:ph type="dt" sz="half" idx="7"/>
          </p:nvPr>
        </p:nvSpPr>
        <p:spPr/>
        <p:txBody>
          <a:bodyPr/>
          <a:lstStyle>
            <a:lvl1pPr>
              <a:defRPr/>
            </a:lvl1pPr>
          </a:lstStyle>
          <a:p>
            <a:pPr lvl="0"/>
            <a:fld id="{785DECD0-060E-4F51-823F-4572CED33096}" type="datetime1">
              <a:rPr lang="sv-SE"/>
              <a:pPr lvl="0"/>
              <a:t>2024-01-10</a:t>
            </a:fld>
            <a:endParaRPr lang="sv-SE"/>
          </a:p>
        </p:txBody>
      </p:sp>
      <p:sp>
        <p:nvSpPr>
          <p:cNvPr id="5" name="Platshållare för sidfot 4">
            <a:extLst>
              <a:ext uri="{FF2B5EF4-FFF2-40B4-BE49-F238E27FC236}">
                <a16:creationId xmlns:a16="http://schemas.microsoft.com/office/drawing/2014/main" id="{64A6DDDD-528A-4805-82FA-20C3E0ECEC4F}"/>
              </a:ext>
            </a:extLst>
          </p:cNvPr>
          <p:cNvSpPr txBox="1">
            <a:spLocks noGrp="1"/>
          </p:cNvSpPr>
          <p:nvPr>
            <p:ph type="ftr" sz="quarter" idx="9"/>
          </p:nvPr>
        </p:nvSpPr>
        <p:spPr/>
        <p:txBody>
          <a:bodyPr/>
          <a:lstStyle>
            <a:lvl1pPr>
              <a:defRPr/>
            </a:lvl1pPr>
          </a:lstStyle>
          <a:p>
            <a:pPr lvl="0"/>
            <a:endParaRPr lang="sv-SE"/>
          </a:p>
        </p:txBody>
      </p:sp>
      <p:sp>
        <p:nvSpPr>
          <p:cNvPr id="6" name="Platshållare för bildnummer 5">
            <a:extLst>
              <a:ext uri="{FF2B5EF4-FFF2-40B4-BE49-F238E27FC236}">
                <a16:creationId xmlns:a16="http://schemas.microsoft.com/office/drawing/2014/main" id="{9B39A719-A565-4ED0-8BF4-DA64AD7B883D}"/>
              </a:ext>
            </a:extLst>
          </p:cNvPr>
          <p:cNvSpPr txBox="1">
            <a:spLocks noGrp="1"/>
          </p:cNvSpPr>
          <p:nvPr>
            <p:ph type="sldNum" sz="quarter" idx="8"/>
          </p:nvPr>
        </p:nvSpPr>
        <p:spPr/>
        <p:txBody>
          <a:bodyPr/>
          <a:lstStyle>
            <a:lvl1pPr>
              <a:defRPr/>
            </a:lvl1pPr>
          </a:lstStyle>
          <a:p>
            <a:pPr lvl="0"/>
            <a:fld id="{B2AD1FC1-CA82-4D19-B2D8-689572DAE869}" type="slidenum">
              <a:t>‹#›</a:t>
            </a:fld>
            <a:endParaRPr lang="sv-SE"/>
          </a:p>
        </p:txBody>
      </p:sp>
    </p:spTree>
    <p:extLst>
      <p:ext uri="{BB962C8B-B14F-4D97-AF65-F5344CB8AC3E}">
        <p14:creationId xmlns:p14="http://schemas.microsoft.com/office/powerpoint/2010/main" val="179878272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8AF204-604D-413B-A3A6-048B291AB268}"/>
              </a:ext>
            </a:extLst>
          </p:cNvPr>
          <p:cNvSpPr txBox="1">
            <a:spLocks noGrp="1"/>
          </p:cNvSpPr>
          <p:nvPr>
            <p:ph type="title"/>
          </p:nvPr>
        </p:nvSpPr>
        <p:spPr/>
        <p:txBody>
          <a:bodyPr/>
          <a:lstStyle>
            <a:lvl1pPr>
              <a:defRPr/>
            </a:lvl1pPr>
          </a:lstStyle>
          <a:p>
            <a:pPr lvl="0"/>
            <a:r>
              <a:rPr lang="sv-SE"/>
              <a:t>Klicka här för att ändra mall för rubrikformat</a:t>
            </a:r>
          </a:p>
        </p:txBody>
      </p:sp>
      <p:sp>
        <p:nvSpPr>
          <p:cNvPr id="3" name="Platshållare för lodrät text 2">
            <a:extLst>
              <a:ext uri="{FF2B5EF4-FFF2-40B4-BE49-F238E27FC236}">
                <a16:creationId xmlns:a16="http://schemas.microsoft.com/office/drawing/2014/main" id="{1FC16531-835F-46BD-B3BE-C66FAC5FD5FE}"/>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34ECC3E-CBE3-43BE-B4BF-D4CC7697AF4C}"/>
              </a:ext>
            </a:extLst>
          </p:cNvPr>
          <p:cNvSpPr txBox="1">
            <a:spLocks noGrp="1"/>
          </p:cNvSpPr>
          <p:nvPr>
            <p:ph type="dt" sz="half" idx="7"/>
          </p:nvPr>
        </p:nvSpPr>
        <p:spPr/>
        <p:txBody>
          <a:bodyPr/>
          <a:lstStyle>
            <a:lvl1pPr>
              <a:defRPr/>
            </a:lvl1pPr>
          </a:lstStyle>
          <a:p>
            <a:pPr lvl="0"/>
            <a:fld id="{47442DDA-5433-491A-B3AE-11EF66A13919}" type="datetime1">
              <a:rPr lang="sv-SE"/>
              <a:pPr lvl="0"/>
              <a:t>2024-01-10</a:t>
            </a:fld>
            <a:endParaRPr lang="sv-SE"/>
          </a:p>
        </p:txBody>
      </p:sp>
      <p:sp>
        <p:nvSpPr>
          <p:cNvPr id="5" name="Platshållare för sidfot 4">
            <a:extLst>
              <a:ext uri="{FF2B5EF4-FFF2-40B4-BE49-F238E27FC236}">
                <a16:creationId xmlns:a16="http://schemas.microsoft.com/office/drawing/2014/main" id="{1989CFE0-E192-4B77-A474-1AE156E71446}"/>
              </a:ext>
            </a:extLst>
          </p:cNvPr>
          <p:cNvSpPr txBox="1">
            <a:spLocks noGrp="1"/>
          </p:cNvSpPr>
          <p:nvPr>
            <p:ph type="ftr" sz="quarter" idx="9"/>
          </p:nvPr>
        </p:nvSpPr>
        <p:spPr/>
        <p:txBody>
          <a:bodyPr/>
          <a:lstStyle>
            <a:lvl1pPr>
              <a:defRPr/>
            </a:lvl1pPr>
          </a:lstStyle>
          <a:p>
            <a:pPr lvl="0"/>
            <a:endParaRPr lang="sv-SE"/>
          </a:p>
        </p:txBody>
      </p:sp>
      <p:sp>
        <p:nvSpPr>
          <p:cNvPr id="6" name="Platshållare för bildnummer 5">
            <a:extLst>
              <a:ext uri="{FF2B5EF4-FFF2-40B4-BE49-F238E27FC236}">
                <a16:creationId xmlns:a16="http://schemas.microsoft.com/office/drawing/2014/main" id="{0B384CDC-0B9D-453B-AE93-1EDA287CB08F}"/>
              </a:ext>
            </a:extLst>
          </p:cNvPr>
          <p:cNvSpPr txBox="1">
            <a:spLocks noGrp="1"/>
          </p:cNvSpPr>
          <p:nvPr>
            <p:ph type="sldNum" sz="quarter" idx="8"/>
          </p:nvPr>
        </p:nvSpPr>
        <p:spPr/>
        <p:txBody>
          <a:bodyPr/>
          <a:lstStyle>
            <a:lvl1pPr>
              <a:defRPr/>
            </a:lvl1pPr>
          </a:lstStyle>
          <a:p>
            <a:pPr lvl="0"/>
            <a:fld id="{7A4FFCED-3932-405E-8810-F25B7FC45FC0}" type="slidenum">
              <a:t>‹#›</a:t>
            </a:fld>
            <a:endParaRPr lang="sv-SE"/>
          </a:p>
        </p:txBody>
      </p:sp>
    </p:spTree>
    <p:extLst>
      <p:ext uri="{BB962C8B-B14F-4D97-AF65-F5344CB8AC3E}">
        <p14:creationId xmlns:p14="http://schemas.microsoft.com/office/powerpoint/2010/main" val="500970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D115EC4E-FC09-4AC8-8F08-2B0C2BAA5706}"/>
              </a:ext>
            </a:extLst>
          </p:cNvPr>
          <p:cNvSpPr txBox="1">
            <a:spLocks noGrp="1"/>
          </p:cNvSpPr>
          <p:nvPr>
            <p:ph type="title" orient="vert"/>
          </p:nvPr>
        </p:nvSpPr>
        <p:spPr>
          <a:xfrm>
            <a:off x="8724903" y="365129"/>
            <a:ext cx="2628899" cy="5811834"/>
          </a:xfrm>
        </p:spPr>
        <p:txBody>
          <a:bodyPr vert="eaVert"/>
          <a:lstStyle>
            <a:lvl1pPr>
              <a:defRPr/>
            </a:lvl1pPr>
          </a:lstStyle>
          <a:p>
            <a:pPr lvl="0"/>
            <a:r>
              <a:rPr lang="sv-SE"/>
              <a:t>Klicka här för att ändra mall för rubrikformat</a:t>
            </a:r>
          </a:p>
        </p:txBody>
      </p:sp>
      <p:sp>
        <p:nvSpPr>
          <p:cNvPr id="3" name="Platshållare för lodrät text 2">
            <a:extLst>
              <a:ext uri="{FF2B5EF4-FFF2-40B4-BE49-F238E27FC236}">
                <a16:creationId xmlns:a16="http://schemas.microsoft.com/office/drawing/2014/main" id="{D9BAFB23-FBF7-450F-9D07-554B351FA7ED}"/>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F51ACBA-B29E-4547-AE66-4C8F546D9B21}"/>
              </a:ext>
            </a:extLst>
          </p:cNvPr>
          <p:cNvSpPr txBox="1">
            <a:spLocks noGrp="1"/>
          </p:cNvSpPr>
          <p:nvPr>
            <p:ph type="dt" sz="half" idx="7"/>
          </p:nvPr>
        </p:nvSpPr>
        <p:spPr/>
        <p:txBody>
          <a:bodyPr/>
          <a:lstStyle>
            <a:lvl1pPr>
              <a:defRPr/>
            </a:lvl1pPr>
          </a:lstStyle>
          <a:p>
            <a:pPr lvl="0"/>
            <a:fld id="{EB61D723-1332-46DD-8E3A-8B4A2CF6E655}" type="datetime1">
              <a:rPr lang="sv-SE"/>
              <a:pPr lvl="0"/>
              <a:t>2024-01-10</a:t>
            </a:fld>
            <a:endParaRPr lang="sv-SE"/>
          </a:p>
        </p:txBody>
      </p:sp>
      <p:sp>
        <p:nvSpPr>
          <p:cNvPr id="5" name="Platshållare för sidfot 4">
            <a:extLst>
              <a:ext uri="{FF2B5EF4-FFF2-40B4-BE49-F238E27FC236}">
                <a16:creationId xmlns:a16="http://schemas.microsoft.com/office/drawing/2014/main" id="{6F874037-A35A-4CAD-8AEC-4C18D5B175CB}"/>
              </a:ext>
            </a:extLst>
          </p:cNvPr>
          <p:cNvSpPr txBox="1">
            <a:spLocks noGrp="1"/>
          </p:cNvSpPr>
          <p:nvPr>
            <p:ph type="ftr" sz="quarter" idx="9"/>
          </p:nvPr>
        </p:nvSpPr>
        <p:spPr/>
        <p:txBody>
          <a:bodyPr/>
          <a:lstStyle>
            <a:lvl1pPr>
              <a:defRPr/>
            </a:lvl1pPr>
          </a:lstStyle>
          <a:p>
            <a:pPr lvl="0"/>
            <a:endParaRPr lang="sv-SE"/>
          </a:p>
        </p:txBody>
      </p:sp>
      <p:sp>
        <p:nvSpPr>
          <p:cNvPr id="6" name="Platshållare för bildnummer 5">
            <a:extLst>
              <a:ext uri="{FF2B5EF4-FFF2-40B4-BE49-F238E27FC236}">
                <a16:creationId xmlns:a16="http://schemas.microsoft.com/office/drawing/2014/main" id="{9A800063-EA8E-45E7-AFBA-58F996BAC983}"/>
              </a:ext>
            </a:extLst>
          </p:cNvPr>
          <p:cNvSpPr txBox="1">
            <a:spLocks noGrp="1"/>
          </p:cNvSpPr>
          <p:nvPr>
            <p:ph type="sldNum" sz="quarter" idx="8"/>
          </p:nvPr>
        </p:nvSpPr>
        <p:spPr/>
        <p:txBody>
          <a:bodyPr/>
          <a:lstStyle>
            <a:lvl1pPr>
              <a:defRPr/>
            </a:lvl1pPr>
          </a:lstStyle>
          <a:p>
            <a:pPr lvl="0"/>
            <a:fld id="{DCC8662D-F663-4536-B203-3C7137BE56F4}" type="slidenum">
              <a:t>‹#›</a:t>
            </a:fld>
            <a:endParaRPr lang="sv-SE"/>
          </a:p>
        </p:txBody>
      </p:sp>
    </p:spTree>
    <p:extLst>
      <p:ext uri="{BB962C8B-B14F-4D97-AF65-F5344CB8AC3E}">
        <p14:creationId xmlns:p14="http://schemas.microsoft.com/office/powerpoint/2010/main" val="882186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0659732-92D2-428D-B820-518705B21F5E}"/>
              </a:ext>
            </a:extLst>
          </p:cNvPr>
          <p:cNvSpPr txBox="1">
            <a:spLocks noGrp="1"/>
          </p:cNvSpPr>
          <p:nvPr>
            <p:ph type="title"/>
          </p:nvPr>
        </p:nvSpPr>
        <p:spPr/>
        <p:txBody>
          <a:bodyPr/>
          <a:lstStyle>
            <a:lvl1pPr>
              <a:defRPr/>
            </a:lvl1pPr>
          </a:lstStyle>
          <a:p>
            <a:pPr lvl="0"/>
            <a:r>
              <a:rPr lang="sv-SE"/>
              <a:t>Klicka här för att ändra mall för rubrikformat</a:t>
            </a:r>
          </a:p>
        </p:txBody>
      </p:sp>
      <p:sp>
        <p:nvSpPr>
          <p:cNvPr id="3" name="Platshållare för innehåll 2">
            <a:extLst>
              <a:ext uri="{FF2B5EF4-FFF2-40B4-BE49-F238E27FC236}">
                <a16:creationId xmlns:a16="http://schemas.microsoft.com/office/drawing/2014/main" id="{14F970A7-CC4A-4D8F-891A-C46AD64F1A52}"/>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CCF2BAF-E3CF-4595-8A2D-64538ECC10BC}"/>
              </a:ext>
            </a:extLst>
          </p:cNvPr>
          <p:cNvSpPr txBox="1">
            <a:spLocks noGrp="1"/>
          </p:cNvSpPr>
          <p:nvPr>
            <p:ph type="dt" sz="half" idx="7"/>
          </p:nvPr>
        </p:nvSpPr>
        <p:spPr/>
        <p:txBody>
          <a:bodyPr/>
          <a:lstStyle>
            <a:lvl1pPr>
              <a:defRPr/>
            </a:lvl1pPr>
          </a:lstStyle>
          <a:p>
            <a:pPr lvl="0"/>
            <a:fld id="{A741C75C-8FAB-4687-9E43-649BC1CEBA46}" type="datetime1">
              <a:rPr lang="sv-SE"/>
              <a:pPr lvl="0"/>
              <a:t>2024-01-10</a:t>
            </a:fld>
            <a:endParaRPr lang="sv-SE"/>
          </a:p>
        </p:txBody>
      </p:sp>
      <p:sp>
        <p:nvSpPr>
          <p:cNvPr id="5" name="Platshållare för sidfot 4">
            <a:extLst>
              <a:ext uri="{FF2B5EF4-FFF2-40B4-BE49-F238E27FC236}">
                <a16:creationId xmlns:a16="http://schemas.microsoft.com/office/drawing/2014/main" id="{C714F90F-C5A0-4690-A83C-DCA725C08B6F}"/>
              </a:ext>
            </a:extLst>
          </p:cNvPr>
          <p:cNvSpPr txBox="1">
            <a:spLocks noGrp="1"/>
          </p:cNvSpPr>
          <p:nvPr>
            <p:ph type="ftr" sz="quarter" idx="9"/>
          </p:nvPr>
        </p:nvSpPr>
        <p:spPr/>
        <p:txBody>
          <a:bodyPr/>
          <a:lstStyle>
            <a:lvl1pPr>
              <a:defRPr/>
            </a:lvl1pPr>
          </a:lstStyle>
          <a:p>
            <a:pPr lvl="0"/>
            <a:endParaRPr lang="sv-SE"/>
          </a:p>
        </p:txBody>
      </p:sp>
      <p:sp>
        <p:nvSpPr>
          <p:cNvPr id="6" name="Platshållare för bildnummer 5">
            <a:extLst>
              <a:ext uri="{FF2B5EF4-FFF2-40B4-BE49-F238E27FC236}">
                <a16:creationId xmlns:a16="http://schemas.microsoft.com/office/drawing/2014/main" id="{9484EF76-2385-4A36-A47B-E3DB95AB3148}"/>
              </a:ext>
            </a:extLst>
          </p:cNvPr>
          <p:cNvSpPr txBox="1">
            <a:spLocks noGrp="1"/>
          </p:cNvSpPr>
          <p:nvPr>
            <p:ph type="sldNum" sz="quarter" idx="8"/>
          </p:nvPr>
        </p:nvSpPr>
        <p:spPr/>
        <p:txBody>
          <a:bodyPr/>
          <a:lstStyle>
            <a:lvl1pPr>
              <a:defRPr/>
            </a:lvl1pPr>
          </a:lstStyle>
          <a:p>
            <a:pPr lvl="0"/>
            <a:fld id="{A3574F4F-8BAE-4F73-8F1B-BAC03D0D9D1B}" type="slidenum">
              <a:t>‹#›</a:t>
            </a:fld>
            <a:endParaRPr lang="sv-SE"/>
          </a:p>
        </p:txBody>
      </p:sp>
    </p:spTree>
    <p:extLst>
      <p:ext uri="{BB962C8B-B14F-4D97-AF65-F5344CB8AC3E}">
        <p14:creationId xmlns:p14="http://schemas.microsoft.com/office/powerpoint/2010/main" val="2913313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36E6E9-8F3D-4C44-991C-5D546BC780E8}"/>
              </a:ext>
            </a:extLst>
          </p:cNvPr>
          <p:cNvSpPr txBox="1">
            <a:spLocks noGrp="1"/>
          </p:cNvSpPr>
          <p:nvPr>
            <p:ph type="title"/>
          </p:nvPr>
        </p:nvSpPr>
        <p:spPr>
          <a:xfrm>
            <a:off x="831847" y="1709735"/>
            <a:ext cx="10515600" cy="2852735"/>
          </a:xfrm>
        </p:spPr>
        <p:txBody>
          <a:bodyPr anchor="b"/>
          <a:lstStyle>
            <a:lvl1pPr>
              <a:defRPr sz="6000"/>
            </a:lvl1pPr>
          </a:lstStyle>
          <a:p>
            <a:pPr lvl="0"/>
            <a:r>
              <a:rPr lang="sv-SE"/>
              <a:t>Klicka här för att ändra mall för rubrikformat</a:t>
            </a:r>
          </a:p>
        </p:txBody>
      </p:sp>
      <p:sp>
        <p:nvSpPr>
          <p:cNvPr id="3" name="Platshållare för text 2">
            <a:extLst>
              <a:ext uri="{FF2B5EF4-FFF2-40B4-BE49-F238E27FC236}">
                <a16:creationId xmlns:a16="http://schemas.microsoft.com/office/drawing/2014/main" id="{615A4E9E-A566-48D3-A47E-626EBC9F5F89}"/>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AA7E657C-2168-4536-923B-7A7D40CB290D}"/>
              </a:ext>
            </a:extLst>
          </p:cNvPr>
          <p:cNvSpPr txBox="1">
            <a:spLocks noGrp="1"/>
          </p:cNvSpPr>
          <p:nvPr>
            <p:ph type="dt" sz="half" idx="7"/>
          </p:nvPr>
        </p:nvSpPr>
        <p:spPr/>
        <p:txBody>
          <a:bodyPr/>
          <a:lstStyle>
            <a:lvl1pPr>
              <a:defRPr/>
            </a:lvl1pPr>
          </a:lstStyle>
          <a:p>
            <a:pPr lvl="0"/>
            <a:fld id="{227DF867-6754-4EF3-B350-9B238BEAFFC2}" type="datetime1">
              <a:rPr lang="sv-SE"/>
              <a:pPr lvl="0"/>
              <a:t>2024-01-10</a:t>
            </a:fld>
            <a:endParaRPr lang="sv-SE"/>
          </a:p>
        </p:txBody>
      </p:sp>
      <p:sp>
        <p:nvSpPr>
          <p:cNvPr id="5" name="Platshållare för sidfot 4">
            <a:extLst>
              <a:ext uri="{FF2B5EF4-FFF2-40B4-BE49-F238E27FC236}">
                <a16:creationId xmlns:a16="http://schemas.microsoft.com/office/drawing/2014/main" id="{DD8518A3-6C4C-4C66-BB3D-C4833CA90AE3}"/>
              </a:ext>
            </a:extLst>
          </p:cNvPr>
          <p:cNvSpPr txBox="1">
            <a:spLocks noGrp="1"/>
          </p:cNvSpPr>
          <p:nvPr>
            <p:ph type="ftr" sz="quarter" idx="9"/>
          </p:nvPr>
        </p:nvSpPr>
        <p:spPr/>
        <p:txBody>
          <a:bodyPr/>
          <a:lstStyle>
            <a:lvl1pPr>
              <a:defRPr/>
            </a:lvl1pPr>
          </a:lstStyle>
          <a:p>
            <a:pPr lvl="0"/>
            <a:endParaRPr lang="sv-SE"/>
          </a:p>
        </p:txBody>
      </p:sp>
      <p:sp>
        <p:nvSpPr>
          <p:cNvPr id="6" name="Platshållare för bildnummer 5">
            <a:extLst>
              <a:ext uri="{FF2B5EF4-FFF2-40B4-BE49-F238E27FC236}">
                <a16:creationId xmlns:a16="http://schemas.microsoft.com/office/drawing/2014/main" id="{6226268E-152B-4B20-BBAF-6FB45474D0E7}"/>
              </a:ext>
            </a:extLst>
          </p:cNvPr>
          <p:cNvSpPr txBox="1">
            <a:spLocks noGrp="1"/>
          </p:cNvSpPr>
          <p:nvPr>
            <p:ph type="sldNum" sz="quarter" idx="8"/>
          </p:nvPr>
        </p:nvSpPr>
        <p:spPr/>
        <p:txBody>
          <a:bodyPr/>
          <a:lstStyle>
            <a:lvl1pPr>
              <a:defRPr/>
            </a:lvl1pPr>
          </a:lstStyle>
          <a:p>
            <a:pPr lvl="0"/>
            <a:fld id="{65F4A3EF-5316-4CAA-B834-9382824ED345}" type="slidenum">
              <a:t>‹#›</a:t>
            </a:fld>
            <a:endParaRPr lang="sv-SE"/>
          </a:p>
        </p:txBody>
      </p:sp>
    </p:spTree>
    <p:extLst>
      <p:ext uri="{BB962C8B-B14F-4D97-AF65-F5344CB8AC3E}">
        <p14:creationId xmlns:p14="http://schemas.microsoft.com/office/powerpoint/2010/main" val="252742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289608C-B5E2-46A8-954A-D8F0E546AF7C}"/>
              </a:ext>
            </a:extLst>
          </p:cNvPr>
          <p:cNvSpPr txBox="1">
            <a:spLocks noGrp="1"/>
          </p:cNvSpPr>
          <p:nvPr>
            <p:ph type="title"/>
          </p:nvPr>
        </p:nvSpPr>
        <p:spPr/>
        <p:txBody>
          <a:bodyPr/>
          <a:lstStyle>
            <a:lvl1pPr>
              <a:defRPr/>
            </a:lvl1pPr>
          </a:lstStyle>
          <a:p>
            <a:pPr lvl="0"/>
            <a:r>
              <a:rPr lang="sv-SE"/>
              <a:t>Klicka här för att ändra mall för rubrikformat</a:t>
            </a:r>
          </a:p>
        </p:txBody>
      </p:sp>
      <p:sp>
        <p:nvSpPr>
          <p:cNvPr id="3" name="Platshållare för innehåll 2">
            <a:extLst>
              <a:ext uri="{FF2B5EF4-FFF2-40B4-BE49-F238E27FC236}">
                <a16:creationId xmlns:a16="http://schemas.microsoft.com/office/drawing/2014/main" id="{76BAED19-3987-4468-B3A3-FD0DDE8A4EC1}"/>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9A182688-3E89-4187-A51A-3FBBBC74E5DD}"/>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9C3C17C9-25F7-43E8-B3AB-3A663577B4B3}"/>
              </a:ext>
            </a:extLst>
          </p:cNvPr>
          <p:cNvSpPr txBox="1">
            <a:spLocks noGrp="1"/>
          </p:cNvSpPr>
          <p:nvPr>
            <p:ph type="dt" sz="half" idx="7"/>
          </p:nvPr>
        </p:nvSpPr>
        <p:spPr/>
        <p:txBody>
          <a:bodyPr/>
          <a:lstStyle>
            <a:lvl1pPr>
              <a:defRPr/>
            </a:lvl1pPr>
          </a:lstStyle>
          <a:p>
            <a:pPr lvl="0"/>
            <a:fld id="{FB82894D-9779-45D7-B281-8A6D3C530726}" type="datetime1">
              <a:rPr lang="sv-SE"/>
              <a:pPr lvl="0"/>
              <a:t>2024-01-10</a:t>
            </a:fld>
            <a:endParaRPr lang="sv-SE"/>
          </a:p>
        </p:txBody>
      </p:sp>
      <p:sp>
        <p:nvSpPr>
          <p:cNvPr id="6" name="Platshållare för sidfot 5">
            <a:extLst>
              <a:ext uri="{FF2B5EF4-FFF2-40B4-BE49-F238E27FC236}">
                <a16:creationId xmlns:a16="http://schemas.microsoft.com/office/drawing/2014/main" id="{F75AF0B7-6E5F-48D4-B719-5E4F6FEB55E8}"/>
              </a:ext>
            </a:extLst>
          </p:cNvPr>
          <p:cNvSpPr txBox="1">
            <a:spLocks noGrp="1"/>
          </p:cNvSpPr>
          <p:nvPr>
            <p:ph type="ftr" sz="quarter" idx="9"/>
          </p:nvPr>
        </p:nvSpPr>
        <p:spPr/>
        <p:txBody>
          <a:bodyPr/>
          <a:lstStyle>
            <a:lvl1pPr>
              <a:defRPr/>
            </a:lvl1pPr>
          </a:lstStyle>
          <a:p>
            <a:pPr lvl="0"/>
            <a:endParaRPr lang="sv-SE"/>
          </a:p>
        </p:txBody>
      </p:sp>
      <p:sp>
        <p:nvSpPr>
          <p:cNvPr id="7" name="Platshållare för bildnummer 6">
            <a:extLst>
              <a:ext uri="{FF2B5EF4-FFF2-40B4-BE49-F238E27FC236}">
                <a16:creationId xmlns:a16="http://schemas.microsoft.com/office/drawing/2014/main" id="{623FA618-1758-4208-9CB9-FF224E159D24}"/>
              </a:ext>
            </a:extLst>
          </p:cNvPr>
          <p:cNvSpPr txBox="1">
            <a:spLocks noGrp="1"/>
          </p:cNvSpPr>
          <p:nvPr>
            <p:ph type="sldNum" sz="quarter" idx="8"/>
          </p:nvPr>
        </p:nvSpPr>
        <p:spPr/>
        <p:txBody>
          <a:bodyPr/>
          <a:lstStyle>
            <a:lvl1pPr>
              <a:defRPr/>
            </a:lvl1pPr>
          </a:lstStyle>
          <a:p>
            <a:pPr lvl="0"/>
            <a:fld id="{C6E2EBA2-BE26-4315-A3F5-1FAD81C4877B}" type="slidenum">
              <a:t>‹#›</a:t>
            </a:fld>
            <a:endParaRPr lang="sv-SE"/>
          </a:p>
        </p:txBody>
      </p:sp>
    </p:spTree>
    <p:extLst>
      <p:ext uri="{BB962C8B-B14F-4D97-AF65-F5344CB8AC3E}">
        <p14:creationId xmlns:p14="http://schemas.microsoft.com/office/powerpoint/2010/main" val="3785176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DDDEE60-000C-4747-B5D0-CCAFEA0F0E30}"/>
              </a:ext>
            </a:extLst>
          </p:cNvPr>
          <p:cNvSpPr txBox="1">
            <a:spLocks noGrp="1"/>
          </p:cNvSpPr>
          <p:nvPr>
            <p:ph type="title"/>
          </p:nvPr>
        </p:nvSpPr>
        <p:spPr>
          <a:xfrm>
            <a:off x="839784" y="365129"/>
            <a:ext cx="10515600" cy="1325559"/>
          </a:xfrm>
        </p:spPr>
        <p:txBody>
          <a:bodyPr/>
          <a:lstStyle>
            <a:lvl1pPr>
              <a:defRPr/>
            </a:lvl1pPr>
          </a:lstStyle>
          <a:p>
            <a:pPr lvl="0"/>
            <a:r>
              <a:rPr lang="sv-SE"/>
              <a:t>Klicka här för att ändra mall för rubrikformat</a:t>
            </a:r>
          </a:p>
        </p:txBody>
      </p:sp>
      <p:sp>
        <p:nvSpPr>
          <p:cNvPr id="3" name="Platshållare för text 2">
            <a:extLst>
              <a:ext uri="{FF2B5EF4-FFF2-40B4-BE49-F238E27FC236}">
                <a16:creationId xmlns:a16="http://schemas.microsoft.com/office/drawing/2014/main" id="{BD0FDBF1-C188-442E-A572-D82B9F342390}"/>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1A28D71E-2BF4-49AA-93DE-03BFEA6329A2}"/>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735E94DF-C18D-43C2-BB31-268CA7004321}"/>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565F03A5-847B-44CC-8C73-AD770BCBEAC9}"/>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CB2C33E4-F295-466C-8CBA-D01AD6CF8463}"/>
              </a:ext>
            </a:extLst>
          </p:cNvPr>
          <p:cNvSpPr txBox="1">
            <a:spLocks noGrp="1"/>
          </p:cNvSpPr>
          <p:nvPr>
            <p:ph type="dt" sz="half" idx="7"/>
          </p:nvPr>
        </p:nvSpPr>
        <p:spPr/>
        <p:txBody>
          <a:bodyPr/>
          <a:lstStyle>
            <a:lvl1pPr>
              <a:defRPr/>
            </a:lvl1pPr>
          </a:lstStyle>
          <a:p>
            <a:pPr lvl="0"/>
            <a:fld id="{BACAA860-89E0-4367-A357-19877DC6CC92}" type="datetime1">
              <a:rPr lang="sv-SE"/>
              <a:pPr lvl="0"/>
              <a:t>2024-01-10</a:t>
            </a:fld>
            <a:endParaRPr lang="sv-SE"/>
          </a:p>
        </p:txBody>
      </p:sp>
      <p:sp>
        <p:nvSpPr>
          <p:cNvPr id="8" name="Platshållare för sidfot 7">
            <a:extLst>
              <a:ext uri="{FF2B5EF4-FFF2-40B4-BE49-F238E27FC236}">
                <a16:creationId xmlns:a16="http://schemas.microsoft.com/office/drawing/2014/main" id="{C6F2E96C-3712-401B-9E23-C980256045F2}"/>
              </a:ext>
            </a:extLst>
          </p:cNvPr>
          <p:cNvSpPr txBox="1">
            <a:spLocks noGrp="1"/>
          </p:cNvSpPr>
          <p:nvPr>
            <p:ph type="ftr" sz="quarter" idx="9"/>
          </p:nvPr>
        </p:nvSpPr>
        <p:spPr/>
        <p:txBody>
          <a:bodyPr/>
          <a:lstStyle>
            <a:lvl1pPr>
              <a:defRPr/>
            </a:lvl1pPr>
          </a:lstStyle>
          <a:p>
            <a:pPr lvl="0"/>
            <a:endParaRPr lang="sv-SE"/>
          </a:p>
        </p:txBody>
      </p:sp>
      <p:sp>
        <p:nvSpPr>
          <p:cNvPr id="9" name="Platshållare för bildnummer 8">
            <a:extLst>
              <a:ext uri="{FF2B5EF4-FFF2-40B4-BE49-F238E27FC236}">
                <a16:creationId xmlns:a16="http://schemas.microsoft.com/office/drawing/2014/main" id="{4BB5B14E-218A-44BA-A93D-4E2924BDE535}"/>
              </a:ext>
            </a:extLst>
          </p:cNvPr>
          <p:cNvSpPr txBox="1">
            <a:spLocks noGrp="1"/>
          </p:cNvSpPr>
          <p:nvPr>
            <p:ph type="sldNum" sz="quarter" idx="8"/>
          </p:nvPr>
        </p:nvSpPr>
        <p:spPr/>
        <p:txBody>
          <a:bodyPr/>
          <a:lstStyle>
            <a:lvl1pPr>
              <a:defRPr/>
            </a:lvl1pPr>
          </a:lstStyle>
          <a:p>
            <a:pPr lvl="0"/>
            <a:fld id="{494241D8-14AB-4ECF-A623-D6BAB62A3A93}" type="slidenum">
              <a:t>‹#›</a:t>
            </a:fld>
            <a:endParaRPr lang="sv-SE"/>
          </a:p>
        </p:txBody>
      </p:sp>
    </p:spTree>
    <p:extLst>
      <p:ext uri="{BB962C8B-B14F-4D97-AF65-F5344CB8AC3E}">
        <p14:creationId xmlns:p14="http://schemas.microsoft.com/office/powerpoint/2010/main" val="1483233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379E70-F1A2-450B-A365-764E43271615}"/>
              </a:ext>
            </a:extLst>
          </p:cNvPr>
          <p:cNvSpPr txBox="1">
            <a:spLocks noGrp="1"/>
          </p:cNvSpPr>
          <p:nvPr>
            <p:ph type="title"/>
          </p:nvPr>
        </p:nvSpPr>
        <p:spPr/>
        <p:txBody>
          <a:bodyPr/>
          <a:lstStyle>
            <a:lvl1pPr>
              <a:defRPr/>
            </a:lvl1pPr>
          </a:lstStyle>
          <a:p>
            <a:pPr lvl="0"/>
            <a:r>
              <a:rPr lang="sv-SE"/>
              <a:t>Klicka här för att ändra mall för rubrikformat</a:t>
            </a:r>
          </a:p>
        </p:txBody>
      </p:sp>
      <p:sp>
        <p:nvSpPr>
          <p:cNvPr id="3" name="Platshållare för datum 2">
            <a:extLst>
              <a:ext uri="{FF2B5EF4-FFF2-40B4-BE49-F238E27FC236}">
                <a16:creationId xmlns:a16="http://schemas.microsoft.com/office/drawing/2014/main" id="{DAD9D5D1-9655-42B9-8FC5-6432E54738D9}"/>
              </a:ext>
            </a:extLst>
          </p:cNvPr>
          <p:cNvSpPr txBox="1">
            <a:spLocks noGrp="1"/>
          </p:cNvSpPr>
          <p:nvPr>
            <p:ph type="dt" sz="half" idx="7"/>
          </p:nvPr>
        </p:nvSpPr>
        <p:spPr/>
        <p:txBody>
          <a:bodyPr/>
          <a:lstStyle>
            <a:lvl1pPr>
              <a:defRPr/>
            </a:lvl1pPr>
          </a:lstStyle>
          <a:p>
            <a:pPr lvl="0"/>
            <a:fld id="{A57FDBB7-D40A-4944-B3A0-95E19141F99B}" type="datetime1">
              <a:rPr lang="sv-SE"/>
              <a:pPr lvl="0"/>
              <a:t>2024-01-10</a:t>
            </a:fld>
            <a:endParaRPr lang="sv-SE"/>
          </a:p>
        </p:txBody>
      </p:sp>
      <p:sp>
        <p:nvSpPr>
          <p:cNvPr id="4" name="Platshållare för sidfot 3">
            <a:extLst>
              <a:ext uri="{FF2B5EF4-FFF2-40B4-BE49-F238E27FC236}">
                <a16:creationId xmlns:a16="http://schemas.microsoft.com/office/drawing/2014/main" id="{C2E11A01-98F1-42EF-8105-9D5790ABECCC}"/>
              </a:ext>
            </a:extLst>
          </p:cNvPr>
          <p:cNvSpPr txBox="1">
            <a:spLocks noGrp="1"/>
          </p:cNvSpPr>
          <p:nvPr>
            <p:ph type="ftr" sz="quarter" idx="9"/>
          </p:nvPr>
        </p:nvSpPr>
        <p:spPr/>
        <p:txBody>
          <a:bodyPr/>
          <a:lstStyle>
            <a:lvl1pPr>
              <a:defRPr/>
            </a:lvl1pPr>
          </a:lstStyle>
          <a:p>
            <a:pPr lvl="0"/>
            <a:endParaRPr lang="sv-SE"/>
          </a:p>
        </p:txBody>
      </p:sp>
      <p:sp>
        <p:nvSpPr>
          <p:cNvPr id="5" name="Platshållare för bildnummer 4">
            <a:extLst>
              <a:ext uri="{FF2B5EF4-FFF2-40B4-BE49-F238E27FC236}">
                <a16:creationId xmlns:a16="http://schemas.microsoft.com/office/drawing/2014/main" id="{CED9EBA2-87E6-4F97-85AA-0CC9E3AA4693}"/>
              </a:ext>
            </a:extLst>
          </p:cNvPr>
          <p:cNvSpPr txBox="1">
            <a:spLocks noGrp="1"/>
          </p:cNvSpPr>
          <p:nvPr>
            <p:ph type="sldNum" sz="quarter" idx="8"/>
          </p:nvPr>
        </p:nvSpPr>
        <p:spPr/>
        <p:txBody>
          <a:bodyPr/>
          <a:lstStyle>
            <a:lvl1pPr>
              <a:defRPr/>
            </a:lvl1pPr>
          </a:lstStyle>
          <a:p>
            <a:pPr lvl="0"/>
            <a:fld id="{A52445D0-AC12-40EB-9268-5A4FCB455462}" type="slidenum">
              <a:t>‹#›</a:t>
            </a:fld>
            <a:endParaRPr lang="sv-SE"/>
          </a:p>
        </p:txBody>
      </p:sp>
    </p:spTree>
    <p:extLst>
      <p:ext uri="{BB962C8B-B14F-4D97-AF65-F5344CB8AC3E}">
        <p14:creationId xmlns:p14="http://schemas.microsoft.com/office/powerpoint/2010/main" val="2635937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887700DC-B136-4323-9669-77F243FC0605}"/>
              </a:ext>
            </a:extLst>
          </p:cNvPr>
          <p:cNvSpPr txBox="1">
            <a:spLocks noGrp="1"/>
          </p:cNvSpPr>
          <p:nvPr>
            <p:ph type="dt" sz="half" idx="7"/>
          </p:nvPr>
        </p:nvSpPr>
        <p:spPr/>
        <p:txBody>
          <a:bodyPr/>
          <a:lstStyle>
            <a:lvl1pPr>
              <a:defRPr/>
            </a:lvl1pPr>
          </a:lstStyle>
          <a:p>
            <a:pPr lvl="0"/>
            <a:fld id="{6C9B10C5-100A-4B05-8EBB-420D5C83FE30}" type="datetime1">
              <a:rPr lang="sv-SE"/>
              <a:pPr lvl="0"/>
              <a:t>2024-01-10</a:t>
            </a:fld>
            <a:endParaRPr lang="sv-SE"/>
          </a:p>
        </p:txBody>
      </p:sp>
      <p:sp>
        <p:nvSpPr>
          <p:cNvPr id="3" name="Platshållare för sidfot 2">
            <a:extLst>
              <a:ext uri="{FF2B5EF4-FFF2-40B4-BE49-F238E27FC236}">
                <a16:creationId xmlns:a16="http://schemas.microsoft.com/office/drawing/2014/main" id="{7CA9F2AE-6835-4401-90CE-796BD953E257}"/>
              </a:ext>
            </a:extLst>
          </p:cNvPr>
          <p:cNvSpPr txBox="1">
            <a:spLocks noGrp="1"/>
          </p:cNvSpPr>
          <p:nvPr>
            <p:ph type="ftr" sz="quarter" idx="9"/>
          </p:nvPr>
        </p:nvSpPr>
        <p:spPr/>
        <p:txBody>
          <a:bodyPr/>
          <a:lstStyle>
            <a:lvl1pPr>
              <a:defRPr/>
            </a:lvl1pPr>
          </a:lstStyle>
          <a:p>
            <a:pPr lvl="0"/>
            <a:endParaRPr lang="sv-SE"/>
          </a:p>
        </p:txBody>
      </p:sp>
      <p:sp>
        <p:nvSpPr>
          <p:cNvPr id="4" name="Platshållare för bildnummer 3">
            <a:extLst>
              <a:ext uri="{FF2B5EF4-FFF2-40B4-BE49-F238E27FC236}">
                <a16:creationId xmlns:a16="http://schemas.microsoft.com/office/drawing/2014/main" id="{3195BBB4-FAA8-4158-91DF-17E76D108196}"/>
              </a:ext>
            </a:extLst>
          </p:cNvPr>
          <p:cNvSpPr txBox="1">
            <a:spLocks noGrp="1"/>
          </p:cNvSpPr>
          <p:nvPr>
            <p:ph type="sldNum" sz="quarter" idx="8"/>
          </p:nvPr>
        </p:nvSpPr>
        <p:spPr/>
        <p:txBody>
          <a:bodyPr/>
          <a:lstStyle>
            <a:lvl1pPr>
              <a:defRPr/>
            </a:lvl1pPr>
          </a:lstStyle>
          <a:p>
            <a:pPr lvl="0"/>
            <a:fld id="{EAE1DB31-2753-4192-9CCD-C06D1F78CF8E}" type="slidenum">
              <a:t>‹#›</a:t>
            </a:fld>
            <a:endParaRPr lang="sv-SE"/>
          </a:p>
        </p:txBody>
      </p:sp>
    </p:spTree>
    <p:extLst>
      <p:ext uri="{BB962C8B-B14F-4D97-AF65-F5344CB8AC3E}">
        <p14:creationId xmlns:p14="http://schemas.microsoft.com/office/powerpoint/2010/main" val="890554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1321951-2793-41EF-B100-4BB31F33E4DD}"/>
              </a:ext>
            </a:extLst>
          </p:cNvPr>
          <p:cNvSpPr txBox="1">
            <a:spLocks noGrp="1"/>
          </p:cNvSpPr>
          <p:nvPr>
            <p:ph type="title"/>
          </p:nvPr>
        </p:nvSpPr>
        <p:spPr>
          <a:xfrm>
            <a:off x="839784" y="457200"/>
            <a:ext cx="3932240" cy="1600200"/>
          </a:xfrm>
        </p:spPr>
        <p:txBody>
          <a:bodyPr anchor="b"/>
          <a:lstStyle>
            <a:lvl1pPr>
              <a:defRPr sz="3200"/>
            </a:lvl1pPr>
          </a:lstStyle>
          <a:p>
            <a:pPr lvl="0"/>
            <a:r>
              <a:rPr lang="sv-SE"/>
              <a:t>Klicka här för att ändra mall för rubrikformat</a:t>
            </a:r>
          </a:p>
        </p:txBody>
      </p:sp>
      <p:sp>
        <p:nvSpPr>
          <p:cNvPr id="3" name="Platshållare för innehåll 2">
            <a:extLst>
              <a:ext uri="{FF2B5EF4-FFF2-40B4-BE49-F238E27FC236}">
                <a16:creationId xmlns:a16="http://schemas.microsoft.com/office/drawing/2014/main" id="{F4D51BE6-57AC-4FEE-96DF-4E7C6FB81713}"/>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FEE3964C-02F8-4A7D-9C54-94D97B6975E9}"/>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22B67355-3026-497F-A06D-3EF6019A80F9}"/>
              </a:ext>
            </a:extLst>
          </p:cNvPr>
          <p:cNvSpPr txBox="1">
            <a:spLocks noGrp="1"/>
          </p:cNvSpPr>
          <p:nvPr>
            <p:ph type="dt" sz="half" idx="7"/>
          </p:nvPr>
        </p:nvSpPr>
        <p:spPr/>
        <p:txBody>
          <a:bodyPr/>
          <a:lstStyle>
            <a:lvl1pPr>
              <a:defRPr/>
            </a:lvl1pPr>
          </a:lstStyle>
          <a:p>
            <a:pPr lvl="0"/>
            <a:fld id="{CEFDCB15-6A8B-474A-9418-02A13B575CB2}" type="datetime1">
              <a:rPr lang="sv-SE"/>
              <a:pPr lvl="0"/>
              <a:t>2024-01-10</a:t>
            </a:fld>
            <a:endParaRPr lang="sv-SE"/>
          </a:p>
        </p:txBody>
      </p:sp>
      <p:sp>
        <p:nvSpPr>
          <p:cNvPr id="6" name="Platshållare för sidfot 5">
            <a:extLst>
              <a:ext uri="{FF2B5EF4-FFF2-40B4-BE49-F238E27FC236}">
                <a16:creationId xmlns:a16="http://schemas.microsoft.com/office/drawing/2014/main" id="{FD630BD5-54C0-478F-84B0-33B92C44C08D}"/>
              </a:ext>
            </a:extLst>
          </p:cNvPr>
          <p:cNvSpPr txBox="1">
            <a:spLocks noGrp="1"/>
          </p:cNvSpPr>
          <p:nvPr>
            <p:ph type="ftr" sz="quarter" idx="9"/>
          </p:nvPr>
        </p:nvSpPr>
        <p:spPr/>
        <p:txBody>
          <a:bodyPr/>
          <a:lstStyle>
            <a:lvl1pPr>
              <a:defRPr/>
            </a:lvl1pPr>
          </a:lstStyle>
          <a:p>
            <a:pPr lvl="0"/>
            <a:endParaRPr lang="sv-SE"/>
          </a:p>
        </p:txBody>
      </p:sp>
      <p:sp>
        <p:nvSpPr>
          <p:cNvPr id="7" name="Platshållare för bildnummer 6">
            <a:extLst>
              <a:ext uri="{FF2B5EF4-FFF2-40B4-BE49-F238E27FC236}">
                <a16:creationId xmlns:a16="http://schemas.microsoft.com/office/drawing/2014/main" id="{E3D4CDB5-81D7-48B1-876E-3C4F9767F67B}"/>
              </a:ext>
            </a:extLst>
          </p:cNvPr>
          <p:cNvSpPr txBox="1">
            <a:spLocks noGrp="1"/>
          </p:cNvSpPr>
          <p:nvPr>
            <p:ph type="sldNum" sz="quarter" idx="8"/>
          </p:nvPr>
        </p:nvSpPr>
        <p:spPr/>
        <p:txBody>
          <a:bodyPr/>
          <a:lstStyle>
            <a:lvl1pPr>
              <a:defRPr/>
            </a:lvl1pPr>
          </a:lstStyle>
          <a:p>
            <a:pPr lvl="0"/>
            <a:fld id="{4D0BF1D4-F906-4E76-B6F5-AAB96931FD66}" type="slidenum">
              <a:t>‹#›</a:t>
            </a:fld>
            <a:endParaRPr lang="sv-SE"/>
          </a:p>
        </p:txBody>
      </p:sp>
    </p:spTree>
    <p:extLst>
      <p:ext uri="{BB962C8B-B14F-4D97-AF65-F5344CB8AC3E}">
        <p14:creationId xmlns:p14="http://schemas.microsoft.com/office/powerpoint/2010/main" val="451169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2FBC42B-B40A-4690-A990-2C4B1CED3CBB}"/>
              </a:ext>
            </a:extLst>
          </p:cNvPr>
          <p:cNvSpPr txBox="1">
            <a:spLocks noGrp="1"/>
          </p:cNvSpPr>
          <p:nvPr>
            <p:ph type="title"/>
          </p:nvPr>
        </p:nvSpPr>
        <p:spPr>
          <a:xfrm>
            <a:off x="839784" y="457200"/>
            <a:ext cx="3932240" cy="1600200"/>
          </a:xfrm>
        </p:spPr>
        <p:txBody>
          <a:bodyPr anchor="b"/>
          <a:lstStyle>
            <a:lvl1pPr>
              <a:defRPr sz="3200"/>
            </a:lvl1pPr>
          </a:lstStyle>
          <a:p>
            <a:pPr lvl="0"/>
            <a:r>
              <a:rPr lang="sv-SE"/>
              <a:t>Klicka här för att ändra mall för rubrikformat</a:t>
            </a:r>
          </a:p>
        </p:txBody>
      </p:sp>
      <p:sp>
        <p:nvSpPr>
          <p:cNvPr id="3" name="Platshållare för bild 2">
            <a:extLst>
              <a:ext uri="{FF2B5EF4-FFF2-40B4-BE49-F238E27FC236}">
                <a16:creationId xmlns:a16="http://schemas.microsoft.com/office/drawing/2014/main" id="{AF1308EF-7E4A-4CF4-B12B-3E071AE6805B}"/>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sv-SE"/>
          </a:p>
        </p:txBody>
      </p:sp>
      <p:sp>
        <p:nvSpPr>
          <p:cNvPr id="4" name="Platshållare för text 3">
            <a:extLst>
              <a:ext uri="{FF2B5EF4-FFF2-40B4-BE49-F238E27FC236}">
                <a16:creationId xmlns:a16="http://schemas.microsoft.com/office/drawing/2014/main" id="{BBDBB93F-7FE3-44C0-8617-B939E98A3434}"/>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A22CD67-D2AF-4386-BC3E-9A11B886D862}"/>
              </a:ext>
            </a:extLst>
          </p:cNvPr>
          <p:cNvSpPr txBox="1">
            <a:spLocks noGrp="1"/>
          </p:cNvSpPr>
          <p:nvPr>
            <p:ph type="dt" sz="half" idx="7"/>
          </p:nvPr>
        </p:nvSpPr>
        <p:spPr/>
        <p:txBody>
          <a:bodyPr/>
          <a:lstStyle>
            <a:lvl1pPr>
              <a:defRPr/>
            </a:lvl1pPr>
          </a:lstStyle>
          <a:p>
            <a:pPr lvl="0"/>
            <a:fld id="{55B4467C-55E0-4EBF-B425-C6D1B2533C5E}" type="datetime1">
              <a:rPr lang="sv-SE"/>
              <a:pPr lvl="0"/>
              <a:t>2024-01-10</a:t>
            </a:fld>
            <a:endParaRPr lang="sv-SE"/>
          </a:p>
        </p:txBody>
      </p:sp>
      <p:sp>
        <p:nvSpPr>
          <p:cNvPr id="6" name="Platshållare för sidfot 5">
            <a:extLst>
              <a:ext uri="{FF2B5EF4-FFF2-40B4-BE49-F238E27FC236}">
                <a16:creationId xmlns:a16="http://schemas.microsoft.com/office/drawing/2014/main" id="{1711DEB0-A84C-4894-91F4-A54304224A73}"/>
              </a:ext>
            </a:extLst>
          </p:cNvPr>
          <p:cNvSpPr txBox="1">
            <a:spLocks noGrp="1"/>
          </p:cNvSpPr>
          <p:nvPr>
            <p:ph type="ftr" sz="quarter" idx="9"/>
          </p:nvPr>
        </p:nvSpPr>
        <p:spPr/>
        <p:txBody>
          <a:bodyPr/>
          <a:lstStyle>
            <a:lvl1pPr>
              <a:defRPr/>
            </a:lvl1pPr>
          </a:lstStyle>
          <a:p>
            <a:pPr lvl="0"/>
            <a:endParaRPr lang="sv-SE"/>
          </a:p>
        </p:txBody>
      </p:sp>
      <p:sp>
        <p:nvSpPr>
          <p:cNvPr id="7" name="Platshållare för bildnummer 6">
            <a:extLst>
              <a:ext uri="{FF2B5EF4-FFF2-40B4-BE49-F238E27FC236}">
                <a16:creationId xmlns:a16="http://schemas.microsoft.com/office/drawing/2014/main" id="{814ADEDC-86FD-42DA-9BD6-6C41C2548C5C}"/>
              </a:ext>
            </a:extLst>
          </p:cNvPr>
          <p:cNvSpPr txBox="1">
            <a:spLocks noGrp="1"/>
          </p:cNvSpPr>
          <p:nvPr>
            <p:ph type="sldNum" sz="quarter" idx="8"/>
          </p:nvPr>
        </p:nvSpPr>
        <p:spPr/>
        <p:txBody>
          <a:bodyPr/>
          <a:lstStyle>
            <a:lvl1pPr>
              <a:defRPr/>
            </a:lvl1pPr>
          </a:lstStyle>
          <a:p>
            <a:pPr lvl="0"/>
            <a:fld id="{4A60FAE4-9525-43CA-88E0-B196BBB9525E}" type="slidenum">
              <a:t>‹#›</a:t>
            </a:fld>
            <a:endParaRPr lang="sv-SE"/>
          </a:p>
        </p:txBody>
      </p:sp>
    </p:spTree>
    <p:extLst>
      <p:ext uri="{BB962C8B-B14F-4D97-AF65-F5344CB8AC3E}">
        <p14:creationId xmlns:p14="http://schemas.microsoft.com/office/powerpoint/2010/main" val="4130260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00"/>
            </a:gs>
            <a:gs pos="100000">
              <a:schemeClr val="tx1"/>
            </a:gs>
          </a:gsLst>
          <a:lin ang="5400000" scaled="1"/>
          <a:tileRect/>
        </a:gra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C7B6FB35-392F-45AB-B123-73E5C250CAB4}"/>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sv-SE"/>
              <a:t>Klicka här för att ändra mall för rubrikformat</a:t>
            </a:r>
          </a:p>
        </p:txBody>
      </p:sp>
      <p:sp>
        <p:nvSpPr>
          <p:cNvPr id="3" name="Platshållare för text 2">
            <a:extLst>
              <a:ext uri="{FF2B5EF4-FFF2-40B4-BE49-F238E27FC236}">
                <a16:creationId xmlns:a16="http://schemas.microsoft.com/office/drawing/2014/main" id="{10607FB1-7DBC-4B13-9143-FB028362BF23}"/>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C041BB6-4639-4228-BA94-1908817DA08E}"/>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sv-SE" sz="1200" b="0" i="0" u="none" strike="noStrike" kern="1200" cap="none" spc="0" baseline="0">
                <a:solidFill>
                  <a:srgbClr val="898989"/>
                </a:solidFill>
                <a:uFillTx/>
                <a:latin typeface="Calibri"/>
              </a:defRPr>
            </a:lvl1pPr>
          </a:lstStyle>
          <a:p>
            <a:pPr lvl="0"/>
            <a:fld id="{0A286DBD-0F38-4854-9554-CEF6C05A601F}" type="datetime1">
              <a:rPr lang="sv-SE"/>
              <a:pPr lvl="0"/>
              <a:t>2024-01-10</a:t>
            </a:fld>
            <a:endParaRPr lang="sv-SE"/>
          </a:p>
        </p:txBody>
      </p:sp>
      <p:sp>
        <p:nvSpPr>
          <p:cNvPr id="5" name="Platshållare för sidfot 4">
            <a:extLst>
              <a:ext uri="{FF2B5EF4-FFF2-40B4-BE49-F238E27FC236}">
                <a16:creationId xmlns:a16="http://schemas.microsoft.com/office/drawing/2014/main" id="{30AB9EFC-5EB7-4105-8668-ADAB808CDC63}"/>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sv-SE" sz="1200" b="0" i="0" u="none" strike="noStrike" kern="1200" cap="none" spc="0" baseline="0">
                <a:solidFill>
                  <a:srgbClr val="898989"/>
                </a:solidFill>
                <a:uFillTx/>
                <a:latin typeface="Calibri"/>
              </a:defRPr>
            </a:lvl1pPr>
          </a:lstStyle>
          <a:p>
            <a:pPr lvl="0"/>
            <a:endParaRPr lang="sv-SE"/>
          </a:p>
        </p:txBody>
      </p:sp>
      <p:sp>
        <p:nvSpPr>
          <p:cNvPr id="6" name="Platshållare för bildnummer 5">
            <a:extLst>
              <a:ext uri="{FF2B5EF4-FFF2-40B4-BE49-F238E27FC236}">
                <a16:creationId xmlns:a16="http://schemas.microsoft.com/office/drawing/2014/main" id="{97263E1A-8F2B-4918-8996-A074FE674A82}"/>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sv-SE" sz="1200" b="0" i="0" u="none" strike="noStrike" kern="1200" cap="none" spc="0" baseline="0">
                <a:solidFill>
                  <a:srgbClr val="898989"/>
                </a:solidFill>
                <a:uFillTx/>
                <a:latin typeface="Calibri"/>
              </a:defRPr>
            </a:lvl1pPr>
          </a:lstStyle>
          <a:p>
            <a:pPr lvl="0"/>
            <a:fld id="{0D7EACDF-911F-4A04-8CB5-80B86FB2B5A2}" type="slidenum">
              <a:t>‹#›</a:t>
            </a:fld>
            <a:endParaRPr 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sv-SE"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sv-SE"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sv-SE"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sv-SE"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sv-SE"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sv-SE"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utbildning.sisuforlag.se/LemonwhaleVideoDisplay/?id=f1c7473f-ce0d-4170-97b2-9beb1386b669#video-dialog" TargetMode="External"/><Relationship Id="rId7"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17.jpeg"/></Relationships>
</file>

<file path=ppt/slides/_rels/slide11.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8.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9.jpe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0.jpe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3" Type="http://schemas.openxmlformats.org/officeDocument/2006/relationships/hyperlink" Target="https://utbildning.sisuforlag.se/LemonwhaleVideoDisplay/?id=6face3d8-d4ac-4281-91be-5d17019a2164#video-dialog" TargetMode="External"/><Relationship Id="rId7"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png"/><Relationship Id="rId7"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29398BB-6F62-472B-88B2-8D942FEBFB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5">
            <a:extLst>
              <a:ext uri="{FF2B5EF4-FFF2-40B4-BE49-F238E27FC236}">
                <a16:creationId xmlns:a16="http://schemas.microsoft.com/office/drawing/2014/main" id="{01F1CEA4-5DA0-41E1-A743-4F227AE62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276856" y="1645694"/>
            <a:ext cx="4689240" cy="4115025"/>
          </a:xfrm>
          <a:custGeom>
            <a:avLst/>
            <a:gdLst>
              <a:gd name="T0" fmla="*/ 781 w 1099"/>
              <a:gd name="T1" fmla="*/ 0 h 968"/>
              <a:gd name="T2" fmla="*/ 318 w 1099"/>
              <a:gd name="T3" fmla="*/ 0 h 968"/>
              <a:gd name="T4" fmla="*/ 246 w 1099"/>
              <a:gd name="T5" fmla="*/ 42 h 968"/>
              <a:gd name="T6" fmla="*/ 15 w 1099"/>
              <a:gd name="T7" fmla="*/ 443 h 968"/>
              <a:gd name="T8" fmla="*/ 15 w 1099"/>
              <a:gd name="T9" fmla="*/ 525 h 968"/>
              <a:gd name="T10" fmla="*/ 246 w 1099"/>
              <a:gd name="T11" fmla="*/ 926 h 968"/>
              <a:gd name="T12" fmla="*/ 318 w 1099"/>
              <a:gd name="T13" fmla="*/ 968 h 968"/>
              <a:gd name="T14" fmla="*/ 781 w 1099"/>
              <a:gd name="T15" fmla="*/ 968 h 968"/>
              <a:gd name="T16" fmla="*/ 852 w 1099"/>
              <a:gd name="T17" fmla="*/ 926 h 968"/>
              <a:gd name="T18" fmla="*/ 1084 w 1099"/>
              <a:gd name="T19" fmla="*/ 525 h 968"/>
              <a:gd name="T20" fmla="*/ 1084 w 1099"/>
              <a:gd name="T21" fmla="*/ 443 h 968"/>
              <a:gd name="T22" fmla="*/ 852 w 1099"/>
              <a:gd name="T23" fmla="*/ 42 h 968"/>
              <a:gd name="T24" fmla="*/ 781 w 1099"/>
              <a:gd name="T25" fmla="*/ 0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9" h="968">
                <a:moveTo>
                  <a:pt x="781" y="0"/>
                </a:moveTo>
                <a:cubicBezTo>
                  <a:pt x="318" y="0"/>
                  <a:pt x="318" y="0"/>
                  <a:pt x="318" y="0"/>
                </a:cubicBezTo>
                <a:cubicBezTo>
                  <a:pt x="288" y="0"/>
                  <a:pt x="261" y="16"/>
                  <a:pt x="246" y="42"/>
                </a:cubicBezTo>
                <a:cubicBezTo>
                  <a:pt x="15" y="443"/>
                  <a:pt x="15" y="443"/>
                  <a:pt x="15" y="443"/>
                </a:cubicBezTo>
                <a:cubicBezTo>
                  <a:pt x="0" y="468"/>
                  <a:pt x="0" y="500"/>
                  <a:pt x="15" y="525"/>
                </a:cubicBezTo>
                <a:cubicBezTo>
                  <a:pt x="246" y="926"/>
                  <a:pt x="246" y="926"/>
                  <a:pt x="246" y="926"/>
                </a:cubicBezTo>
                <a:cubicBezTo>
                  <a:pt x="261" y="952"/>
                  <a:pt x="288" y="968"/>
                  <a:pt x="318" y="968"/>
                </a:cubicBezTo>
                <a:cubicBezTo>
                  <a:pt x="781" y="968"/>
                  <a:pt x="781" y="968"/>
                  <a:pt x="781" y="968"/>
                </a:cubicBezTo>
                <a:cubicBezTo>
                  <a:pt x="810" y="968"/>
                  <a:pt x="838" y="952"/>
                  <a:pt x="852" y="926"/>
                </a:cubicBezTo>
                <a:cubicBezTo>
                  <a:pt x="1084" y="525"/>
                  <a:pt x="1084" y="525"/>
                  <a:pt x="1084" y="525"/>
                </a:cubicBezTo>
                <a:cubicBezTo>
                  <a:pt x="1099" y="500"/>
                  <a:pt x="1099" y="468"/>
                  <a:pt x="1084" y="443"/>
                </a:cubicBezTo>
                <a:cubicBezTo>
                  <a:pt x="852" y="42"/>
                  <a:pt x="852" y="42"/>
                  <a:pt x="852" y="42"/>
                </a:cubicBezTo>
                <a:cubicBezTo>
                  <a:pt x="838" y="16"/>
                  <a:pt x="810" y="0"/>
                  <a:pt x="781" y="0"/>
                </a:cubicBezTo>
                <a:close/>
              </a:path>
            </a:pathLst>
          </a:custGeom>
          <a:noFill/>
          <a:ln w="50800" cap="flat">
            <a:solidFill>
              <a:schemeClr val="tx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Shape 12">
            <a:extLst>
              <a:ext uri="{FF2B5EF4-FFF2-40B4-BE49-F238E27FC236}">
                <a16:creationId xmlns:a16="http://schemas.microsoft.com/office/drawing/2014/main" id="{07D1A722-B699-4DA0-B7AC-F06CC81AD5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52343" y="643383"/>
            <a:ext cx="2926988" cy="2594434"/>
          </a:xfrm>
          <a:custGeom>
            <a:avLst/>
            <a:gdLst>
              <a:gd name="connsiteX0" fmla="*/ 853538 w 2991693"/>
              <a:gd name="connsiteY0" fmla="*/ 0 h 2651787"/>
              <a:gd name="connsiteX1" fmla="*/ 2141030 w 2991693"/>
              <a:gd name="connsiteY1" fmla="*/ 0 h 2651787"/>
              <a:gd name="connsiteX2" fmla="*/ 2324957 w 2991693"/>
              <a:gd name="connsiteY2" fmla="*/ 103466 h 2651787"/>
              <a:gd name="connsiteX3" fmla="*/ 2968702 w 2991693"/>
              <a:gd name="connsiteY3" fmla="*/ 1218596 h 2651787"/>
              <a:gd name="connsiteX4" fmla="*/ 2968702 w 2991693"/>
              <a:gd name="connsiteY4" fmla="*/ 1433192 h 2651787"/>
              <a:gd name="connsiteX5" fmla="*/ 2324957 w 2991693"/>
              <a:gd name="connsiteY5" fmla="*/ 2548321 h 2651787"/>
              <a:gd name="connsiteX6" fmla="*/ 2141030 w 2991693"/>
              <a:gd name="connsiteY6" fmla="*/ 2651787 h 2651787"/>
              <a:gd name="connsiteX7" fmla="*/ 853538 w 2991693"/>
              <a:gd name="connsiteY7" fmla="*/ 2651787 h 2651787"/>
              <a:gd name="connsiteX8" fmla="*/ 669612 w 2991693"/>
              <a:gd name="connsiteY8" fmla="*/ 2548321 h 2651787"/>
              <a:gd name="connsiteX9" fmla="*/ 25866 w 2991693"/>
              <a:gd name="connsiteY9" fmla="*/ 1433192 h 2651787"/>
              <a:gd name="connsiteX10" fmla="*/ 25866 w 2991693"/>
              <a:gd name="connsiteY10" fmla="*/ 1218596 h 2651787"/>
              <a:gd name="connsiteX11" fmla="*/ 669612 w 2991693"/>
              <a:gd name="connsiteY11" fmla="*/ 103466 h 2651787"/>
              <a:gd name="connsiteX12" fmla="*/ 853538 w 2991693"/>
              <a:gd name="connsiteY12" fmla="*/ 0 h 265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1693" h="2651787">
                <a:moveTo>
                  <a:pt x="853538" y="0"/>
                </a:moveTo>
                <a:cubicBezTo>
                  <a:pt x="2141030" y="0"/>
                  <a:pt x="2141030" y="0"/>
                  <a:pt x="2141030" y="0"/>
                </a:cubicBezTo>
                <a:cubicBezTo>
                  <a:pt x="2206170" y="0"/>
                  <a:pt x="2290471" y="45985"/>
                  <a:pt x="2324957" y="103466"/>
                </a:cubicBezTo>
                <a:cubicBezTo>
                  <a:pt x="2968702" y="1218596"/>
                  <a:pt x="2968702" y="1218596"/>
                  <a:pt x="2968702" y="1218596"/>
                </a:cubicBezTo>
                <a:cubicBezTo>
                  <a:pt x="2999357" y="1279909"/>
                  <a:pt x="2999357" y="1371878"/>
                  <a:pt x="2968702" y="1433192"/>
                </a:cubicBezTo>
                <a:cubicBezTo>
                  <a:pt x="2324957" y="2548321"/>
                  <a:pt x="2324957" y="2548321"/>
                  <a:pt x="2324957" y="2548321"/>
                </a:cubicBezTo>
                <a:cubicBezTo>
                  <a:pt x="2290471" y="2605803"/>
                  <a:pt x="2206170" y="2651787"/>
                  <a:pt x="2141030" y="2651787"/>
                </a:cubicBezTo>
                <a:lnTo>
                  <a:pt x="853538" y="2651787"/>
                </a:lnTo>
                <a:cubicBezTo>
                  <a:pt x="784566" y="2651787"/>
                  <a:pt x="700266" y="2605803"/>
                  <a:pt x="669612" y="2548321"/>
                </a:cubicBezTo>
                <a:cubicBezTo>
                  <a:pt x="25866" y="1433192"/>
                  <a:pt x="25866" y="1433192"/>
                  <a:pt x="25866" y="1433192"/>
                </a:cubicBezTo>
                <a:cubicBezTo>
                  <a:pt x="-8621" y="1371878"/>
                  <a:pt x="-8621" y="1279909"/>
                  <a:pt x="25866" y="1218596"/>
                </a:cubicBezTo>
                <a:cubicBezTo>
                  <a:pt x="669612" y="103466"/>
                  <a:pt x="669612" y="103466"/>
                  <a:pt x="669612" y="103466"/>
                </a:cubicBezTo>
                <a:cubicBezTo>
                  <a:pt x="700266" y="45985"/>
                  <a:pt x="784566" y="0"/>
                  <a:pt x="853538" y="0"/>
                </a:cubicBezTo>
                <a:close/>
              </a:path>
            </a:pathLst>
          </a:custGeom>
          <a:solidFill>
            <a:schemeClr val="tx1"/>
          </a:solidFill>
          <a:ln w="508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15" name="Group 14">
            <a:extLst>
              <a:ext uri="{FF2B5EF4-FFF2-40B4-BE49-F238E27FC236}">
                <a16:creationId xmlns:a16="http://schemas.microsoft.com/office/drawing/2014/main" id="{A3C0D298-47AC-4912-8022-B969E5732CB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7830" y="385730"/>
            <a:ext cx="1128382" cy="847206"/>
            <a:chOff x="5307830" y="325570"/>
            <a:chExt cx="1128382" cy="847206"/>
          </a:xfrm>
        </p:grpSpPr>
        <p:sp>
          <p:nvSpPr>
            <p:cNvPr id="16" name="Freeform 5">
              <a:extLst>
                <a:ext uri="{FF2B5EF4-FFF2-40B4-BE49-F238E27FC236}">
                  <a16:creationId xmlns:a16="http://schemas.microsoft.com/office/drawing/2014/main" id="{F8ED9F95-2ADE-4C89-BD97-AF7DB8DB367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307830" y="577396"/>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7" name="Freeform 5">
              <a:extLst>
                <a:ext uri="{FF2B5EF4-FFF2-40B4-BE49-F238E27FC236}">
                  <a16:creationId xmlns:a16="http://schemas.microsoft.com/office/drawing/2014/main" id="{1DD52534-E915-42C0-890A-5B19A15B537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85720" y="325570"/>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sp>
        <p:nvSpPr>
          <p:cNvPr id="19" name="Freeform: Shape 18">
            <a:extLst>
              <a:ext uri="{FF2B5EF4-FFF2-40B4-BE49-F238E27FC236}">
                <a16:creationId xmlns:a16="http://schemas.microsoft.com/office/drawing/2014/main" id="{91E9AE86-E5FF-46E4-BE50-58DD19A224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071858"/>
            <a:ext cx="8109718" cy="4786143"/>
          </a:xfrm>
          <a:custGeom>
            <a:avLst/>
            <a:gdLst>
              <a:gd name="connsiteX0" fmla="*/ 7381313 w 8109718"/>
              <a:gd name="connsiteY0" fmla="*/ 1839459 h 4786143"/>
              <a:gd name="connsiteX1" fmla="*/ 7381313 w 8109718"/>
              <a:gd name="connsiteY1" fmla="*/ 1853646 h 4786143"/>
              <a:gd name="connsiteX2" fmla="*/ 7379359 w 8109718"/>
              <a:gd name="connsiteY2" fmla="*/ 1846552 h 4786143"/>
              <a:gd name="connsiteX3" fmla="*/ 1321854 w 8109718"/>
              <a:gd name="connsiteY3" fmla="*/ 0 h 4786143"/>
              <a:gd name="connsiteX4" fmla="*/ 5365317 w 8109718"/>
              <a:gd name="connsiteY4" fmla="*/ 0 h 4786143"/>
              <a:gd name="connsiteX5" fmla="*/ 5985373 w 8109718"/>
              <a:gd name="connsiteY5" fmla="*/ 365439 h 4786143"/>
              <a:gd name="connsiteX6" fmla="*/ 8011470 w 8109718"/>
              <a:gd name="connsiteY6" fmla="*/ 3854515 h 4786143"/>
              <a:gd name="connsiteX7" fmla="*/ 8011470 w 8109718"/>
              <a:gd name="connsiteY7" fmla="*/ 4567993 h 4786143"/>
              <a:gd name="connsiteX8" fmla="*/ 7904625 w 8109718"/>
              <a:gd name="connsiteY8" fmla="*/ 4751987 h 4786143"/>
              <a:gd name="connsiteX9" fmla="*/ 7884791 w 8109718"/>
              <a:gd name="connsiteY9" fmla="*/ 4786143 h 4786143"/>
              <a:gd name="connsiteX10" fmla="*/ 0 w 8109718"/>
              <a:gd name="connsiteY10" fmla="*/ 4786143 h 4786143"/>
              <a:gd name="connsiteX11" fmla="*/ 0 w 8109718"/>
              <a:gd name="connsiteY11" fmla="*/ 1564110 h 4786143"/>
              <a:gd name="connsiteX12" fmla="*/ 27177 w 8109718"/>
              <a:gd name="connsiteY12" fmla="*/ 1517107 h 4786143"/>
              <a:gd name="connsiteX13" fmla="*/ 693065 w 8109718"/>
              <a:gd name="connsiteY13" fmla="*/ 365439 h 4786143"/>
              <a:gd name="connsiteX14" fmla="*/ 1321854 w 8109718"/>
              <a:gd name="connsiteY14" fmla="*/ 0 h 4786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109718" h="4786143">
                <a:moveTo>
                  <a:pt x="7381313" y="1839459"/>
                </a:moveTo>
                <a:lnTo>
                  <a:pt x="7381313" y="1853646"/>
                </a:lnTo>
                <a:lnTo>
                  <a:pt x="7379359" y="1846552"/>
                </a:lnTo>
                <a:close/>
                <a:moveTo>
                  <a:pt x="1321854" y="0"/>
                </a:moveTo>
                <a:cubicBezTo>
                  <a:pt x="1321854" y="0"/>
                  <a:pt x="1321854" y="0"/>
                  <a:pt x="5365317" y="0"/>
                </a:cubicBezTo>
                <a:cubicBezTo>
                  <a:pt x="5618580" y="0"/>
                  <a:pt x="5863108" y="139215"/>
                  <a:pt x="5985373" y="365439"/>
                </a:cubicBezTo>
                <a:cubicBezTo>
                  <a:pt x="5985373" y="365439"/>
                  <a:pt x="5985373" y="365439"/>
                  <a:pt x="8011470" y="3854515"/>
                </a:cubicBezTo>
                <a:cubicBezTo>
                  <a:pt x="8142468" y="4072039"/>
                  <a:pt x="8142468" y="4350470"/>
                  <a:pt x="8011470" y="4567993"/>
                </a:cubicBezTo>
                <a:cubicBezTo>
                  <a:pt x="8011470" y="4567993"/>
                  <a:pt x="8011470" y="4567993"/>
                  <a:pt x="7904625" y="4751987"/>
                </a:cubicBezTo>
                <a:lnTo>
                  <a:pt x="7884791" y="4786143"/>
                </a:lnTo>
                <a:lnTo>
                  <a:pt x="0" y="4786143"/>
                </a:lnTo>
                <a:lnTo>
                  <a:pt x="0" y="1564110"/>
                </a:lnTo>
                <a:lnTo>
                  <a:pt x="27177" y="1517107"/>
                </a:lnTo>
                <a:cubicBezTo>
                  <a:pt x="220245" y="1183191"/>
                  <a:pt x="440895" y="801574"/>
                  <a:pt x="693065" y="365439"/>
                </a:cubicBezTo>
                <a:cubicBezTo>
                  <a:pt x="824063" y="139215"/>
                  <a:pt x="1059859" y="0"/>
                  <a:pt x="1321854" y="0"/>
                </a:cubicBezTo>
                <a:close/>
              </a:path>
            </a:pathLst>
          </a:custGeom>
          <a:solidFill>
            <a:schemeClr val="tx1">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Rubrik 1">
            <a:extLst>
              <a:ext uri="{FF2B5EF4-FFF2-40B4-BE49-F238E27FC236}">
                <a16:creationId xmlns:a16="http://schemas.microsoft.com/office/drawing/2014/main" id="{558F22A0-9CA9-479D-BA19-9D91C3EB6EBF}"/>
              </a:ext>
            </a:extLst>
          </p:cNvPr>
          <p:cNvSpPr txBox="1"/>
          <p:nvPr/>
        </p:nvSpPr>
        <p:spPr>
          <a:xfrm>
            <a:off x="966430" y="3495470"/>
            <a:ext cx="5386661" cy="2650888"/>
          </a:xfrm>
          <a:prstGeom prst="rect">
            <a:avLst/>
          </a:prstGeom>
        </p:spPr>
        <p:txBody>
          <a:bodyPr vert="horz" lIns="91440" tIns="45720" rIns="91440" bIns="45720" rtlCol="0" anchor="ctr" anchorCtr="0" compatLnSpc="1">
            <a:normAutofit fontScale="92500" lnSpcReduction="10000"/>
          </a:bodyPr>
          <a:lstStyle/>
          <a:p>
            <a:pPr marL="0" marR="0" lvl="0" indent="0" fontAlgn="auto">
              <a:lnSpc>
                <a:spcPct val="90000"/>
              </a:lnSpc>
              <a:spcBef>
                <a:spcPct val="0"/>
              </a:spcBef>
              <a:spcAft>
                <a:spcPts val="600"/>
              </a:spcAft>
              <a:tabLst/>
              <a:defRPr sz="1800" b="0" i="0" u="none" strike="noStrike" kern="0" cap="none" spc="0" baseline="0">
                <a:solidFill>
                  <a:srgbClr val="000000"/>
                </a:solidFill>
                <a:uFillTx/>
              </a:defRPr>
            </a:pPr>
            <a:r>
              <a:rPr lang="en-US" sz="5000" b="1" i="0" u="none" strike="noStrike" kern="1200" cap="none" spc="0" baseline="0" dirty="0" err="1">
                <a:solidFill>
                  <a:schemeClr val="bg1"/>
                </a:solidFill>
                <a:uFillTx/>
                <a:latin typeface="+mj-lt"/>
                <a:ea typeface="+mj-ea"/>
                <a:cs typeface="+mj-cs"/>
              </a:rPr>
              <a:t>Vårdnadshavarmöte</a:t>
            </a:r>
            <a:br>
              <a:rPr lang="en-US" sz="5000" b="1" i="0" u="none" strike="noStrike" kern="1200" cap="none" spc="0" baseline="0" dirty="0">
                <a:solidFill>
                  <a:schemeClr val="bg1"/>
                </a:solidFill>
                <a:uFillTx/>
                <a:latin typeface="+mj-lt"/>
                <a:ea typeface="+mj-ea"/>
                <a:cs typeface="+mj-cs"/>
              </a:rPr>
            </a:br>
            <a:r>
              <a:rPr lang="en-US" sz="5000" b="1" i="0" u="none" strike="noStrike" kern="1200" cap="none" spc="0" baseline="0" dirty="0">
                <a:solidFill>
                  <a:schemeClr val="bg1"/>
                </a:solidFill>
                <a:uFillTx/>
                <a:latin typeface="+mj-lt"/>
                <a:ea typeface="+mj-ea"/>
                <a:cs typeface="+mj-cs"/>
              </a:rPr>
              <a:t>F/P 20XX</a:t>
            </a:r>
          </a:p>
          <a:p>
            <a:pPr marL="0" marR="0" lvl="0" indent="0" fontAlgn="auto">
              <a:lnSpc>
                <a:spcPct val="90000"/>
              </a:lnSpc>
              <a:spcBef>
                <a:spcPct val="0"/>
              </a:spcBef>
              <a:spcAft>
                <a:spcPts val="600"/>
              </a:spcAft>
              <a:tabLst/>
              <a:defRPr sz="1800" b="0" i="0" u="none" strike="noStrike" kern="0" cap="none" spc="0" baseline="0">
                <a:solidFill>
                  <a:srgbClr val="000000"/>
                </a:solidFill>
                <a:uFillTx/>
              </a:defRPr>
            </a:pPr>
            <a:r>
              <a:rPr lang="en-US" sz="5000" b="1" i="0" u="none" strike="noStrike" kern="1200" cap="none" spc="0" baseline="0" dirty="0" err="1">
                <a:solidFill>
                  <a:schemeClr val="bg1"/>
                </a:solidFill>
                <a:uFillTx/>
                <a:latin typeface="+mj-lt"/>
                <a:ea typeface="+mj-ea"/>
                <a:cs typeface="+mj-cs"/>
              </a:rPr>
              <a:t>Spelformen</a:t>
            </a:r>
            <a:r>
              <a:rPr lang="en-US" sz="5000" b="1" i="0" u="none" strike="noStrike" kern="1200" cap="none" spc="0" baseline="0" dirty="0">
                <a:solidFill>
                  <a:schemeClr val="bg1"/>
                </a:solidFill>
                <a:uFillTx/>
                <a:latin typeface="+mj-lt"/>
                <a:ea typeface="+mj-ea"/>
                <a:cs typeface="+mj-cs"/>
              </a:rPr>
              <a:t> 9 mot 9</a:t>
            </a:r>
          </a:p>
          <a:p>
            <a:pPr marL="0" marR="0" lvl="0" indent="0" fontAlgn="auto">
              <a:lnSpc>
                <a:spcPct val="90000"/>
              </a:lnSpc>
              <a:spcBef>
                <a:spcPct val="0"/>
              </a:spcBef>
              <a:spcAft>
                <a:spcPts val="600"/>
              </a:spcAft>
              <a:tabLst/>
              <a:defRPr sz="1800" b="0" i="0" u="none" strike="noStrike" kern="0" cap="none" spc="0" baseline="0">
                <a:solidFill>
                  <a:srgbClr val="000000"/>
                </a:solidFill>
                <a:uFillTx/>
              </a:defRPr>
            </a:pPr>
            <a:r>
              <a:rPr lang="en-US" sz="5000" b="1" dirty="0">
                <a:solidFill>
                  <a:schemeClr val="bg1"/>
                </a:solidFill>
                <a:latin typeface="+mj-lt"/>
                <a:ea typeface="+mj-ea"/>
                <a:cs typeface="+mj-cs"/>
              </a:rPr>
              <a:t>13-14 </a:t>
            </a:r>
            <a:r>
              <a:rPr lang="en-US" sz="5000" b="1" dirty="0" err="1">
                <a:solidFill>
                  <a:schemeClr val="bg1"/>
                </a:solidFill>
                <a:latin typeface="+mj-lt"/>
                <a:ea typeface="+mj-ea"/>
                <a:cs typeface="+mj-cs"/>
              </a:rPr>
              <a:t>år</a:t>
            </a:r>
            <a:endParaRPr lang="en-US" sz="5000" b="1" i="0" u="none" strike="noStrike" kern="1200" cap="none" spc="0" baseline="0" dirty="0">
              <a:solidFill>
                <a:schemeClr val="bg1"/>
              </a:solidFill>
              <a:uFillTx/>
              <a:latin typeface="+mj-lt"/>
              <a:ea typeface="+mj-ea"/>
              <a:cs typeface="+mj-cs"/>
            </a:endParaRPr>
          </a:p>
        </p:txBody>
      </p:sp>
      <p:pic>
        <p:nvPicPr>
          <p:cNvPr id="4" name="Platshållare för innehåll 6">
            <a:extLst>
              <a:ext uri="{FF2B5EF4-FFF2-40B4-BE49-F238E27FC236}">
                <a16:creationId xmlns:a16="http://schemas.microsoft.com/office/drawing/2014/main" id="{73AA09F8-F539-4B35-9ED0-45A70FA9169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8367569" y="2641774"/>
            <a:ext cx="2493913" cy="2620414"/>
          </a:xfrm>
          <a:prstGeom prst="rect">
            <a:avLst/>
          </a:prstGeom>
        </p:spPr>
      </p:pic>
      <p:sp>
        <p:nvSpPr>
          <p:cNvPr id="2" name="Platshållare för text 2">
            <a:extLst>
              <a:ext uri="{FF2B5EF4-FFF2-40B4-BE49-F238E27FC236}">
                <a16:creationId xmlns:a16="http://schemas.microsoft.com/office/drawing/2014/main" id="{98A1C6A2-998C-4C9A-B22A-CE88015E1960}"/>
              </a:ext>
            </a:extLst>
          </p:cNvPr>
          <p:cNvSpPr txBox="1"/>
          <p:nvPr/>
        </p:nvSpPr>
        <p:spPr>
          <a:xfrm>
            <a:off x="1239257" y="2688021"/>
            <a:ext cx="2298600" cy="1481958"/>
          </a:xfrm>
          <a:prstGeom prst="rect">
            <a:avLst/>
          </a:prstGeom>
          <a:noFill/>
          <a:ln cap="flat">
            <a:noFill/>
          </a:ln>
        </p:spPr>
        <p:txBody>
          <a:bodyPr vert="horz" wrap="square" lIns="91440" tIns="45720" rIns="91440" bIns="45720" anchor="t" anchorCtr="0" compatLnSpc="1">
            <a:noAutofit/>
          </a:bodyPr>
          <a:lstStyle/>
          <a:p>
            <a:pPr marL="198004" marR="0" lvl="0" indent="-198004" algn="ctr"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endParaRPr lang="sv-SE" sz="2400" b="0" i="0" u="none" strike="noStrike" kern="1200" cap="none" spc="0" baseline="0" dirty="0">
              <a:solidFill>
                <a:srgbClr val="000000"/>
              </a:solidFill>
              <a:uFillTx/>
              <a:latin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299">
    <p:spTree>
      <p:nvGrpSpPr>
        <p:cNvPr id="1" name=""/>
        <p:cNvGrpSpPr/>
        <p:nvPr/>
      </p:nvGrpSpPr>
      <p:grpSpPr>
        <a:xfrm>
          <a:off x="0" y="0"/>
          <a:ext cx="0" cy="0"/>
          <a:chOff x="0" y="0"/>
          <a:chExt cx="0" cy="0"/>
        </a:xfrm>
      </p:grpSpPr>
      <p:pic>
        <p:nvPicPr>
          <p:cNvPr id="2" name="Bildobjekt 1">
            <a:hlinkClick r:id="rId3"/>
            <a:extLst>
              <a:ext uri="{FF2B5EF4-FFF2-40B4-BE49-F238E27FC236}">
                <a16:creationId xmlns:a16="http://schemas.microsoft.com/office/drawing/2014/main" id="{F2D3FB55-886F-498F-A78D-4C28CF0953C5}"/>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960396" y="2268278"/>
            <a:ext cx="7141248" cy="3168505"/>
          </a:xfrm>
          <a:prstGeom prst="rect">
            <a:avLst/>
          </a:prstGeom>
          <a:noFill/>
          <a:ln cap="flat">
            <a:noFill/>
          </a:ln>
        </p:spPr>
      </p:pic>
      <p:sp>
        <p:nvSpPr>
          <p:cNvPr id="3" name="Rektangel: rundade hörn 6">
            <a:extLst>
              <a:ext uri="{FF2B5EF4-FFF2-40B4-BE49-F238E27FC236}">
                <a16:creationId xmlns:a16="http://schemas.microsoft.com/office/drawing/2014/main" id="{A412AD9D-21FA-48DC-8D8C-A160BF2CFB45}"/>
              </a:ext>
            </a:extLst>
          </p:cNvPr>
          <p:cNvSpPr/>
          <p:nvPr/>
        </p:nvSpPr>
        <p:spPr>
          <a:xfrm>
            <a:off x="6096003" y="5608929"/>
            <a:ext cx="5604833" cy="1115806"/>
          </a:xfrm>
          <a:custGeom>
            <a:avLst>
              <a:gd name="f0" fmla="val 36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000000">
              <a:alpha val="48000"/>
            </a:srgbClr>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v-SE" sz="2400" b="0" i="0" u="none" strike="noStrike" kern="1200" cap="none" spc="0" baseline="0" dirty="0">
                <a:solidFill>
                  <a:srgbClr val="FFFFFF"/>
                </a:solidFill>
                <a:uFillTx/>
                <a:latin typeface="Calibri"/>
              </a:rPr>
              <a:t>Vårdnadshavare reflekterar vid borden:</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sv-SE" sz="2400" b="0" i="0" u="none" strike="noStrike" kern="1200" cap="none" spc="0" baseline="0" dirty="0">
                <a:solidFill>
                  <a:srgbClr val="FFFFFF"/>
                </a:solidFill>
                <a:uFillTx/>
                <a:latin typeface="Calibri"/>
              </a:rPr>
              <a:t>Hur kan jag bidra till att mitt barn tycker att det är roligt med fotboll?</a:t>
            </a:r>
          </a:p>
        </p:txBody>
      </p:sp>
      <p:sp>
        <p:nvSpPr>
          <p:cNvPr id="4" name="Rubrik 1">
            <a:extLst>
              <a:ext uri="{FF2B5EF4-FFF2-40B4-BE49-F238E27FC236}">
                <a16:creationId xmlns:a16="http://schemas.microsoft.com/office/drawing/2014/main" id="{7CB32DF1-8094-4E8C-AC65-3B90CAE0006C}"/>
              </a:ext>
            </a:extLst>
          </p:cNvPr>
          <p:cNvSpPr txBox="1"/>
          <p:nvPr/>
        </p:nvSpPr>
        <p:spPr>
          <a:xfrm>
            <a:off x="936629" y="1325880"/>
            <a:ext cx="7618799" cy="770253"/>
          </a:xfrm>
          <a:prstGeom prst="rect">
            <a:avLst/>
          </a:prstGeom>
          <a:noFill/>
          <a:ln cap="flat">
            <a:noFill/>
          </a:ln>
        </p:spPr>
        <p:txBody>
          <a:bodyPr vert="horz" wrap="square" lIns="91440" tIns="45720" rIns="91440" bIns="45720" anchor="b" anchorCtr="0" compatLnSpc="1">
            <a:normAutofit/>
          </a:bodyPr>
          <a:lstStyle/>
          <a:p>
            <a:pPr marL="0" marR="0" lvl="0" indent="0" algn="l"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sv-SE" sz="4500" b="1" i="0" u="none" strike="noStrike" kern="1200" cap="none" spc="0" baseline="0" dirty="0">
                <a:solidFill>
                  <a:srgbClr val="000000"/>
                </a:solidFill>
                <a:uFillTx/>
                <a:latin typeface="Calibri"/>
              </a:rPr>
              <a:t>Film, spelformen 9 mot 9</a:t>
            </a:r>
          </a:p>
        </p:txBody>
      </p:sp>
      <p:pic>
        <p:nvPicPr>
          <p:cNvPr id="5" name="Bild 9" descr="Chatt">
            <a:extLst>
              <a:ext uri="{FF2B5EF4-FFF2-40B4-BE49-F238E27FC236}">
                <a16:creationId xmlns:a16="http://schemas.microsoft.com/office/drawing/2014/main" id="{F30AA15F-91E6-40E4-8DE6-5C79BDE02E1B}"/>
              </a:ext>
            </a:extLst>
          </p:cNvPr>
          <p:cNvPicPr>
            <a:picLocks noChangeAspect="1"/>
          </p:cNvPicPr>
          <p:nvPr/>
        </p:nvPicPr>
        <p: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l="5444" t="18256" r="4331" b="18256"/>
          <a:stretch>
            <a:fillRect/>
          </a:stretch>
        </p:blipFill>
        <p:spPr>
          <a:xfrm>
            <a:off x="8555419" y="3270360"/>
            <a:ext cx="3511725" cy="2471220"/>
          </a:xfrm>
          <a:prstGeom prst="rect">
            <a:avLst/>
          </a:prstGeom>
          <a:noFill/>
          <a:ln cap="flat">
            <a:noFill/>
          </a:ln>
        </p:spPr>
      </p:pic>
      <p:grpSp>
        <p:nvGrpSpPr>
          <p:cNvPr id="6" name="Group 5">
            <a:extLst>
              <a:ext uri="{FF2B5EF4-FFF2-40B4-BE49-F238E27FC236}">
                <a16:creationId xmlns:a16="http://schemas.microsoft.com/office/drawing/2014/main" id="{53FEC973-1623-C5BE-0078-19CC96B02C6A}"/>
              </a:ext>
            </a:extLst>
          </p:cNvPr>
          <p:cNvGrpSpPr/>
          <p:nvPr/>
        </p:nvGrpSpPr>
        <p:grpSpPr>
          <a:xfrm>
            <a:off x="0" y="8730"/>
            <a:ext cx="12011220" cy="1624263"/>
            <a:chOff x="0" y="8730"/>
            <a:chExt cx="12011220" cy="1624263"/>
          </a:xfrm>
        </p:grpSpPr>
        <p:sp>
          <p:nvSpPr>
            <p:cNvPr id="7" name="Rectangle 6">
              <a:extLst>
                <a:ext uri="{FF2B5EF4-FFF2-40B4-BE49-F238E27FC236}">
                  <a16:creationId xmlns:a16="http://schemas.microsoft.com/office/drawing/2014/main" id="{7B9E5F41-EF39-E52F-B7A7-93FB96F033BD}"/>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latshållare för innehåll 6">
              <a:extLst>
                <a:ext uri="{FF2B5EF4-FFF2-40B4-BE49-F238E27FC236}">
                  <a16:creationId xmlns:a16="http://schemas.microsoft.com/office/drawing/2014/main" id="{55AF276C-ECD5-EAE3-C92E-AB7AF9050673}"/>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EABC36-6B23-4DB4-8A53-10A1D58E361D}"/>
              </a:ext>
            </a:extLst>
          </p:cNvPr>
          <p:cNvSpPr txBox="1">
            <a:spLocks noGrp="1"/>
          </p:cNvSpPr>
          <p:nvPr>
            <p:ph type="ctrTitle"/>
          </p:nvPr>
        </p:nvSpPr>
        <p:spPr>
          <a:xfrm>
            <a:off x="784226" y="1173476"/>
            <a:ext cx="10242002" cy="770253"/>
          </a:xfrm>
        </p:spPr>
        <p:txBody>
          <a:bodyPr anchorCtr="0"/>
          <a:lstStyle/>
          <a:p>
            <a:pPr lvl="0" algn="l"/>
            <a:r>
              <a:rPr lang="sv-SE" sz="4500" b="1" dirty="0">
                <a:latin typeface="Calibri"/>
              </a:rPr>
              <a:t>Årsplanering för BSK F/P 20XX</a:t>
            </a:r>
          </a:p>
        </p:txBody>
      </p:sp>
      <p:grpSp>
        <p:nvGrpSpPr>
          <p:cNvPr id="5" name="Group 4">
            <a:extLst>
              <a:ext uri="{FF2B5EF4-FFF2-40B4-BE49-F238E27FC236}">
                <a16:creationId xmlns:a16="http://schemas.microsoft.com/office/drawing/2014/main" id="{E20E6E78-86C7-55EB-C33C-E2AC2DB942EB}"/>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4D24C06B-03F8-2172-7F93-A815F49F86F8}"/>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8CFCB939-5A54-66A8-30D6-E4835B70B7E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graphicFrame>
        <p:nvGraphicFramePr>
          <p:cNvPr id="9" name="Diagram 8">
            <a:extLst>
              <a:ext uri="{FF2B5EF4-FFF2-40B4-BE49-F238E27FC236}">
                <a16:creationId xmlns:a16="http://schemas.microsoft.com/office/drawing/2014/main" id="{8C7892D0-2D1B-8AAA-1A0D-302F65AFE086}"/>
              </a:ext>
            </a:extLst>
          </p:cNvPr>
          <p:cNvGraphicFramePr/>
          <p:nvPr/>
        </p:nvGraphicFramePr>
        <p:xfrm>
          <a:off x="2032000" y="1943729"/>
          <a:ext cx="7387303" cy="419460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TextBox 9">
            <a:extLst>
              <a:ext uri="{FF2B5EF4-FFF2-40B4-BE49-F238E27FC236}">
                <a16:creationId xmlns:a16="http://schemas.microsoft.com/office/drawing/2014/main" id="{7C5DBEC1-065C-F938-A9F1-07B3C345ADFD}"/>
              </a:ext>
            </a:extLst>
          </p:cNvPr>
          <p:cNvSpPr txBox="1"/>
          <p:nvPr/>
        </p:nvSpPr>
        <p:spPr>
          <a:xfrm rot="19808487">
            <a:off x="5592014" y="4459601"/>
            <a:ext cx="4618366" cy="1077218"/>
          </a:xfrm>
          <a:prstGeom prst="rect">
            <a:avLst/>
          </a:prstGeom>
          <a:solidFill>
            <a:schemeClr val="bg1"/>
          </a:solidFill>
        </p:spPr>
        <p:txBody>
          <a:bodyPr wrap="square" rtlCol="0">
            <a:spAutoFit/>
          </a:bodyPr>
          <a:lstStyle/>
          <a:p>
            <a:pPr algn="ctr"/>
            <a:r>
              <a:rPr lang="en-US" sz="3200" dirty="0" err="1"/>
              <a:t>Exempel</a:t>
            </a:r>
            <a:r>
              <a:rPr lang="en-US" sz="3200" dirty="0"/>
              <a:t>,</a:t>
            </a:r>
          </a:p>
          <a:p>
            <a:pPr algn="ctr"/>
            <a:r>
              <a:rPr lang="en-US" sz="3200" dirty="0"/>
              <a:t>Hur ser er </a:t>
            </a:r>
            <a:r>
              <a:rPr lang="en-US" sz="3200" dirty="0" err="1"/>
              <a:t>årsplanering</a:t>
            </a:r>
            <a:r>
              <a:rPr lang="en-US" sz="3200" dirty="0"/>
              <a:t> </a:t>
            </a:r>
            <a:r>
              <a:rPr lang="en-US" sz="3200" dirty="0" err="1"/>
              <a:t>ut</a:t>
            </a:r>
            <a:r>
              <a:rPr lang="en-US" sz="3200" dirty="0"/>
              <a:t>?</a:t>
            </a:r>
          </a:p>
        </p:txBody>
      </p:sp>
    </p:spTree>
    <p:extLst>
      <p:ext uri="{BB962C8B-B14F-4D97-AF65-F5344CB8AC3E}">
        <p14:creationId xmlns:p14="http://schemas.microsoft.com/office/powerpoint/2010/main" val="2105516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EABC36-6B23-4DB4-8A53-10A1D58E361D}"/>
              </a:ext>
            </a:extLst>
          </p:cNvPr>
          <p:cNvSpPr txBox="1">
            <a:spLocks noGrp="1"/>
          </p:cNvSpPr>
          <p:nvPr>
            <p:ph type="ctrTitle"/>
          </p:nvPr>
        </p:nvSpPr>
        <p:spPr>
          <a:xfrm>
            <a:off x="784226" y="1173476"/>
            <a:ext cx="10242002" cy="770253"/>
          </a:xfrm>
        </p:spPr>
        <p:txBody>
          <a:bodyPr anchorCtr="0"/>
          <a:lstStyle/>
          <a:p>
            <a:pPr lvl="0" algn="l"/>
            <a:r>
              <a:rPr lang="sv-SE" sz="4500" b="1" dirty="0">
                <a:latin typeface="Calibri"/>
              </a:rPr>
              <a:t>Träning och seriespel</a:t>
            </a:r>
          </a:p>
        </p:txBody>
      </p:sp>
      <p:sp>
        <p:nvSpPr>
          <p:cNvPr id="3" name="Platshållare för text 2">
            <a:extLst>
              <a:ext uri="{FF2B5EF4-FFF2-40B4-BE49-F238E27FC236}">
                <a16:creationId xmlns:a16="http://schemas.microsoft.com/office/drawing/2014/main" id="{F1816A74-798D-4B06-AD52-99AECF14768E}"/>
              </a:ext>
            </a:extLst>
          </p:cNvPr>
          <p:cNvSpPr txBox="1"/>
          <p:nvPr/>
        </p:nvSpPr>
        <p:spPr>
          <a:xfrm>
            <a:off x="784226" y="2207722"/>
            <a:ext cx="4430325" cy="3122566"/>
          </a:xfrm>
          <a:prstGeom prst="rect">
            <a:avLst/>
          </a:prstGeom>
          <a:noFill/>
          <a:ln cap="flat">
            <a:noFill/>
          </a:ln>
        </p:spPr>
        <p:txBody>
          <a:bodyPr vert="horz" wrap="square" lIns="91440" tIns="45720" rIns="91440" bIns="45720" anchor="t" anchorCtr="0" compatLnSpc="1">
            <a:noAutofit/>
          </a:bodyPr>
          <a:lstStyle/>
          <a:p>
            <a:pPr marL="285750" indent="-285750" algn="l">
              <a:buFont typeface="Arial" panose="020B0604020202020204" pitchFamily="34" charset="0"/>
              <a:buChar char="•"/>
            </a:pPr>
            <a:r>
              <a:rPr lang="en-US" sz="1800" b="0" i="0" u="none" strike="noStrike" baseline="0" dirty="0" err="1">
                <a:solidFill>
                  <a:srgbClr val="000000"/>
                </a:solidFill>
                <a:latin typeface="Calibri" panose="020F0502020204030204" pitchFamily="34" charset="0"/>
              </a:rPr>
              <a:t>Träning</a:t>
            </a:r>
            <a:r>
              <a:rPr lang="en-US" sz="1800" b="0" i="0" u="none" strike="noStrike" baseline="0" dirty="0">
                <a:solidFill>
                  <a:srgbClr val="000000"/>
                </a:solidFill>
                <a:latin typeface="Calibri" panose="020F0502020204030204" pitchFamily="34" charset="0"/>
              </a:rPr>
              <a:t>: Dag1, Dag2, (</a:t>
            </a:r>
            <a:r>
              <a:rPr lang="en-US" dirty="0">
                <a:solidFill>
                  <a:srgbClr val="000000"/>
                </a:solidFill>
                <a:latin typeface="Calibri" panose="020F0502020204030204" pitchFamily="34" charset="0"/>
              </a:rPr>
              <a:t>D</a:t>
            </a:r>
            <a:r>
              <a:rPr lang="en-US" sz="1800" b="0" i="0" u="none" strike="noStrike" baseline="0" dirty="0">
                <a:solidFill>
                  <a:srgbClr val="000000"/>
                </a:solidFill>
                <a:latin typeface="Calibri" panose="020F0502020204030204" pitchFamily="34" charset="0"/>
              </a:rPr>
              <a:t>ag 3?) Samling:</a:t>
            </a:r>
          </a:p>
          <a:p>
            <a:pPr marL="742950" lvl="1" indent="-285750">
              <a:buFont typeface="Arial" panose="020B0604020202020204" pitchFamily="34" charset="0"/>
              <a:buChar char="•"/>
            </a:pPr>
            <a:r>
              <a:rPr lang="en-US" b="0" i="0" u="none" strike="noStrike" baseline="0" dirty="0">
                <a:solidFill>
                  <a:srgbClr val="000000"/>
                </a:solidFill>
                <a:latin typeface="Calibri" panose="020F0502020204030204" pitchFamily="34" charset="0"/>
              </a:rPr>
              <a:t> </a:t>
            </a:r>
            <a:r>
              <a:rPr lang="en-US" b="0" i="0" u="none" strike="noStrike" baseline="0" dirty="0" err="1">
                <a:solidFill>
                  <a:srgbClr val="000000"/>
                </a:solidFill>
                <a:latin typeface="Calibri" panose="020F0502020204030204" pitchFamily="34" charset="0"/>
              </a:rPr>
              <a:t>hh:mm</a:t>
            </a:r>
            <a:r>
              <a:rPr lang="en-US" b="0" i="0" u="none" strike="noStrike" baseline="0" dirty="0">
                <a:solidFill>
                  <a:srgbClr val="000000"/>
                </a:solidFill>
                <a:latin typeface="Calibri" panose="020F0502020204030204" pitchFamily="34" charset="0"/>
              </a:rPr>
              <a:t>, vi </a:t>
            </a:r>
            <a:r>
              <a:rPr lang="en-US" b="0" i="0" u="none" strike="noStrike" baseline="0" dirty="0" err="1">
                <a:solidFill>
                  <a:srgbClr val="000000"/>
                </a:solidFill>
                <a:latin typeface="Calibri" panose="020F0502020204030204" pitchFamily="34" charset="0"/>
              </a:rPr>
              <a:t>tränar</a:t>
            </a:r>
            <a:r>
              <a:rPr lang="en-US" b="0" i="0" u="none" strike="noStrike" baseline="0" dirty="0">
                <a:solidFill>
                  <a:srgbClr val="000000"/>
                </a:solidFill>
                <a:latin typeface="Calibri" panose="020F0502020204030204" pitchFamily="34" charset="0"/>
              </a:rPr>
              <a:t> till </a:t>
            </a:r>
            <a:r>
              <a:rPr lang="en-US" b="0" i="0" u="none" strike="noStrike" baseline="0" dirty="0" err="1">
                <a:solidFill>
                  <a:srgbClr val="000000"/>
                </a:solidFill>
                <a:latin typeface="Calibri" panose="020F0502020204030204" pitchFamily="34" charset="0"/>
              </a:rPr>
              <a:t>hh:mm</a:t>
            </a:r>
            <a:endParaRPr lang="en-US" b="0" i="0" u="none" strike="noStrike" baseline="0" dirty="0">
              <a:solidFill>
                <a:srgbClr val="000000"/>
              </a:solidFill>
              <a:latin typeface="Calibri" panose="020F0502020204030204" pitchFamily="34" charset="0"/>
            </a:endParaRPr>
          </a:p>
          <a:p>
            <a:pPr marL="285750" indent="-285750" algn="l">
              <a:buFont typeface="Arial" panose="020B0604020202020204" pitchFamily="34" charset="0"/>
              <a:buChar char="•"/>
            </a:pPr>
            <a:r>
              <a:rPr lang="en-US" dirty="0">
                <a:solidFill>
                  <a:srgbClr val="000000"/>
                </a:solidFill>
                <a:latin typeface="Calibri" panose="020F0502020204030204" pitchFamily="34" charset="0"/>
              </a:rPr>
              <a:t>Plats för </a:t>
            </a:r>
            <a:r>
              <a:rPr lang="en-US" dirty="0" err="1">
                <a:solidFill>
                  <a:srgbClr val="000000"/>
                </a:solidFill>
                <a:latin typeface="Calibri" panose="020F0502020204030204" pitchFamily="34" charset="0"/>
              </a:rPr>
              <a:t>samling</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Furuvik</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utanförklubblokalen</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konstgräset</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etc</a:t>
            </a:r>
            <a:r>
              <a:rPr lang="en-US" dirty="0">
                <a:solidFill>
                  <a:srgbClr val="000000"/>
                </a:solidFill>
                <a:latin typeface="Calibri" panose="020F0502020204030204" pitchFamily="34" charset="0"/>
              </a:rPr>
              <a:t>)</a:t>
            </a:r>
            <a:endParaRPr lang="en-US" sz="1800" b="0" i="0" u="none" strike="noStrike" baseline="0" dirty="0">
              <a:solidFill>
                <a:srgbClr val="000000"/>
              </a:solidFill>
              <a:latin typeface="Calibri" panose="020F0502020204030204" pitchFamily="34" charset="0"/>
            </a:endParaRPr>
          </a:p>
          <a:p>
            <a:pPr marL="285750" indent="-285750" algn="l">
              <a:buFont typeface="Arial" panose="020B0604020202020204" pitchFamily="34" charset="0"/>
              <a:buChar char="•"/>
            </a:pPr>
            <a:r>
              <a:rPr lang="sv-SE" sz="1800" b="0" i="0" u="none" strike="noStrike" baseline="0" dirty="0">
                <a:solidFill>
                  <a:srgbClr val="000000"/>
                </a:solidFill>
                <a:latin typeface="Calibri" panose="020F0502020204030204" pitchFamily="34" charset="0"/>
              </a:rPr>
              <a:t>Man kommer ombytt till träning (eller samlas i omklädningsrum?).</a:t>
            </a:r>
          </a:p>
          <a:p>
            <a:pPr marL="285750" indent="-285750" algn="l">
              <a:buFont typeface="Arial" panose="020B0604020202020204" pitchFamily="34" charset="0"/>
              <a:buChar char="•"/>
            </a:pPr>
            <a:r>
              <a:rPr lang="sv-SE" sz="1800" b="0" i="0" u="none" strike="noStrike" baseline="0" dirty="0">
                <a:solidFill>
                  <a:srgbClr val="000000"/>
                </a:solidFill>
                <a:latin typeface="Calibri" panose="020F0502020204030204" pitchFamily="34" charset="0"/>
              </a:rPr>
              <a:t>Svara på kallelse så att vi kan </a:t>
            </a:r>
            <a:r>
              <a:rPr lang="en-US" sz="1800" b="0" i="0" u="none" strike="noStrike" baseline="0" dirty="0" err="1">
                <a:solidFill>
                  <a:srgbClr val="000000"/>
                </a:solidFill>
                <a:latin typeface="Calibri" panose="020F0502020204030204" pitchFamily="34" charset="0"/>
              </a:rPr>
              <a:t>planera</a:t>
            </a:r>
            <a:r>
              <a:rPr lang="en-US" sz="1800" b="0" i="0" u="none" strike="noStrike" baseline="0" dirty="0">
                <a:solidFill>
                  <a:srgbClr val="000000"/>
                </a:solidFill>
                <a:latin typeface="Calibri" panose="020F0502020204030204" pitchFamily="34" charset="0"/>
              </a:rPr>
              <a:t> </a:t>
            </a:r>
            <a:r>
              <a:rPr lang="en-US" sz="1800" b="0" i="0" u="none" strike="noStrike" baseline="0" dirty="0" err="1">
                <a:solidFill>
                  <a:srgbClr val="000000"/>
                </a:solidFill>
                <a:latin typeface="Calibri" panose="020F0502020204030204" pitchFamily="34" charset="0"/>
              </a:rPr>
              <a:t>träningarna</a:t>
            </a:r>
            <a:r>
              <a:rPr lang="en-US" sz="1800" b="0" i="0" u="none" strike="noStrike" baseline="0" dirty="0">
                <a:solidFill>
                  <a:srgbClr val="000000"/>
                </a:solidFill>
                <a:latin typeface="Calibri" panose="020F0502020204030204" pitchFamily="34" charset="0"/>
              </a:rPr>
              <a:t>!</a:t>
            </a:r>
          </a:p>
          <a:p>
            <a:pPr marL="285750" indent="-285750" algn="l">
              <a:buFont typeface="Arial" panose="020B0604020202020204" pitchFamily="34" charset="0"/>
              <a:buChar char="•"/>
            </a:pPr>
            <a:r>
              <a:rPr lang="en-US" sz="1800" b="0" i="0" u="none" strike="noStrike" baseline="0" dirty="0" err="1">
                <a:solidFill>
                  <a:srgbClr val="000000"/>
                </a:solidFill>
                <a:latin typeface="Calibri" panose="020F0502020204030204" pitchFamily="34" charset="0"/>
              </a:rPr>
              <a:t>Fotbollens</a:t>
            </a:r>
            <a:r>
              <a:rPr lang="en-US" sz="1800" b="0" i="0" u="none" strike="noStrike" baseline="0" dirty="0">
                <a:solidFill>
                  <a:srgbClr val="000000"/>
                </a:solidFill>
                <a:latin typeface="Calibri" panose="020F0502020204030204" pitchFamily="34" charset="0"/>
              </a:rPr>
              <a:t> </a:t>
            </a:r>
            <a:r>
              <a:rPr lang="en-US" sz="1800" b="0" i="0" u="none" strike="noStrike" baseline="0" dirty="0" err="1">
                <a:solidFill>
                  <a:srgbClr val="000000"/>
                </a:solidFill>
                <a:latin typeface="Calibri" panose="020F0502020204030204" pitchFamily="34" charset="0"/>
              </a:rPr>
              <a:t>dag</a:t>
            </a:r>
            <a:r>
              <a:rPr lang="en-US" sz="1800" b="0" i="0" u="none" strike="noStrike" baseline="0" dirty="0">
                <a:solidFill>
                  <a:srgbClr val="000000"/>
                </a:solidFill>
                <a:latin typeface="Calibri" panose="020F0502020204030204" pitchFamily="34" charset="0"/>
              </a:rPr>
              <a:t> 1 Maj</a:t>
            </a:r>
          </a:p>
          <a:p>
            <a:pPr marL="285750" indent="-285750" algn="l">
              <a:buFont typeface="Arial" panose="020B0604020202020204" pitchFamily="34" charset="0"/>
              <a:buChar char="•"/>
            </a:pPr>
            <a:r>
              <a:rPr lang="en-US" sz="1800" b="0" i="0" u="none" strike="noStrike" baseline="0" dirty="0" err="1">
                <a:solidFill>
                  <a:srgbClr val="000000"/>
                </a:solidFill>
                <a:latin typeface="Calibri" panose="020F0502020204030204" pitchFamily="34" charset="0"/>
              </a:rPr>
              <a:t>Seriespel</a:t>
            </a:r>
            <a:r>
              <a:rPr lang="en-US" sz="1800" b="0" i="0" u="none" strike="noStrike" baseline="0" dirty="0">
                <a:solidFill>
                  <a:srgbClr val="000000"/>
                </a:solidFill>
                <a:latin typeface="Calibri" panose="020F0502020204030204" pitchFamily="34" charset="0"/>
              </a:rPr>
              <a:t> med X lag</a:t>
            </a:r>
          </a:p>
        </p:txBody>
      </p:sp>
      <p:grpSp>
        <p:nvGrpSpPr>
          <p:cNvPr id="5" name="Group 4">
            <a:extLst>
              <a:ext uri="{FF2B5EF4-FFF2-40B4-BE49-F238E27FC236}">
                <a16:creationId xmlns:a16="http://schemas.microsoft.com/office/drawing/2014/main" id="{E20E6E78-86C7-55EB-C33C-E2AC2DB942EB}"/>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4D24C06B-03F8-2172-7F93-A815F49F86F8}"/>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8CFCB939-5A54-66A8-30D6-E4835B70B7E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
        <p:nvSpPr>
          <p:cNvPr id="8" name="Platshållare för text 2">
            <a:extLst>
              <a:ext uri="{FF2B5EF4-FFF2-40B4-BE49-F238E27FC236}">
                <a16:creationId xmlns:a16="http://schemas.microsoft.com/office/drawing/2014/main" id="{C4062B69-D186-BDB0-878B-3D62E6CCAA53}"/>
              </a:ext>
            </a:extLst>
          </p:cNvPr>
          <p:cNvSpPr txBox="1"/>
          <p:nvPr/>
        </p:nvSpPr>
        <p:spPr>
          <a:xfrm>
            <a:off x="5214551" y="2244638"/>
            <a:ext cx="4753233" cy="3122566"/>
          </a:xfrm>
          <a:prstGeom prst="rect">
            <a:avLst/>
          </a:prstGeom>
          <a:noFill/>
          <a:ln cap="flat">
            <a:noFill/>
          </a:ln>
        </p:spPr>
        <p:txBody>
          <a:bodyPr vert="horz" wrap="square" lIns="91440" tIns="45720" rIns="91440" bIns="45720" anchor="t" anchorCtr="0" compatLnSpc="1">
            <a:noAutofit/>
          </a:bodyPr>
          <a:lstStyle/>
          <a:p>
            <a:pPr marL="285750" indent="-285750" algn="l">
              <a:buFont typeface="Arial" panose="020B0604020202020204" pitchFamily="34" charset="0"/>
              <a:buChar char="•"/>
            </a:pPr>
            <a:r>
              <a:rPr lang="sv-SE" sz="1800" b="0" i="0" u="none" strike="noStrike" baseline="0" dirty="0">
                <a:solidFill>
                  <a:srgbClr val="000000"/>
                </a:solidFill>
                <a:latin typeface="Calibri" panose="020F0502020204030204" pitchFamily="34" charset="0"/>
              </a:rPr>
              <a:t>13 spelare kallas till varje </a:t>
            </a:r>
            <a:r>
              <a:rPr lang="en-US" sz="1800" b="0" i="0" u="none" strike="noStrike" baseline="0" dirty="0">
                <a:solidFill>
                  <a:srgbClr val="000000"/>
                </a:solidFill>
                <a:latin typeface="Calibri" panose="020F0502020204030204" pitchFamily="34" charset="0"/>
              </a:rPr>
              <a:t>match.</a:t>
            </a:r>
          </a:p>
          <a:p>
            <a:pPr marL="285750" indent="-285750" algn="l">
              <a:buFont typeface="Arial" panose="020B0604020202020204" pitchFamily="34" charset="0"/>
              <a:buChar char="•"/>
            </a:pPr>
            <a:r>
              <a:rPr lang="en-US" sz="1800" b="0" i="0" u="none" strike="noStrike" baseline="0" dirty="0" err="1">
                <a:solidFill>
                  <a:srgbClr val="000000"/>
                </a:solidFill>
                <a:latin typeface="Calibri" panose="020F0502020204030204" pitchFamily="34" charset="0"/>
              </a:rPr>
              <a:t>Samåkning</a:t>
            </a:r>
            <a:r>
              <a:rPr lang="en-US" sz="1800" b="0" i="0" u="none" strike="noStrike" baseline="0" dirty="0">
                <a:solidFill>
                  <a:srgbClr val="000000"/>
                </a:solidFill>
                <a:latin typeface="Calibri" panose="020F0502020204030204" pitchFamily="34" charset="0"/>
              </a:rPr>
              <a:t> till </a:t>
            </a:r>
            <a:r>
              <a:rPr lang="en-US" sz="1800" b="0" i="0" u="none" strike="noStrike" baseline="0" dirty="0" err="1">
                <a:solidFill>
                  <a:srgbClr val="000000"/>
                </a:solidFill>
                <a:latin typeface="Calibri" panose="020F0502020204030204" pitchFamily="34" charset="0"/>
              </a:rPr>
              <a:t>bortamatcher</a:t>
            </a:r>
            <a:r>
              <a:rPr lang="en-US" sz="1800" b="0" i="0" u="none" strike="noStrike" baseline="0" dirty="0">
                <a:solidFill>
                  <a:srgbClr val="000000"/>
                </a:solidFill>
                <a:latin typeface="Calibri" panose="020F0502020204030204" pitchFamily="34" charset="0"/>
              </a:rPr>
              <a:t>.</a:t>
            </a:r>
            <a:endParaRPr lang="en-US" dirty="0">
              <a:solidFill>
                <a:srgbClr val="000000"/>
              </a:solidFill>
              <a:latin typeface="Calibri" panose="020F0502020204030204" pitchFamily="34" charset="0"/>
            </a:endParaRPr>
          </a:p>
          <a:p>
            <a:pPr marL="285750" indent="-285750" algn="l">
              <a:buFont typeface="Arial" panose="020B0604020202020204" pitchFamily="34" charset="0"/>
              <a:buChar char="•"/>
            </a:pPr>
            <a:r>
              <a:rPr lang="en-US" dirty="0" err="1">
                <a:solidFill>
                  <a:srgbClr val="000000"/>
                </a:solidFill>
                <a:latin typeface="Calibri" panose="020F0502020204030204" pitchFamily="34" charset="0"/>
              </a:rPr>
              <a:t>Deltagande</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på</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träning</a:t>
            </a:r>
            <a:r>
              <a:rPr lang="en-US" dirty="0">
                <a:solidFill>
                  <a:srgbClr val="000000"/>
                </a:solidFill>
                <a:latin typeface="Calibri" panose="020F0502020204030204" pitchFamily="34" charset="0"/>
              </a:rPr>
              <a:t> = </a:t>
            </a:r>
            <a:r>
              <a:rPr lang="en-US" dirty="0" err="1">
                <a:solidFill>
                  <a:srgbClr val="000000"/>
                </a:solidFill>
                <a:latin typeface="Calibri" panose="020F0502020204030204" pitchFamily="34" charset="0"/>
              </a:rPr>
              <a:t>matchspel</a:t>
            </a:r>
            <a:endParaRPr lang="en-US" dirty="0">
              <a:solidFill>
                <a:srgbClr val="000000"/>
              </a:solidFill>
              <a:latin typeface="Calibri" panose="020F0502020204030204" pitchFamily="34" charset="0"/>
            </a:endParaRPr>
          </a:p>
          <a:p>
            <a:pPr marL="285750" indent="-285750" algn="l">
              <a:buFont typeface="Arial" panose="020B0604020202020204" pitchFamily="34" charset="0"/>
              <a:buChar char="•"/>
            </a:pPr>
            <a:r>
              <a:rPr lang="sv-SE" sz="1800" b="0" i="0" u="none" strike="noStrike" baseline="0" dirty="0">
                <a:solidFill>
                  <a:srgbClr val="000000"/>
                </a:solidFill>
                <a:latin typeface="Calibri" panose="020F0502020204030204" pitchFamily="34" charset="0"/>
              </a:rPr>
              <a:t>Svarar man inte på kallelse till match, ersätts man av annan och kommer därmed inte få spela.</a:t>
            </a:r>
          </a:p>
          <a:p>
            <a:pPr marL="285750" indent="-285750" algn="l">
              <a:buFont typeface="Arial" panose="020B0604020202020204" pitchFamily="34" charset="0"/>
              <a:buChar char="•"/>
            </a:pPr>
            <a:r>
              <a:rPr lang="sv-SE" sz="1800" b="0" i="0" u="none" strike="noStrike" baseline="0" dirty="0">
                <a:solidFill>
                  <a:srgbClr val="000000"/>
                </a:solidFill>
                <a:latin typeface="Calibri" panose="020F0502020204030204" pitchFamily="34" charset="0"/>
              </a:rPr>
              <a:t>Ledarna tar ut lag och bestämmer </a:t>
            </a:r>
            <a:r>
              <a:rPr lang="en-US" sz="1800" b="0" i="0" u="none" strike="noStrike" baseline="0" dirty="0">
                <a:solidFill>
                  <a:srgbClr val="000000"/>
                </a:solidFill>
                <a:latin typeface="Calibri" panose="020F0502020204030204" pitchFamily="34" charset="0"/>
              </a:rPr>
              <a:t>position.</a:t>
            </a:r>
          </a:p>
          <a:p>
            <a:pPr marL="285750" indent="-285750" algn="l">
              <a:buFont typeface="Arial" panose="020B0604020202020204" pitchFamily="34" charset="0"/>
              <a:buChar char="•"/>
            </a:pPr>
            <a:r>
              <a:rPr lang="sv-SE" sz="1800" b="0" i="0" u="none" strike="noStrike" baseline="0" dirty="0">
                <a:solidFill>
                  <a:srgbClr val="000000"/>
                </a:solidFill>
                <a:latin typeface="Calibri" panose="020F0502020204030204" pitchFamily="34" charset="0"/>
              </a:rPr>
              <a:t>Byter om tillsammans på match </a:t>
            </a:r>
            <a:r>
              <a:rPr lang="en-US" sz="1800" b="0" i="0" u="none" strike="noStrike" baseline="0" dirty="0">
                <a:solidFill>
                  <a:srgbClr val="000000"/>
                </a:solidFill>
                <a:latin typeface="Calibri" panose="020F0502020204030204" pitchFamily="34" charset="0"/>
              </a:rPr>
              <a:t>(</a:t>
            </a:r>
            <a:r>
              <a:rPr lang="en-US" sz="1800" b="0" i="0" u="none" strike="noStrike" baseline="0" dirty="0" err="1">
                <a:solidFill>
                  <a:srgbClr val="000000"/>
                </a:solidFill>
                <a:latin typeface="Calibri" panose="020F0502020204030204" pitchFamily="34" charset="0"/>
              </a:rPr>
              <a:t>lagkänsla</a:t>
            </a:r>
            <a:r>
              <a:rPr lang="en-US" sz="1800" b="0" i="0" u="none" strike="noStrike" baseline="0" dirty="0">
                <a:solidFill>
                  <a:srgbClr val="000000"/>
                </a:solidFill>
                <a:latin typeface="Calibri" panose="020F0502020204030204" pitchFamily="34" charset="0"/>
              </a:rPr>
              <a:t>)</a:t>
            </a:r>
          </a:p>
          <a:p>
            <a:pPr marL="285750" indent="-285750" algn="l">
              <a:buFont typeface="Arial" panose="020B0604020202020204" pitchFamily="34" charset="0"/>
              <a:buChar char="•"/>
            </a:pPr>
            <a:r>
              <a:rPr lang="sv-SE" sz="1800" b="0" i="0" u="none" strike="noStrike" baseline="0" dirty="0">
                <a:solidFill>
                  <a:srgbClr val="000000"/>
                </a:solidFill>
                <a:latin typeface="Calibri" panose="020F0502020204030204" pitchFamily="34" charset="0"/>
              </a:rPr>
              <a:t>Eventuellt tillkommer en eller flera </a:t>
            </a:r>
            <a:r>
              <a:rPr lang="en-US" sz="1800" b="0" i="0" u="none" strike="noStrike" baseline="0" dirty="0" err="1">
                <a:solidFill>
                  <a:srgbClr val="000000"/>
                </a:solidFill>
                <a:latin typeface="Calibri" panose="020F0502020204030204" pitchFamily="34" charset="0"/>
              </a:rPr>
              <a:t>cuper</a:t>
            </a:r>
            <a:r>
              <a:rPr lang="en-US" sz="1800" b="0" i="0" u="none" strike="noStrike" baseline="0" dirty="0">
                <a:solidFill>
                  <a:srgbClr val="000000"/>
                </a:solidFill>
                <a:latin typeface="Calibri" panose="020F0502020204030204" pitchFamily="34" charset="0"/>
              </a:rPr>
              <a:t>!</a:t>
            </a:r>
          </a:p>
        </p:txBody>
      </p:sp>
      <p:pic>
        <p:nvPicPr>
          <p:cNvPr id="9" name="Picture 8">
            <a:extLst>
              <a:ext uri="{FF2B5EF4-FFF2-40B4-BE49-F238E27FC236}">
                <a16:creationId xmlns:a16="http://schemas.microsoft.com/office/drawing/2014/main" id="{6EDED008-B593-7920-1E97-FB72154AE19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534363" y="4866372"/>
            <a:ext cx="5387606" cy="1991627"/>
          </a:xfrm>
          <a:prstGeom prst="ellipse">
            <a:avLst/>
          </a:prstGeom>
          <a:ln>
            <a:noFill/>
          </a:ln>
          <a:effectLst>
            <a:softEdge rad="112500"/>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EABC36-6B23-4DB4-8A53-10A1D58E361D}"/>
              </a:ext>
            </a:extLst>
          </p:cNvPr>
          <p:cNvSpPr txBox="1">
            <a:spLocks noGrp="1"/>
          </p:cNvSpPr>
          <p:nvPr>
            <p:ph type="ctrTitle"/>
          </p:nvPr>
        </p:nvSpPr>
        <p:spPr>
          <a:xfrm>
            <a:off x="784226" y="1173476"/>
            <a:ext cx="10242002" cy="770253"/>
          </a:xfrm>
        </p:spPr>
        <p:txBody>
          <a:bodyPr anchorCtr="0"/>
          <a:lstStyle/>
          <a:p>
            <a:pPr lvl="0" algn="l"/>
            <a:r>
              <a:rPr lang="sv-SE" sz="4500" b="1" dirty="0">
                <a:latin typeface="Calibri"/>
              </a:rPr>
              <a:t>Engagemang från vårdnadshavare</a:t>
            </a:r>
          </a:p>
        </p:txBody>
      </p:sp>
      <p:sp>
        <p:nvSpPr>
          <p:cNvPr id="3" name="Platshållare för text 2">
            <a:extLst>
              <a:ext uri="{FF2B5EF4-FFF2-40B4-BE49-F238E27FC236}">
                <a16:creationId xmlns:a16="http://schemas.microsoft.com/office/drawing/2014/main" id="{F1816A74-798D-4B06-AD52-99AECF14768E}"/>
              </a:ext>
            </a:extLst>
          </p:cNvPr>
          <p:cNvSpPr txBox="1"/>
          <p:nvPr/>
        </p:nvSpPr>
        <p:spPr>
          <a:xfrm>
            <a:off x="784226" y="2561956"/>
            <a:ext cx="3071082" cy="3122566"/>
          </a:xfrm>
          <a:prstGeom prst="rect">
            <a:avLst/>
          </a:prstGeom>
          <a:noFill/>
          <a:ln cap="flat">
            <a:noFill/>
          </a:ln>
        </p:spPr>
        <p:txBody>
          <a:bodyPr vert="horz" wrap="square" lIns="91440" tIns="45720" rIns="91440" bIns="45720" anchor="t" anchorCtr="0" compatLnSpc="1">
            <a:noAutofit/>
          </a:bodyPr>
          <a:lstStyle/>
          <a:p>
            <a:pPr algn="l"/>
            <a:endParaRPr lang="en-US" sz="1800" b="0" i="0" u="none" strike="noStrike" baseline="0" dirty="0">
              <a:latin typeface="Calibri" panose="020F0502020204030204" pitchFamily="34" charset="0"/>
            </a:endParaRPr>
          </a:p>
          <a:p>
            <a:pPr algn="l"/>
            <a:r>
              <a:rPr lang="en-US" sz="1800" b="0" i="0" u="none" strike="noStrike" baseline="0" dirty="0" err="1">
                <a:latin typeface="Calibri" panose="020F0502020204030204" pitchFamily="34" charset="0"/>
              </a:rPr>
              <a:t>Föräldragrupp</a:t>
            </a:r>
            <a:endParaRPr lang="en-US" sz="1800" b="0" i="0" u="none" strike="noStrike" baseline="0" dirty="0">
              <a:latin typeface="Calibri" panose="020F0502020204030204" pitchFamily="34" charset="0"/>
            </a:endParaRPr>
          </a:p>
          <a:p>
            <a:pPr algn="l"/>
            <a:r>
              <a:rPr lang="en-US" sz="1800" b="0" i="0" u="none" strike="noStrike" baseline="0" dirty="0">
                <a:latin typeface="ArialMT"/>
              </a:rPr>
              <a:t>• </a:t>
            </a:r>
            <a:r>
              <a:rPr lang="en-US" sz="1800" b="0" i="0" u="none" strike="noStrike" baseline="0" dirty="0" err="1">
                <a:latin typeface="Calibri" panose="020F0502020204030204" pitchFamily="34" charset="0"/>
              </a:rPr>
              <a:t>Trivselaktiviteter</a:t>
            </a:r>
            <a:endParaRPr lang="en-US" sz="1800" b="0" i="0" u="none" strike="noStrike" baseline="0" dirty="0">
              <a:latin typeface="Calibri" panose="020F0502020204030204" pitchFamily="34" charset="0"/>
            </a:endParaRPr>
          </a:p>
          <a:p>
            <a:pPr algn="l"/>
            <a:r>
              <a:rPr lang="en-US" sz="1800" b="0" i="0" u="none" strike="noStrike" baseline="0" dirty="0">
                <a:latin typeface="ArialMT"/>
              </a:rPr>
              <a:t>• </a:t>
            </a:r>
            <a:r>
              <a:rPr lang="en-US" sz="1800" b="0" i="0" u="none" strike="noStrike" baseline="0" dirty="0" err="1">
                <a:latin typeface="Calibri" panose="020F0502020204030204" pitchFamily="34" charset="0"/>
              </a:rPr>
              <a:t>Kioskschema</a:t>
            </a:r>
            <a:endParaRPr lang="en-US" sz="1800" b="0" i="0" u="none" strike="noStrike" baseline="0" dirty="0">
              <a:latin typeface="Calibri" panose="020F0502020204030204" pitchFamily="34" charset="0"/>
            </a:endParaRPr>
          </a:p>
          <a:p>
            <a:pPr algn="l"/>
            <a:r>
              <a:rPr lang="en-US" sz="1800" b="0" i="0" u="none" strike="noStrike" baseline="0" dirty="0">
                <a:latin typeface="ArialMT"/>
              </a:rPr>
              <a:t>• </a:t>
            </a:r>
            <a:r>
              <a:rPr lang="en-US" sz="1800" b="0" i="0" u="none" strike="noStrike" baseline="0" dirty="0" err="1">
                <a:latin typeface="Calibri" panose="020F0502020204030204" pitchFamily="34" charset="0"/>
              </a:rPr>
              <a:t>Tvättschema</a:t>
            </a:r>
            <a:r>
              <a:rPr lang="en-US" sz="1800" b="0" i="0" u="none" strike="noStrike" baseline="0" dirty="0">
                <a:latin typeface="Calibri" panose="020F0502020204030204" pitchFamily="34" charset="0"/>
              </a:rPr>
              <a:t>?</a:t>
            </a:r>
          </a:p>
          <a:p>
            <a:pPr algn="l"/>
            <a:r>
              <a:rPr lang="en-US" sz="1800" b="0" i="0" u="none" strike="noStrike" baseline="0" dirty="0">
                <a:latin typeface="ArialMT"/>
              </a:rPr>
              <a:t>• </a:t>
            </a:r>
            <a:r>
              <a:rPr lang="en-US" sz="1800" b="0" i="0" u="none" strike="noStrike" baseline="0" dirty="0" err="1">
                <a:latin typeface="Calibri" panose="020F0502020204030204" pitchFamily="34" charset="0"/>
              </a:rPr>
              <a:t>Försäljning</a:t>
            </a:r>
            <a:endParaRPr lang="en-US" sz="1800" b="0" i="0" u="none" strike="noStrike" baseline="0" dirty="0">
              <a:latin typeface="Calibri" panose="020F0502020204030204" pitchFamily="34" charset="0"/>
            </a:endParaRPr>
          </a:p>
          <a:p>
            <a:pPr algn="l"/>
            <a:r>
              <a:rPr lang="en-US" sz="1800" b="0" i="0" u="none" strike="noStrike" baseline="0" dirty="0">
                <a:latin typeface="ArialMT"/>
              </a:rPr>
              <a:t>• </a:t>
            </a:r>
            <a:r>
              <a:rPr lang="en-US" sz="1800" b="0" i="0" u="none" strike="noStrike" baseline="0" dirty="0" err="1">
                <a:latin typeface="Calibri" panose="020F0502020204030204" pitchFamily="34" charset="0"/>
              </a:rPr>
              <a:t>Övrigt</a:t>
            </a:r>
            <a:r>
              <a:rPr lang="en-US" sz="1800" b="0" i="0" u="none" strike="noStrike" baseline="0" dirty="0">
                <a:latin typeface="Calibri" panose="020F0502020204030204" pitchFamily="34" charset="0"/>
              </a:rPr>
              <a:t>?</a:t>
            </a:r>
          </a:p>
        </p:txBody>
      </p:sp>
      <p:grpSp>
        <p:nvGrpSpPr>
          <p:cNvPr id="5" name="Group 4">
            <a:extLst>
              <a:ext uri="{FF2B5EF4-FFF2-40B4-BE49-F238E27FC236}">
                <a16:creationId xmlns:a16="http://schemas.microsoft.com/office/drawing/2014/main" id="{E20E6E78-86C7-55EB-C33C-E2AC2DB942EB}"/>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4D24C06B-03F8-2172-7F93-A815F49F86F8}"/>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8CFCB939-5A54-66A8-30D6-E4835B70B7E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
        <p:nvSpPr>
          <p:cNvPr id="8" name="TextBox 7">
            <a:extLst>
              <a:ext uri="{FF2B5EF4-FFF2-40B4-BE49-F238E27FC236}">
                <a16:creationId xmlns:a16="http://schemas.microsoft.com/office/drawing/2014/main" id="{A0852DC5-9A17-E2E0-C89F-E6EEB9720AF3}"/>
              </a:ext>
            </a:extLst>
          </p:cNvPr>
          <p:cNvSpPr txBox="1"/>
          <p:nvPr/>
        </p:nvSpPr>
        <p:spPr>
          <a:xfrm>
            <a:off x="4845909" y="2797739"/>
            <a:ext cx="6100118" cy="1477328"/>
          </a:xfrm>
          <a:prstGeom prst="rect">
            <a:avLst/>
          </a:prstGeom>
          <a:noFill/>
        </p:spPr>
        <p:txBody>
          <a:bodyPr wrap="square">
            <a:spAutoFit/>
          </a:bodyPr>
          <a:lstStyle/>
          <a:p>
            <a:pPr algn="l"/>
            <a:r>
              <a:rPr lang="en-US" sz="1800" b="0" i="0" u="none" strike="noStrike" baseline="0" dirty="0" err="1">
                <a:latin typeface="Calibri" panose="020F0502020204030204" pitchFamily="34" charset="0"/>
              </a:rPr>
              <a:t>Matchvärdar</a:t>
            </a:r>
            <a:endParaRPr lang="en-US" sz="1800" b="0" i="0" u="none" strike="noStrike" baseline="0" dirty="0">
              <a:latin typeface="Calibri" panose="020F0502020204030204" pitchFamily="34" charset="0"/>
            </a:endParaRPr>
          </a:p>
          <a:p>
            <a:pPr algn="l"/>
            <a:r>
              <a:rPr lang="en-US" sz="1800" b="0" i="0" u="none" strike="noStrike" baseline="0" dirty="0">
                <a:latin typeface="ArialMT"/>
              </a:rPr>
              <a:t>• </a:t>
            </a:r>
            <a:r>
              <a:rPr lang="en-US" sz="1800" b="0" i="0" u="none" strike="noStrike" baseline="0" dirty="0" err="1">
                <a:latin typeface="Calibri" panose="020F0502020204030204" pitchFamily="34" charset="0"/>
              </a:rPr>
              <a:t>Hälsa</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domare</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och</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bortalag</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välkomna</a:t>
            </a:r>
            <a:endParaRPr lang="en-US" sz="1800" b="0" i="0" u="none" strike="noStrike" baseline="0" dirty="0">
              <a:latin typeface="Calibri" panose="020F0502020204030204" pitchFamily="34" charset="0"/>
            </a:endParaRPr>
          </a:p>
          <a:p>
            <a:pPr algn="l"/>
            <a:r>
              <a:rPr lang="en-US" sz="1800" b="0" i="0" u="none" strike="noStrike" baseline="0" dirty="0">
                <a:latin typeface="ArialMT"/>
              </a:rPr>
              <a:t>• </a:t>
            </a:r>
            <a:r>
              <a:rPr lang="en-US" sz="1800" b="0" i="0" u="none" strike="noStrike" baseline="0" dirty="0" err="1">
                <a:latin typeface="Calibri" panose="020F0502020204030204" pitchFamily="34" charset="0"/>
              </a:rPr>
              <a:t>Förbered</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planen</a:t>
            </a:r>
            <a:endParaRPr lang="en-US" sz="1800" b="0" i="0" u="none" strike="noStrike" baseline="0" dirty="0">
              <a:latin typeface="Calibri" panose="020F0502020204030204" pitchFamily="34" charset="0"/>
            </a:endParaRPr>
          </a:p>
          <a:p>
            <a:pPr algn="l"/>
            <a:r>
              <a:rPr lang="en-US" sz="1800" b="0" i="0" u="none" strike="noStrike" baseline="0" dirty="0">
                <a:latin typeface="ArialMT"/>
              </a:rPr>
              <a:t>• </a:t>
            </a:r>
            <a:r>
              <a:rPr lang="en-US" sz="1800" b="0" i="0" u="none" strike="noStrike" baseline="0" dirty="0" err="1">
                <a:latin typeface="Calibri" panose="020F0502020204030204" pitchFamily="34" charset="0"/>
              </a:rPr>
              <a:t>Informera</a:t>
            </a:r>
            <a:r>
              <a:rPr lang="en-US" sz="1800" b="0" i="0" u="none" strike="noStrike" baseline="0" dirty="0">
                <a:latin typeface="Calibri" panose="020F0502020204030204" pitchFamily="34" charset="0"/>
              </a:rPr>
              <a:t>/</a:t>
            </a:r>
            <a:r>
              <a:rPr lang="en-US" sz="1800" b="0" i="0" u="none" strike="noStrike" baseline="0" dirty="0" err="1">
                <a:latin typeface="Calibri" panose="020F0502020204030204" pitchFamily="34" charset="0"/>
              </a:rPr>
              <a:t>korrigera</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publiken</a:t>
            </a:r>
            <a:endParaRPr lang="en-US" sz="1800" b="0" i="0" u="none" strike="noStrike" baseline="0" dirty="0">
              <a:latin typeface="Calibri" panose="020F0502020204030204" pitchFamily="34" charset="0"/>
            </a:endParaRPr>
          </a:p>
          <a:p>
            <a:pPr algn="l"/>
            <a:r>
              <a:rPr lang="en-US" sz="1800" b="0" i="0" u="none" strike="noStrike" baseline="0" dirty="0">
                <a:latin typeface="ArialMT"/>
              </a:rPr>
              <a:t>• </a:t>
            </a:r>
            <a:r>
              <a:rPr lang="en-US" sz="1800" b="0" i="0" u="none" strike="noStrike" baseline="0" dirty="0" err="1">
                <a:latin typeface="Calibri" panose="020F0502020204030204" pitchFamily="34" charset="0"/>
              </a:rPr>
              <a:t>Grönt</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kort</a:t>
            </a:r>
            <a:r>
              <a:rPr lang="en-US" sz="1800" b="0" i="0" u="none" strike="noStrike" baseline="0" dirty="0">
                <a:latin typeface="Calibri" panose="020F0502020204030204" pitchFamily="34" charset="0"/>
              </a:rPr>
              <a:t> till </a:t>
            </a:r>
            <a:r>
              <a:rPr lang="en-US" sz="1800" b="0" i="0" u="none" strike="noStrike" baseline="0" dirty="0" err="1">
                <a:latin typeface="Calibri" panose="020F0502020204030204" pitchFamily="34" charset="0"/>
              </a:rPr>
              <a:t>motståndare</a:t>
            </a:r>
            <a:endParaRPr lang="en-US" dirty="0"/>
          </a:p>
        </p:txBody>
      </p:sp>
      <p:pic>
        <p:nvPicPr>
          <p:cNvPr id="4" name="Picture 3">
            <a:extLst>
              <a:ext uri="{FF2B5EF4-FFF2-40B4-BE49-F238E27FC236}">
                <a16:creationId xmlns:a16="http://schemas.microsoft.com/office/drawing/2014/main" id="{85B43713-48F4-5D7B-E251-36021686FEE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865546" y="3346647"/>
            <a:ext cx="3071082" cy="287213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89642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EABC36-6B23-4DB4-8A53-10A1D58E361D}"/>
              </a:ext>
            </a:extLst>
          </p:cNvPr>
          <p:cNvSpPr txBox="1">
            <a:spLocks noGrp="1"/>
          </p:cNvSpPr>
          <p:nvPr>
            <p:ph type="ctrTitle"/>
          </p:nvPr>
        </p:nvSpPr>
        <p:spPr>
          <a:xfrm>
            <a:off x="784226" y="1173476"/>
            <a:ext cx="10242002" cy="770253"/>
          </a:xfrm>
        </p:spPr>
        <p:txBody>
          <a:bodyPr anchorCtr="0"/>
          <a:lstStyle/>
          <a:p>
            <a:pPr lvl="0" algn="l"/>
            <a:r>
              <a:rPr lang="sv-SE" sz="4500" b="1" dirty="0">
                <a:latin typeface="Calibri"/>
              </a:rPr>
              <a:t>Vårt lag</a:t>
            </a:r>
          </a:p>
        </p:txBody>
      </p:sp>
      <p:sp>
        <p:nvSpPr>
          <p:cNvPr id="3" name="Platshållare för text 2">
            <a:extLst>
              <a:ext uri="{FF2B5EF4-FFF2-40B4-BE49-F238E27FC236}">
                <a16:creationId xmlns:a16="http://schemas.microsoft.com/office/drawing/2014/main" id="{F1816A74-798D-4B06-AD52-99AECF14768E}"/>
              </a:ext>
            </a:extLst>
          </p:cNvPr>
          <p:cNvSpPr txBox="1"/>
          <p:nvPr/>
        </p:nvSpPr>
        <p:spPr>
          <a:xfrm>
            <a:off x="784226" y="2290102"/>
            <a:ext cx="7163272" cy="3426952"/>
          </a:xfrm>
          <a:prstGeom prst="rect">
            <a:avLst/>
          </a:prstGeom>
          <a:noFill/>
          <a:ln cap="flat">
            <a:noFill/>
          </a:ln>
        </p:spPr>
        <p:txBody>
          <a:bodyPr vert="horz" wrap="square" lIns="91440" tIns="45720" rIns="91440" bIns="45720" anchor="t" anchorCtr="0" compatLnSpc="1">
            <a:noAutofit/>
          </a:bodyPr>
          <a:lstStyle/>
          <a:p>
            <a:pPr algn="l"/>
            <a:r>
              <a:rPr lang="sv-SE" sz="1800" b="0" i="0" u="none" strike="noStrike" baseline="0" dirty="0">
                <a:latin typeface="ArialMT"/>
              </a:rPr>
              <a:t>• </a:t>
            </a:r>
            <a:r>
              <a:rPr lang="sv-SE" sz="1800" b="0" i="0" u="none" strike="noStrike" baseline="0" dirty="0">
                <a:latin typeface="Calibri" panose="020F0502020204030204" pitchFamily="34" charset="0"/>
              </a:rPr>
              <a:t>BSK pojkar/flickor åååå är bra kompisar</a:t>
            </a:r>
          </a:p>
          <a:p>
            <a:pPr algn="l"/>
            <a:r>
              <a:rPr lang="sv-SE" sz="1800" b="0" i="0" u="none" strike="noStrike" baseline="0" dirty="0">
                <a:latin typeface="ArialMT"/>
              </a:rPr>
              <a:t>• </a:t>
            </a:r>
            <a:r>
              <a:rPr lang="sv-SE" sz="1800" b="0" i="0" u="none" strike="noStrike" baseline="0" dirty="0">
                <a:latin typeface="Calibri" panose="020F0502020204030204" pitchFamily="34" charset="0"/>
              </a:rPr>
              <a:t>Vi respekterar och lyssnar på varandra</a:t>
            </a:r>
          </a:p>
          <a:p>
            <a:pPr algn="l"/>
            <a:r>
              <a:rPr lang="en-US" sz="1800" b="0" i="0" u="none" strike="noStrike" baseline="0" dirty="0">
                <a:latin typeface="ArialMT"/>
              </a:rPr>
              <a:t>• </a:t>
            </a:r>
            <a:r>
              <a:rPr lang="en-US" sz="1800" b="0" i="0" u="none" strike="noStrike" baseline="0" dirty="0">
                <a:latin typeface="Calibri" panose="020F0502020204030204" pitchFamily="34" charset="0"/>
              </a:rPr>
              <a:t>Vi </a:t>
            </a:r>
            <a:r>
              <a:rPr lang="en-US" sz="1800" b="0" i="0" u="none" strike="noStrike" baseline="0" dirty="0" err="1">
                <a:latin typeface="Calibri" panose="020F0502020204030204" pitchFamily="34" charset="0"/>
              </a:rPr>
              <a:t>stöttar</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varandra</a:t>
            </a:r>
            <a:endParaRPr lang="en-US" sz="1800" b="0" i="0" u="none" strike="noStrike" baseline="0" dirty="0">
              <a:latin typeface="Calibri" panose="020F0502020204030204" pitchFamily="34" charset="0"/>
            </a:endParaRPr>
          </a:p>
          <a:p>
            <a:pPr algn="l"/>
            <a:r>
              <a:rPr lang="sv-SE" sz="1800" b="0" i="0" u="none" strike="noStrike" baseline="0" dirty="0">
                <a:latin typeface="ArialMT"/>
              </a:rPr>
              <a:t>• </a:t>
            </a:r>
            <a:r>
              <a:rPr lang="sv-SE" sz="1800" b="0" i="0" u="none" strike="noStrike" baseline="0" dirty="0">
                <a:latin typeface="Calibri" panose="020F0502020204030204" pitchFamily="34" charset="0"/>
              </a:rPr>
              <a:t>Vi är ett lag på träning och tävling även om vi delas upp</a:t>
            </a:r>
          </a:p>
          <a:p>
            <a:pPr algn="l"/>
            <a:r>
              <a:rPr lang="sv-SE" sz="1800" b="0" i="0" u="none" strike="noStrike" baseline="0" dirty="0">
                <a:latin typeface="ArialMT"/>
              </a:rPr>
              <a:t>• </a:t>
            </a:r>
            <a:r>
              <a:rPr lang="sv-SE" sz="1800" b="0" i="0" u="none" strike="noStrike" baseline="0" dirty="0">
                <a:latin typeface="Calibri" panose="020F0502020204030204" pitchFamily="34" charset="0"/>
              </a:rPr>
              <a:t>Vi tränar med olika kompisar vid olika övningar och träningar</a:t>
            </a:r>
          </a:p>
          <a:p>
            <a:pPr algn="l"/>
            <a:r>
              <a:rPr lang="sv-SE" sz="1800" b="0" i="0" u="none" strike="noStrike" baseline="0" dirty="0">
                <a:latin typeface="ArialMT"/>
              </a:rPr>
              <a:t>• </a:t>
            </a:r>
            <a:r>
              <a:rPr lang="sv-SE" sz="1800" b="0" i="0" u="none" strike="noStrike" baseline="0" dirty="0">
                <a:latin typeface="Calibri" panose="020F0502020204030204" pitchFamily="34" charset="0"/>
              </a:rPr>
              <a:t>Vi kommer i tid till träningen</a:t>
            </a:r>
          </a:p>
          <a:p>
            <a:pPr algn="l"/>
            <a:r>
              <a:rPr lang="sv-SE" sz="1800" b="0" i="0" u="none" strike="noStrike" baseline="0" dirty="0">
                <a:latin typeface="ArialMT"/>
              </a:rPr>
              <a:t>• </a:t>
            </a:r>
            <a:r>
              <a:rPr lang="sv-SE" sz="1800" b="0" i="0" u="none" strike="noStrike" baseline="0" dirty="0">
                <a:latin typeface="Calibri" panose="020F0502020204030204" pitchFamily="34" charset="0"/>
              </a:rPr>
              <a:t>Vi kommer till samling när vi blåser i visselpipa/visslar</a:t>
            </a:r>
          </a:p>
          <a:p>
            <a:pPr algn="l"/>
            <a:r>
              <a:rPr lang="sv-SE" sz="1800" b="0" i="0" u="none" strike="noStrike" baseline="0" dirty="0">
                <a:latin typeface="ArialMT"/>
              </a:rPr>
              <a:t>• </a:t>
            </a:r>
            <a:r>
              <a:rPr lang="sv-SE" sz="1800" b="0" i="0" u="none" strike="noStrike" baseline="0" dirty="0">
                <a:latin typeface="Calibri" panose="020F0502020204030204" pitchFamily="34" charset="0"/>
              </a:rPr>
              <a:t>Vi använder vårdat språk (svordomar &amp; öknamn tolereras inte)</a:t>
            </a:r>
          </a:p>
          <a:p>
            <a:pPr algn="l"/>
            <a:endParaRPr lang="sv-SE" sz="1800" b="0" i="0" u="none" strike="noStrike" baseline="0" dirty="0">
              <a:latin typeface="Calibri" panose="020F0502020204030204" pitchFamily="34" charset="0"/>
            </a:endParaRPr>
          </a:p>
          <a:p>
            <a:pPr algn="l"/>
            <a:r>
              <a:rPr lang="sv-SE" sz="1800" b="0" i="0" u="none" strike="noStrike" baseline="0" dirty="0">
                <a:latin typeface="Calibri" panose="020F0502020204030204" pitchFamily="34" charset="0"/>
              </a:rPr>
              <a:t>Vi kommer under året genomföra värdearbete med barnen vid några</a:t>
            </a:r>
          </a:p>
          <a:p>
            <a:pPr algn="l"/>
            <a:r>
              <a:rPr lang="sv-SE" sz="1800" b="0" i="0" u="none" strike="noStrike" baseline="0" dirty="0">
                <a:latin typeface="Calibri" panose="020F0502020204030204" pitchFamily="34" charset="0"/>
              </a:rPr>
              <a:t>träningstillfällen för att jobba vidare på våra värderingar.</a:t>
            </a:r>
            <a:endParaRPr lang="en-US" sz="1800" b="0" i="0" u="none" strike="noStrike" baseline="0" dirty="0">
              <a:solidFill>
                <a:srgbClr val="000000"/>
              </a:solidFill>
              <a:latin typeface="Calibri" panose="020F0502020204030204" pitchFamily="34" charset="0"/>
            </a:endParaRPr>
          </a:p>
        </p:txBody>
      </p:sp>
      <p:grpSp>
        <p:nvGrpSpPr>
          <p:cNvPr id="5" name="Group 4">
            <a:extLst>
              <a:ext uri="{FF2B5EF4-FFF2-40B4-BE49-F238E27FC236}">
                <a16:creationId xmlns:a16="http://schemas.microsoft.com/office/drawing/2014/main" id="{E20E6E78-86C7-55EB-C33C-E2AC2DB942EB}"/>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4D24C06B-03F8-2172-7F93-A815F49F86F8}"/>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8CFCB939-5A54-66A8-30D6-E4835B70B7E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
        <p:nvSpPr>
          <p:cNvPr id="8" name="TextBox 7">
            <a:extLst>
              <a:ext uri="{FF2B5EF4-FFF2-40B4-BE49-F238E27FC236}">
                <a16:creationId xmlns:a16="http://schemas.microsoft.com/office/drawing/2014/main" id="{C14CE8CD-FF49-B9DD-BFE9-332B6DF5E9C3}"/>
              </a:ext>
            </a:extLst>
          </p:cNvPr>
          <p:cNvSpPr txBox="1"/>
          <p:nvPr/>
        </p:nvSpPr>
        <p:spPr>
          <a:xfrm rot="19808487">
            <a:off x="1481333" y="3339795"/>
            <a:ext cx="4618366" cy="1754326"/>
          </a:xfrm>
          <a:prstGeom prst="rect">
            <a:avLst/>
          </a:prstGeom>
          <a:solidFill>
            <a:schemeClr val="bg1"/>
          </a:solidFill>
        </p:spPr>
        <p:txBody>
          <a:bodyPr wrap="square" rtlCol="0">
            <a:spAutoFit/>
          </a:bodyPr>
          <a:lstStyle/>
          <a:p>
            <a:pPr algn="ctr"/>
            <a:r>
              <a:rPr lang="en-US" sz="5400" dirty="0" err="1"/>
              <a:t>Exempel</a:t>
            </a:r>
            <a:r>
              <a:rPr lang="en-US" sz="5400" dirty="0"/>
              <a:t>,</a:t>
            </a:r>
          </a:p>
          <a:p>
            <a:pPr algn="ctr"/>
            <a:r>
              <a:rPr lang="en-US" sz="5400" dirty="0"/>
              <a:t>Vad </a:t>
            </a:r>
            <a:r>
              <a:rPr lang="en-US" sz="5400" dirty="0" err="1"/>
              <a:t>är</a:t>
            </a:r>
            <a:r>
              <a:rPr lang="en-US" sz="5400" dirty="0"/>
              <a:t> </a:t>
            </a:r>
            <a:r>
              <a:rPr lang="en-US" sz="5400" dirty="0" err="1"/>
              <a:t>erat</a:t>
            </a:r>
            <a:r>
              <a:rPr lang="en-US" sz="5400" dirty="0"/>
              <a:t> lag?</a:t>
            </a:r>
          </a:p>
        </p:txBody>
      </p:sp>
    </p:spTree>
    <p:extLst>
      <p:ext uri="{BB962C8B-B14F-4D97-AF65-F5344CB8AC3E}">
        <p14:creationId xmlns:p14="http://schemas.microsoft.com/office/powerpoint/2010/main" val="2834695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303">
    <p:spTree>
      <p:nvGrpSpPr>
        <p:cNvPr id="1" name=""/>
        <p:cNvGrpSpPr/>
        <p:nvPr/>
      </p:nvGrpSpPr>
      <p:grpSpPr>
        <a:xfrm>
          <a:off x="0" y="0"/>
          <a:ext cx="0" cy="0"/>
          <a:chOff x="0" y="0"/>
          <a:chExt cx="0" cy="0"/>
        </a:xfrm>
      </p:grpSpPr>
      <p:sp>
        <p:nvSpPr>
          <p:cNvPr id="3" name="Rubrik 1">
            <a:extLst>
              <a:ext uri="{FF2B5EF4-FFF2-40B4-BE49-F238E27FC236}">
                <a16:creationId xmlns:a16="http://schemas.microsoft.com/office/drawing/2014/main" id="{207C5584-2341-468D-9793-E37E4929350E}"/>
              </a:ext>
            </a:extLst>
          </p:cNvPr>
          <p:cNvSpPr txBox="1">
            <a:spLocks noGrp="1"/>
          </p:cNvSpPr>
          <p:nvPr>
            <p:ph type="ctrTitle"/>
          </p:nvPr>
        </p:nvSpPr>
        <p:spPr>
          <a:xfrm>
            <a:off x="784226" y="1173476"/>
            <a:ext cx="10242002" cy="770253"/>
          </a:xfrm>
        </p:spPr>
        <p:txBody>
          <a:bodyPr anchorCtr="0">
            <a:noAutofit/>
          </a:bodyPr>
          <a:lstStyle/>
          <a:p>
            <a:pPr lvl="0" algn="l"/>
            <a:r>
              <a:rPr lang="sv-SE" sz="4500" b="1" dirty="0">
                <a:latin typeface="Calibri"/>
              </a:rPr>
              <a:t>Frågor?</a:t>
            </a:r>
          </a:p>
        </p:txBody>
      </p:sp>
      <p:sp>
        <p:nvSpPr>
          <p:cNvPr id="8" name="Platshållare för text 2">
            <a:extLst>
              <a:ext uri="{FF2B5EF4-FFF2-40B4-BE49-F238E27FC236}">
                <a16:creationId xmlns:a16="http://schemas.microsoft.com/office/drawing/2014/main" id="{FEE32F98-9ED4-E0B6-DB5E-43E64963FE83}"/>
              </a:ext>
            </a:extLst>
          </p:cNvPr>
          <p:cNvSpPr txBox="1"/>
          <p:nvPr/>
        </p:nvSpPr>
        <p:spPr>
          <a:xfrm>
            <a:off x="4078220" y="1449860"/>
            <a:ext cx="8664999" cy="4390768"/>
          </a:xfrm>
          <a:prstGeom prst="rect">
            <a:avLst/>
          </a:prstGeom>
          <a:noFill/>
          <a:ln cap="flat">
            <a:noFill/>
          </a:ln>
        </p:spPr>
        <p:txBody>
          <a:bodyPr vert="horz" wrap="square" lIns="91440" tIns="45720" rIns="91440" bIns="45720" anchor="t" anchorCtr="0" compatLnSpc="1">
            <a:noAutofit/>
          </a:bodyPr>
          <a:lstStyle/>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b="0" i="0" u="none" strike="noStrike" kern="1200" cap="none" spc="0" baseline="0" dirty="0">
                <a:solidFill>
                  <a:srgbClr val="000000"/>
                </a:solidFill>
                <a:uFillTx/>
                <a:latin typeface="Calibri"/>
              </a:rPr>
              <a:t>Fråga oss ledare</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endParaRPr lang="sv-SE" sz="2400" dirty="0">
              <a:solidFill>
                <a:srgbClr val="000000"/>
              </a:solidFill>
              <a:latin typeface="Calibri"/>
            </a:endParaRP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b="0" i="0" u="none" strike="noStrike" kern="1200" cap="none" spc="0" baseline="0" dirty="0">
                <a:solidFill>
                  <a:srgbClr val="000000"/>
                </a:solidFill>
                <a:uFillTx/>
                <a:latin typeface="Calibri"/>
              </a:rPr>
              <a:t>Barn och Ungdomsansvariga i styrelsen</a:t>
            </a:r>
          </a:p>
          <a:p>
            <a:pPr marL="655204" lvl="1" indent="-198004">
              <a:lnSpc>
                <a:spcPct val="95000"/>
              </a:lnSpc>
              <a:spcBef>
                <a:spcPts val="1000"/>
              </a:spcBef>
              <a:buSzPct val="100000"/>
              <a:buFont typeface="Arial" pitchFamily="34"/>
              <a:buChar char="•"/>
              <a:defRPr sz="1800" b="0" i="0" u="none" strike="noStrike" kern="0" cap="none" spc="0" baseline="0">
                <a:solidFill>
                  <a:srgbClr val="000000"/>
                </a:solidFill>
                <a:uFillTx/>
              </a:defRPr>
            </a:pPr>
            <a:r>
              <a:rPr lang="sv-SE" sz="2400" b="0" i="0" u="none" strike="noStrike" kern="1200" cap="none" spc="0" baseline="0" dirty="0">
                <a:solidFill>
                  <a:srgbClr val="000000"/>
                </a:solidFill>
                <a:uFillTx/>
                <a:latin typeface="Calibri"/>
              </a:rPr>
              <a:t>Sussie Rajala 070-2154758</a:t>
            </a:r>
          </a:p>
          <a:p>
            <a:pPr marL="655204" lvl="1" indent="-198004">
              <a:lnSpc>
                <a:spcPct val="95000"/>
              </a:lnSpc>
              <a:spcBef>
                <a:spcPts val="1000"/>
              </a:spcBef>
              <a:buSzPct val="100000"/>
              <a:buFont typeface="Arial" pitchFamily="34"/>
              <a:buChar char="•"/>
              <a:defRPr sz="1800" b="0" i="0" u="none" strike="noStrike" kern="0" cap="none" spc="0" baseline="0">
                <a:solidFill>
                  <a:srgbClr val="000000"/>
                </a:solidFill>
                <a:uFillTx/>
              </a:defRPr>
            </a:pPr>
            <a:r>
              <a:rPr lang="sv-SE" sz="2400" b="0" i="0" u="none" strike="noStrike" kern="1200" cap="none" spc="0" baseline="0" dirty="0">
                <a:solidFill>
                  <a:srgbClr val="000000"/>
                </a:solidFill>
                <a:uFillTx/>
                <a:latin typeface="Calibri"/>
              </a:rPr>
              <a:t>Lars Carlsson 070-9417341 (Trygghetsansvarig)</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sv-SE" sz="2400" dirty="0">
                <a:solidFill>
                  <a:srgbClr val="000000"/>
                </a:solidFill>
                <a:latin typeface="Calibri"/>
              </a:rPr>
              <a:t>Fotbollsutvecklare i Föreningen</a:t>
            </a:r>
          </a:p>
          <a:p>
            <a:pPr marL="655204" lvl="1" indent="-198004">
              <a:lnSpc>
                <a:spcPct val="95000"/>
              </a:lnSpc>
              <a:spcBef>
                <a:spcPts val="1000"/>
              </a:spcBef>
              <a:buSzPct val="100000"/>
              <a:buFont typeface="Arial" pitchFamily="34"/>
              <a:buChar char="•"/>
              <a:defRPr sz="1800" b="0" i="0" u="none" strike="noStrike" kern="0" cap="none" spc="0" baseline="0">
                <a:solidFill>
                  <a:srgbClr val="000000"/>
                </a:solidFill>
                <a:uFillTx/>
              </a:defRPr>
            </a:pPr>
            <a:r>
              <a:rPr lang="sv-SE" sz="2400" dirty="0">
                <a:solidFill>
                  <a:srgbClr val="000000"/>
                </a:solidFill>
                <a:latin typeface="Calibri"/>
              </a:rPr>
              <a:t>Johan Haglind 073-5360863</a:t>
            </a:r>
          </a:p>
          <a:p>
            <a:pPr marL="655204" lvl="1" indent="-198004">
              <a:lnSpc>
                <a:spcPct val="95000"/>
              </a:lnSpc>
              <a:spcBef>
                <a:spcPts val="1000"/>
              </a:spcBef>
              <a:buSzPct val="100000"/>
              <a:buFont typeface="Arial" pitchFamily="34"/>
              <a:buChar char="•"/>
              <a:defRPr sz="1800" b="0" i="0" u="none" strike="noStrike" kern="0" cap="none" spc="0" baseline="0">
                <a:solidFill>
                  <a:srgbClr val="000000"/>
                </a:solidFill>
                <a:uFillTx/>
              </a:defRPr>
            </a:pPr>
            <a:r>
              <a:rPr lang="sv-SE" sz="2400" dirty="0">
                <a:solidFill>
                  <a:srgbClr val="000000"/>
                </a:solidFill>
                <a:latin typeface="Calibri"/>
              </a:rPr>
              <a:t>Armin Spica 073-5153613</a:t>
            </a:r>
            <a:endParaRPr lang="sv-SE" sz="2400" b="0" i="0" u="none" strike="noStrike" kern="1200" cap="none" spc="0" baseline="0" dirty="0">
              <a:solidFill>
                <a:srgbClr val="000000"/>
              </a:solidFill>
              <a:uFillTx/>
              <a:latin typeface="Calibri"/>
            </a:endParaRPr>
          </a:p>
          <a:p>
            <a:pPr marR="0" lvl="0" algn="l" defTabSz="914400" rtl="0" fontAlgn="auto" hangingPunct="1">
              <a:lnSpc>
                <a:spcPct val="95000"/>
              </a:lnSpc>
              <a:spcBef>
                <a:spcPts val="1000"/>
              </a:spcBef>
              <a:spcAft>
                <a:spcPts val="0"/>
              </a:spcAft>
              <a:buSzPct val="100000"/>
              <a:tabLst/>
              <a:defRPr sz="1800" b="0" i="0" u="none" strike="noStrike" kern="0" cap="none" spc="0" baseline="0">
                <a:solidFill>
                  <a:srgbClr val="000000"/>
                </a:solidFill>
                <a:uFillTx/>
              </a:defRPr>
            </a:pPr>
            <a:endParaRPr lang="sv-SE" sz="2400" b="0" i="0" u="none" strike="noStrike" kern="1200" cap="none" spc="0" baseline="0" dirty="0">
              <a:solidFill>
                <a:srgbClr val="000000"/>
              </a:solidFill>
              <a:uFillTx/>
              <a:latin typeface="Calibri"/>
            </a:endParaRPr>
          </a:p>
        </p:txBody>
      </p:sp>
      <p:grpSp>
        <p:nvGrpSpPr>
          <p:cNvPr id="4" name="Group 3">
            <a:extLst>
              <a:ext uri="{FF2B5EF4-FFF2-40B4-BE49-F238E27FC236}">
                <a16:creationId xmlns:a16="http://schemas.microsoft.com/office/drawing/2014/main" id="{E91F4FB7-2E85-B795-5E74-014F542743EC}"/>
              </a:ext>
            </a:extLst>
          </p:cNvPr>
          <p:cNvGrpSpPr/>
          <p:nvPr/>
        </p:nvGrpSpPr>
        <p:grpSpPr>
          <a:xfrm>
            <a:off x="0" y="8730"/>
            <a:ext cx="12011220" cy="1624263"/>
            <a:chOff x="0" y="8730"/>
            <a:chExt cx="12011220" cy="1624263"/>
          </a:xfrm>
        </p:grpSpPr>
        <p:sp>
          <p:nvSpPr>
            <p:cNvPr id="5" name="Rectangle 4">
              <a:extLst>
                <a:ext uri="{FF2B5EF4-FFF2-40B4-BE49-F238E27FC236}">
                  <a16:creationId xmlns:a16="http://schemas.microsoft.com/office/drawing/2014/main" id="{57861C46-0136-6D60-4E97-698EC3DE245A}"/>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latshållare för innehåll 6">
              <a:extLst>
                <a:ext uri="{FF2B5EF4-FFF2-40B4-BE49-F238E27FC236}">
                  <a16:creationId xmlns:a16="http://schemas.microsoft.com/office/drawing/2014/main" id="{E0BBA1E0-C7DA-9959-4E9F-36AA1DC6A39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pic>
        <p:nvPicPr>
          <p:cNvPr id="2" name="Picture 1">
            <a:extLst>
              <a:ext uri="{FF2B5EF4-FFF2-40B4-BE49-F238E27FC236}">
                <a16:creationId xmlns:a16="http://schemas.microsoft.com/office/drawing/2014/main" id="{A1D7EA10-9C96-3B5F-5B88-95731384BB3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04800" y="2626037"/>
            <a:ext cx="3558102" cy="2288235"/>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dirty="0" err="1">
                <a:latin typeface="Calibri-Bold"/>
              </a:rPr>
              <a:t>Ledaren</a:t>
            </a:r>
            <a:r>
              <a:rPr lang="en-US" sz="3600" b="1" dirty="0">
                <a:latin typeface="Calibri-Bold"/>
              </a:rPr>
              <a:t> </a:t>
            </a:r>
            <a:r>
              <a:rPr lang="en-US" sz="3600" b="1" dirty="0" err="1">
                <a:latin typeface="Calibri-Bold"/>
              </a:rPr>
              <a:t>i</a:t>
            </a:r>
            <a:r>
              <a:rPr lang="en-US" sz="3600" b="1" dirty="0">
                <a:latin typeface="Calibri-Bold"/>
              </a:rPr>
              <a:t> BSK </a:t>
            </a: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750849" y="2302686"/>
            <a:ext cx="10411421" cy="4007497"/>
          </a:xfrm>
          <a:prstGeom prst="rect">
            <a:avLst/>
          </a:prstGeom>
          <a:noFill/>
          <a:ln cap="flat">
            <a:noFill/>
          </a:ln>
        </p:spPr>
        <p:txBody>
          <a:bodyPr vert="horz" wrap="square" lIns="91440" tIns="45720" rIns="91440" bIns="45720" anchor="t" anchorCtr="0" compatLnSpc="1">
            <a:noAutofit/>
          </a:bodyPr>
          <a:lstStyle>
            <a:defPPr>
              <a:defRPr lang="sv-SE"/>
            </a:defPPr>
            <a:lvl1pPr marL="198004" marR="0" lvl="0" indent="-198004" fontAlgn="auto">
              <a:lnSpc>
                <a:spcPct val="95000"/>
              </a:lnSpc>
              <a:spcBef>
                <a:spcPts val="1000"/>
              </a:spcBef>
              <a:spcAft>
                <a:spcPts val="0"/>
              </a:spcAft>
              <a:buSzPct val="100000"/>
              <a:buFont typeface="Arial" pitchFamily="34"/>
              <a:buChar char="•"/>
              <a:tabLst/>
              <a:defRPr b="0" i="0" u="none" strike="noStrike" kern="0" cap="none" spc="0" baseline="0">
                <a:solidFill>
                  <a:srgbClr val="000000"/>
                </a:solidFill>
                <a:uFillTx/>
                <a:latin typeface="Calibri" panose="020F0502020204030204" pitchFamily="34" charset="0"/>
              </a:defRPr>
            </a:lvl1pPr>
          </a:lstStyle>
          <a:p>
            <a:r>
              <a:rPr lang="sv-SE" dirty="0"/>
              <a:t>Ha en hög kvalitet såväl idrottsligt som socialt och framstå som goda föredömen för alla, </a:t>
            </a:r>
            <a:endParaRPr lang="en-US" dirty="0"/>
          </a:p>
          <a:p>
            <a:r>
              <a:rPr lang="sv-SE" dirty="0"/>
              <a:t>Arbeta enligt BSK:s verksamhets och utbildningsidé. </a:t>
            </a:r>
            <a:endParaRPr lang="en-US" dirty="0"/>
          </a:p>
          <a:p>
            <a:r>
              <a:rPr lang="sv-SE" dirty="0"/>
              <a:t>Under träning och match på ett positivt sätt dirigera, uppmuntra och motivera sina spelare, </a:t>
            </a:r>
            <a:endParaRPr lang="en-US" dirty="0"/>
          </a:p>
          <a:p>
            <a:r>
              <a:rPr lang="sv-SE" dirty="0"/>
              <a:t>Bära BSK:s träningsoverall vid alla tillfällen då man representerar föreningen. </a:t>
            </a:r>
            <a:endParaRPr lang="en-US" dirty="0"/>
          </a:p>
          <a:p>
            <a:r>
              <a:rPr lang="sv-SE" dirty="0"/>
              <a:t>Delta på de möten, konferenser och träffar som gäller den enskilda ledaren, </a:t>
            </a:r>
            <a:endParaRPr lang="en-US" dirty="0"/>
          </a:p>
          <a:p>
            <a:r>
              <a:rPr lang="sv-SE" dirty="0"/>
              <a:t>Värna om gemenskap, sammanhållning, kamratanda och ge ungdomarna en positiv livssyn, </a:t>
            </a:r>
            <a:endParaRPr lang="en-US" dirty="0"/>
          </a:p>
          <a:p>
            <a:r>
              <a:rPr lang="sv-SE" dirty="0"/>
              <a:t>Skapa bra relationer med motståndare, domare och föräldrar, </a:t>
            </a:r>
            <a:endParaRPr lang="en-US" dirty="0"/>
          </a:p>
          <a:p>
            <a:r>
              <a:rPr lang="sv-SE" dirty="0"/>
              <a:t>Vara lojal mot föreningen, först på plats – lämna sist. </a:t>
            </a:r>
          </a:p>
        </p:txBody>
      </p:sp>
      <p:grpSp>
        <p:nvGrpSpPr>
          <p:cNvPr id="5" name="Group 4">
            <a:extLst>
              <a:ext uri="{FF2B5EF4-FFF2-40B4-BE49-F238E27FC236}">
                <a16:creationId xmlns:a16="http://schemas.microsoft.com/office/drawing/2014/main" id="{7C4242C3-0CC3-B1C5-E228-8E94A8448B24}"/>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2FF62396-D41F-B6D4-9FC1-DD760756FBA7}"/>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007F0880-6CFC-2498-66E8-EA809EC0C129}"/>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Tree>
    <p:extLst>
      <p:ext uri="{BB962C8B-B14F-4D97-AF65-F5344CB8AC3E}">
        <p14:creationId xmlns:p14="http://schemas.microsoft.com/office/powerpoint/2010/main" val="2774126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dirty="0" err="1">
                <a:latin typeface="Calibri-Bold"/>
              </a:rPr>
              <a:t>Spelaren</a:t>
            </a:r>
            <a:r>
              <a:rPr lang="en-US" sz="3600" b="1" dirty="0">
                <a:latin typeface="Calibri-Bold"/>
              </a:rPr>
              <a:t> </a:t>
            </a:r>
            <a:r>
              <a:rPr lang="en-US" sz="3600" b="1" dirty="0" err="1">
                <a:latin typeface="Calibri-Bold"/>
              </a:rPr>
              <a:t>i</a:t>
            </a:r>
            <a:r>
              <a:rPr lang="en-US" sz="3600" b="1" dirty="0">
                <a:latin typeface="Calibri-Bold"/>
              </a:rPr>
              <a:t> BSK </a:t>
            </a: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750849" y="2302686"/>
            <a:ext cx="10411421" cy="4007497"/>
          </a:xfrm>
          <a:prstGeom prst="rect">
            <a:avLst/>
          </a:prstGeom>
          <a:noFill/>
          <a:ln cap="flat">
            <a:noFill/>
          </a:ln>
        </p:spPr>
        <p:txBody>
          <a:bodyPr vert="horz" wrap="square" lIns="91440" tIns="45720" rIns="91440" bIns="45720" anchor="t" anchorCtr="0" compatLnSpc="1">
            <a:noAutofit/>
          </a:bodyPr>
          <a:lstStyle>
            <a:defPPr>
              <a:defRPr lang="sv-SE"/>
            </a:defPPr>
            <a:lvl1pPr marL="198004" marR="0" lvl="0" indent="-198004" fontAlgn="auto">
              <a:lnSpc>
                <a:spcPct val="95000"/>
              </a:lnSpc>
              <a:spcBef>
                <a:spcPts val="1000"/>
              </a:spcBef>
              <a:spcAft>
                <a:spcPts val="0"/>
              </a:spcAft>
              <a:buSzPct val="100000"/>
              <a:buFont typeface="Arial" pitchFamily="34"/>
              <a:buChar char="•"/>
              <a:tabLst/>
              <a:defRPr b="0" i="0" u="none" strike="noStrike" kern="0" cap="none" spc="0" baseline="0">
                <a:solidFill>
                  <a:srgbClr val="000000"/>
                </a:solidFill>
                <a:uFillTx/>
                <a:latin typeface="Calibri" panose="020F0502020204030204" pitchFamily="34" charset="0"/>
              </a:defRPr>
            </a:lvl1pPr>
          </a:lstStyle>
          <a:p>
            <a:r>
              <a:rPr lang="sv-SE" dirty="0"/>
              <a:t>BSK skall erbjuda alla pojkar och flickor möjlighet att träna och spela fotboll från 6 år, med start i BSK:s fotbollsskola. </a:t>
            </a:r>
            <a:endParaRPr lang="en-US" dirty="0"/>
          </a:p>
          <a:p>
            <a:r>
              <a:rPr lang="sv-SE" dirty="0"/>
              <a:t>Vi vill fostra spelarna till ansvarskännande människor som respekterar regler och normer; både på fotbollsplan och utanför den. </a:t>
            </a:r>
            <a:endParaRPr lang="en-US" dirty="0"/>
          </a:p>
          <a:p>
            <a:r>
              <a:rPr lang="sv-SE" dirty="0"/>
              <a:t>Vi vill bedriva fotbollsverksamhet där individens utveckling inom laget är i centrum. </a:t>
            </a:r>
            <a:endParaRPr lang="en-US" dirty="0"/>
          </a:p>
          <a:p>
            <a:r>
              <a:rPr lang="sv-SE" dirty="0"/>
              <a:t>Vårt mål är ett representationslag (Dam och Herr) som i huvudsak består av spelare från de egna leden. </a:t>
            </a:r>
          </a:p>
        </p:txBody>
      </p:sp>
      <p:grpSp>
        <p:nvGrpSpPr>
          <p:cNvPr id="5" name="Group 4">
            <a:extLst>
              <a:ext uri="{FF2B5EF4-FFF2-40B4-BE49-F238E27FC236}">
                <a16:creationId xmlns:a16="http://schemas.microsoft.com/office/drawing/2014/main" id="{82BAB621-6645-BB90-FA77-354BD9CCB72C}"/>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F44316C5-0999-439E-9844-AA29B09F3645}"/>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7070DD5A-3785-FAFD-2BD9-2BAEC875D27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Tree>
    <p:extLst>
      <p:ext uri="{BB962C8B-B14F-4D97-AF65-F5344CB8AC3E}">
        <p14:creationId xmlns:p14="http://schemas.microsoft.com/office/powerpoint/2010/main" val="1491176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dirty="0" err="1">
                <a:latin typeface="Calibri-Bold"/>
              </a:rPr>
              <a:t>Spelaren</a:t>
            </a:r>
            <a:r>
              <a:rPr lang="en-US" sz="3600" b="1" dirty="0">
                <a:latin typeface="Calibri-Bold"/>
              </a:rPr>
              <a:t> </a:t>
            </a:r>
            <a:r>
              <a:rPr lang="en-US" sz="3600" b="1" dirty="0" err="1">
                <a:latin typeface="Calibri-Bold"/>
              </a:rPr>
              <a:t>i</a:t>
            </a:r>
            <a:r>
              <a:rPr lang="en-US" sz="3600" b="1" dirty="0">
                <a:latin typeface="Calibri-Bold"/>
              </a:rPr>
              <a:t> BSK, </a:t>
            </a:r>
            <a:r>
              <a:rPr lang="sv-SE" sz="3600" b="1" dirty="0">
                <a:latin typeface="Calibri-Bold"/>
              </a:rPr>
              <a:t>Policy åldersindelning </a:t>
            </a:r>
            <a:r>
              <a:rPr lang="en-US" sz="3600" b="1" dirty="0">
                <a:latin typeface="Calibri-Bold"/>
              </a:rPr>
              <a:t> </a:t>
            </a: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750849" y="2302686"/>
            <a:ext cx="10411421" cy="4007497"/>
          </a:xfrm>
          <a:prstGeom prst="rect">
            <a:avLst/>
          </a:prstGeom>
          <a:noFill/>
          <a:ln cap="flat">
            <a:noFill/>
          </a:ln>
        </p:spPr>
        <p:txBody>
          <a:bodyPr vert="horz" wrap="square" lIns="91440" tIns="45720" rIns="91440" bIns="45720" anchor="t" anchorCtr="0" compatLnSpc="1">
            <a:noAutofit/>
          </a:bodyPr>
          <a:lstStyle>
            <a:defPPr>
              <a:defRPr lang="sv-SE"/>
            </a:defPPr>
            <a:lvl1pPr marL="198004" marR="0" lvl="0" indent="-198004" fontAlgn="auto">
              <a:lnSpc>
                <a:spcPct val="95000"/>
              </a:lnSpc>
              <a:spcBef>
                <a:spcPts val="1000"/>
              </a:spcBef>
              <a:spcAft>
                <a:spcPts val="0"/>
              </a:spcAft>
              <a:buSzPct val="100000"/>
              <a:buFont typeface="Arial" pitchFamily="34"/>
              <a:buChar char="•"/>
              <a:tabLst/>
              <a:defRPr b="0" i="0" u="none" strike="noStrike" kern="0" cap="none" spc="0" baseline="0">
                <a:solidFill>
                  <a:srgbClr val="000000"/>
                </a:solidFill>
                <a:uFillTx/>
                <a:latin typeface="Calibri" panose="020F0502020204030204" pitchFamily="34" charset="0"/>
              </a:defRPr>
            </a:lvl1pPr>
          </a:lstStyle>
          <a:p>
            <a:pPr marL="285750" indent="-285750">
              <a:buFont typeface="Arial" panose="020B0604020202020204" pitchFamily="34" charset="0"/>
              <a:buChar char="•"/>
            </a:pPr>
            <a:r>
              <a:rPr lang="sv-SE" sz="1800" dirty="0"/>
              <a:t>Utgångspunkt och bas i sin egen åldersgrupp</a:t>
            </a:r>
          </a:p>
          <a:p>
            <a:pPr marL="285750" indent="-285750">
              <a:buFont typeface="Arial" panose="020B0604020202020204" pitchFamily="34" charset="0"/>
              <a:buChar char="•"/>
            </a:pPr>
            <a:r>
              <a:rPr lang="sv-SE" sz="1800" dirty="0"/>
              <a:t>Rotationsträning med äldre och yngre lag kan erbjudas från 7 mot 7 åren</a:t>
            </a:r>
          </a:p>
          <a:p>
            <a:pPr marL="285750" indent="-285750">
              <a:buFont typeface="Arial" panose="020B0604020202020204" pitchFamily="34" charset="0"/>
              <a:buChar char="•"/>
            </a:pPr>
            <a:r>
              <a:rPr lang="sv-SE" sz="1800" dirty="0"/>
              <a:t>Ledare kontaktar yngre lag om man har behov av att låna</a:t>
            </a:r>
          </a:p>
          <a:p>
            <a:pPr marL="285750" indent="-285750">
              <a:buFont typeface="Arial" panose="020B0604020202020204" pitchFamily="34" charset="0"/>
              <a:buChar char="•"/>
            </a:pPr>
            <a:r>
              <a:rPr lang="sv-SE" sz="1800" dirty="0"/>
              <a:t>Vid match med äldre lag är det yngre lagets ledare som väljer spelare</a:t>
            </a:r>
          </a:p>
          <a:p>
            <a:pPr marL="285750" indent="-285750">
              <a:buFont typeface="Arial" panose="020B0604020202020204" pitchFamily="34" charset="0"/>
              <a:buChar char="•"/>
            </a:pPr>
            <a:r>
              <a:rPr lang="sv-SE" sz="1800" dirty="0"/>
              <a:t>Flera spelare skall erbjudas chansen</a:t>
            </a:r>
          </a:p>
          <a:p>
            <a:pPr marL="285750" indent="-285750">
              <a:buFont typeface="Arial" panose="020B0604020202020204" pitchFamily="34" charset="0"/>
              <a:buChar char="•"/>
            </a:pPr>
            <a:r>
              <a:rPr lang="sv-SE" sz="1800" dirty="0"/>
              <a:t>Egna lagets spelare har alltid förtur till match och dubblering</a:t>
            </a:r>
          </a:p>
          <a:p>
            <a:pPr marL="285750" indent="-285750">
              <a:buFont typeface="Arial" panose="020B0604020202020204" pitchFamily="34" charset="0"/>
              <a:buChar char="•"/>
            </a:pPr>
            <a:r>
              <a:rPr lang="sv-SE" sz="1800" dirty="0"/>
              <a:t>Schemaändring 2024 för att underlätta extra träning för de som önskar</a:t>
            </a:r>
          </a:p>
          <a:p>
            <a:pPr marL="285750" indent="-285750">
              <a:buFont typeface="Arial" panose="020B0604020202020204" pitchFamily="34" charset="0"/>
              <a:buChar char="•"/>
            </a:pPr>
            <a:r>
              <a:rPr lang="sv-SE" sz="1800" dirty="0"/>
              <a:t>Viktigt att inte bara utmanas mot bättre spelare</a:t>
            </a:r>
          </a:p>
        </p:txBody>
      </p:sp>
      <p:grpSp>
        <p:nvGrpSpPr>
          <p:cNvPr id="5" name="Group 4">
            <a:extLst>
              <a:ext uri="{FF2B5EF4-FFF2-40B4-BE49-F238E27FC236}">
                <a16:creationId xmlns:a16="http://schemas.microsoft.com/office/drawing/2014/main" id="{82BAB621-6645-BB90-FA77-354BD9CCB72C}"/>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F44316C5-0999-439E-9844-AA29B09F3645}"/>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7070DD5A-3785-FAFD-2BD9-2BAEC875D27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Tree>
    <p:extLst>
      <p:ext uri="{BB962C8B-B14F-4D97-AF65-F5344CB8AC3E}">
        <p14:creationId xmlns:p14="http://schemas.microsoft.com/office/powerpoint/2010/main" val="24164961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dirty="0" err="1">
                <a:latin typeface="Calibri-Bold"/>
              </a:rPr>
              <a:t>Förälder</a:t>
            </a:r>
            <a:r>
              <a:rPr lang="en-US" sz="3600" b="1" dirty="0">
                <a:latin typeface="Calibri-Bold"/>
              </a:rPr>
              <a:t> </a:t>
            </a:r>
            <a:r>
              <a:rPr lang="en-US" sz="3600" b="1" dirty="0" err="1">
                <a:latin typeface="Calibri-Bold"/>
              </a:rPr>
              <a:t>i</a:t>
            </a:r>
            <a:r>
              <a:rPr lang="en-US" sz="3600" b="1" dirty="0">
                <a:latin typeface="Calibri-Bold"/>
              </a:rPr>
              <a:t> BSK </a:t>
            </a: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691278" y="1943729"/>
            <a:ext cx="10411421" cy="4007497"/>
          </a:xfrm>
          <a:prstGeom prst="rect">
            <a:avLst/>
          </a:prstGeom>
          <a:noFill/>
          <a:ln cap="flat">
            <a:noFill/>
          </a:ln>
        </p:spPr>
        <p:txBody>
          <a:bodyPr vert="horz" wrap="square" lIns="91440" tIns="45720" rIns="91440" bIns="45720" anchor="t" anchorCtr="0" compatLnSpc="1">
            <a:noAutofit/>
          </a:bodyPr>
          <a:lstStyle>
            <a:defPPr>
              <a:defRPr lang="sv-SE"/>
            </a:defPPr>
            <a:lvl1pPr marL="198004" marR="0" lvl="0" indent="-198004" fontAlgn="auto">
              <a:lnSpc>
                <a:spcPct val="95000"/>
              </a:lnSpc>
              <a:spcBef>
                <a:spcPts val="1000"/>
              </a:spcBef>
              <a:spcAft>
                <a:spcPts val="0"/>
              </a:spcAft>
              <a:buSzPct val="100000"/>
              <a:buFont typeface="Arial" pitchFamily="34"/>
              <a:buChar char="•"/>
              <a:tabLst/>
              <a:defRPr b="0" i="0" u="none" strike="noStrike" kern="0" cap="none" spc="0" baseline="0">
                <a:solidFill>
                  <a:srgbClr val="000000"/>
                </a:solidFill>
                <a:uFillTx/>
                <a:latin typeface="Calibri" panose="020F0502020204030204" pitchFamily="34" charset="0"/>
              </a:defRPr>
            </a:lvl1pPr>
          </a:lstStyle>
          <a:p>
            <a:r>
              <a:rPr lang="sv-SE" sz="1200" dirty="0"/>
              <a:t>Acceptera och delta enligt BSK Verksamhetsidé och Spelarutbildningsplan. </a:t>
            </a:r>
            <a:endParaRPr lang="en-US" sz="1200" dirty="0"/>
          </a:p>
          <a:p>
            <a:r>
              <a:rPr lang="sv-SE" sz="1200" dirty="0"/>
              <a:t>Får information av ledarna i laget inför varje säsong (föräldraträff) och fortlöpande under säsongen. </a:t>
            </a:r>
            <a:endParaRPr lang="en-US" sz="1200" dirty="0"/>
          </a:p>
          <a:p>
            <a:r>
              <a:rPr lang="sv-SE" sz="1200" dirty="0"/>
              <a:t>Till nya föräldrar ges föreningskunskap samt tillräcklig information för att kunna uppträda enligt ovan nämnda riktlinjer. </a:t>
            </a:r>
            <a:endParaRPr lang="en-US" sz="1200" dirty="0"/>
          </a:p>
          <a:p>
            <a:r>
              <a:rPr lang="sv-SE" sz="1200" dirty="0"/>
              <a:t>All hjälp uppskattas och behövs. </a:t>
            </a:r>
            <a:endParaRPr lang="en-US" sz="1200" dirty="0"/>
          </a:p>
          <a:p>
            <a:r>
              <a:rPr lang="sv-SE" sz="1200" dirty="0"/>
              <a:t>Lojalt ”dra sitt strå till stacken” när det gäller aktiviteter för laget, till exempel tvätt, skjuts till matcher, lottförsäljning m.m. </a:t>
            </a:r>
            <a:endParaRPr lang="en-US" sz="1200" dirty="0"/>
          </a:p>
          <a:p>
            <a:r>
              <a:rPr lang="sv-SE" sz="1200" dirty="0"/>
              <a:t>Se till att Ditt barn kommer i god tid till träningar och matcher samt att de alltid har rätt utrustning med till träning och match. </a:t>
            </a:r>
            <a:endParaRPr lang="en-US" sz="1200" dirty="0"/>
          </a:p>
          <a:p>
            <a:r>
              <a:rPr lang="sv-SE" sz="1200" dirty="0"/>
              <a:t>Ta del av information som kommer från föreningen i form av lappar, möten, hemsida m.m.. </a:t>
            </a:r>
            <a:endParaRPr lang="en-US" sz="1200" dirty="0"/>
          </a:p>
          <a:p>
            <a:r>
              <a:rPr lang="sv-SE" sz="1200" dirty="0"/>
              <a:t>Låt föreningens utbildade ledare ansvara för barnet under match och träning. Din inblandning kan verka förvirrande för barnet. </a:t>
            </a:r>
            <a:endParaRPr lang="en-US" sz="1200" dirty="0"/>
          </a:p>
          <a:p>
            <a:r>
              <a:rPr lang="sv-SE" sz="1200" dirty="0"/>
              <a:t>Uppmuntra i med och motgång. Kritisera inte utan ge positiv och konstruktiv kritik. </a:t>
            </a:r>
            <a:endParaRPr lang="en-US" sz="1200" dirty="0"/>
          </a:p>
          <a:p>
            <a:r>
              <a:rPr lang="sv-SE" sz="1200" dirty="0"/>
              <a:t>Fråga om matchen var spännande och rolig – inte bara om resultaten eller målgörarna. </a:t>
            </a:r>
            <a:endParaRPr lang="en-US" sz="1200" dirty="0"/>
          </a:p>
          <a:p>
            <a:r>
              <a:rPr lang="sv-SE" sz="1200" dirty="0"/>
              <a:t>Uppmuntra alla spelarna i laget – inte bara Ditt eget barn. </a:t>
            </a:r>
            <a:endParaRPr lang="en-US" sz="1200" dirty="0"/>
          </a:p>
          <a:p>
            <a:r>
              <a:rPr lang="sv-SE" sz="1200" dirty="0"/>
              <a:t>Tänk på att det är Ditt barn som spelar fotboll – inte Du. </a:t>
            </a:r>
            <a:endParaRPr lang="en-US" sz="1200" dirty="0"/>
          </a:p>
          <a:p>
            <a:r>
              <a:rPr lang="sv-SE" sz="1200" dirty="0"/>
              <a:t>Se på domaren som en vägledare. </a:t>
            </a:r>
          </a:p>
        </p:txBody>
      </p:sp>
      <p:grpSp>
        <p:nvGrpSpPr>
          <p:cNvPr id="5" name="Group 4">
            <a:extLst>
              <a:ext uri="{FF2B5EF4-FFF2-40B4-BE49-F238E27FC236}">
                <a16:creationId xmlns:a16="http://schemas.microsoft.com/office/drawing/2014/main" id="{DCC88183-6413-8CD1-EA08-AC5EEFE63267}"/>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A74EB57D-7293-C190-6155-80FED2616951}"/>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D7242208-B13B-1C2E-A0EA-14B07EF584C4}"/>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Tree>
    <p:extLst>
      <p:ext uri="{BB962C8B-B14F-4D97-AF65-F5344CB8AC3E}">
        <p14:creationId xmlns:p14="http://schemas.microsoft.com/office/powerpoint/2010/main" val="2627827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p:spPr>
        <p:txBody>
          <a:bodyPr anchorCtr="0">
            <a:normAutofit/>
          </a:bodyPr>
          <a:lstStyle/>
          <a:p>
            <a:pPr algn="l"/>
            <a:r>
              <a:rPr lang="en-US" sz="3600" b="1" i="0" u="none" strike="noStrike" baseline="0" dirty="0" err="1">
                <a:latin typeface="Calibri-Bold"/>
              </a:rPr>
              <a:t>Vilka</a:t>
            </a:r>
            <a:r>
              <a:rPr lang="en-US" sz="3600" b="1" i="0" u="none" strike="noStrike" baseline="0" dirty="0">
                <a:latin typeface="Calibri-Bold"/>
              </a:rPr>
              <a:t> </a:t>
            </a:r>
            <a:r>
              <a:rPr lang="en-US" sz="3600" b="1" i="0" u="none" strike="noStrike" baseline="0" dirty="0" err="1">
                <a:latin typeface="Calibri-Bold"/>
              </a:rPr>
              <a:t>är</a:t>
            </a:r>
            <a:r>
              <a:rPr lang="en-US" sz="3600" b="1" i="0" u="none" strike="noStrike" baseline="0" dirty="0">
                <a:latin typeface="Calibri-Bold"/>
              </a:rPr>
              <a:t> vi </a:t>
            </a:r>
            <a:r>
              <a:rPr lang="en-US" sz="3600" b="1" i="0" u="none" strike="noStrike" baseline="0" dirty="0" err="1">
                <a:latin typeface="Calibri-Bold"/>
              </a:rPr>
              <a:t>ledare</a:t>
            </a:r>
            <a:r>
              <a:rPr lang="en-US" sz="3600" b="1" i="0" u="none" strike="noStrike" baseline="0" dirty="0">
                <a:latin typeface="Calibri-Bold"/>
              </a:rPr>
              <a:t>?</a:t>
            </a:r>
            <a:endParaRPr lang="sv-SE" sz="7200" b="1" dirty="0">
              <a:latin typeface="Calibri"/>
            </a:endParaRP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750849" y="2302687"/>
            <a:ext cx="8664999" cy="3518730"/>
          </a:xfrm>
          <a:prstGeom prst="rect">
            <a:avLst/>
          </a:prstGeom>
          <a:noFill/>
          <a:ln cap="flat">
            <a:noFill/>
          </a:ln>
        </p:spPr>
        <p:txBody>
          <a:bodyPr vert="horz" wrap="square" lIns="91440" tIns="45720" rIns="91440" bIns="45720" anchor="t" anchorCtr="0" compatLnSpc="1">
            <a:noAutofit/>
          </a:bodyPr>
          <a:lstStyle/>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en-US" sz="2400" b="0" i="0" u="none" strike="noStrike" baseline="0" dirty="0" err="1">
                <a:latin typeface="Calibri" panose="020F0502020204030204" pitchFamily="34" charset="0"/>
              </a:rPr>
              <a:t>Danne</a:t>
            </a:r>
            <a:endParaRPr lang="en-US" sz="2400" b="0" i="0" u="none" strike="noStrike" baseline="0" dirty="0">
              <a:latin typeface="Calibri" panose="020F0502020204030204" pitchFamily="34" charset="0"/>
            </a:endParaRP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en-US" sz="2400" b="0" i="0" u="none" strike="noStrike" baseline="0" dirty="0">
                <a:latin typeface="Calibri" panose="020F0502020204030204" pitchFamily="34" charset="0"/>
              </a:rPr>
              <a:t>Putte</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en-US" sz="2400" b="0" i="0" u="none" strike="noStrike" baseline="0" dirty="0">
                <a:latin typeface="Calibri" panose="020F0502020204030204" pitchFamily="34" charset="0"/>
              </a:rPr>
              <a:t>Ronja</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en-US" sz="2400" b="0" i="0" u="none" strike="noStrike" baseline="0" dirty="0">
                <a:latin typeface="Calibri" panose="020F0502020204030204" pitchFamily="34" charset="0"/>
              </a:rPr>
              <a:t>Andy (</a:t>
            </a:r>
            <a:r>
              <a:rPr lang="en-US" sz="2400" b="0" i="0" u="none" strike="noStrike" baseline="0" dirty="0" err="1">
                <a:latin typeface="Calibri" panose="020F0502020204030204" pitchFamily="34" charset="0"/>
              </a:rPr>
              <a:t>Träningsupplägg</a:t>
            </a:r>
            <a:r>
              <a:rPr lang="en-US" sz="2400" b="0" i="0" u="none" strike="noStrike" baseline="0" dirty="0">
                <a:latin typeface="Calibri" panose="020F0502020204030204" pitchFamily="34" charset="0"/>
              </a:rPr>
              <a:t>)</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en-US" sz="2400" b="0" i="0" u="none" strike="noStrike" baseline="0" dirty="0">
                <a:latin typeface="Calibri" panose="020F0502020204030204" pitchFamily="34" charset="0"/>
              </a:rPr>
              <a:t>Anna (</a:t>
            </a:r>
            <a:r>
              <a:rPr lang="en-US" sz="2400" b="0" i="0" u="none" strike="noStrike" baseline="0" dirty="0" err="1">
                <a:latin typeface="Calibri" panose="020F0502020204030204" pitchFamily="34" charset="0"/>
              </a:rPr>
              <a:t>Träningsupplägg</a:t>
            </a:r>
            <a:r>
              <a:rPr lang="en-US" sz="2400" b="0" i="0" u="none" strike="noStrike" baseline="0" dirty="0">
                <a:latin typeface="Calibri" panose="020F0502020204030204" pitchFamily="34" charset="0"/>
              </a:rPr>
              <a:t>)</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en-US" sz="2400" b="0" i="0" u="none" strike="noStrike" baseline="0" dirty="0" err="1">
                <a:latin typeface="Calibri" panose="020F0502020204030204" pitchFamily="34" charset="0"/>
              </a:rPr>
              <a:t>Mackan</a:t>
            </a:r>
            <a:r>
              <a:rPr lang="en-US" sz="2400" b="0" i="0" u="none" strike="noStrike" baseline="0" dirty="0">
                <a:latin typeface="Calibri" panose="020F0502020204030204" pitchFamily="34" charset="0"/>
              </a:rPr>
              <a:t> (</a:t>
            </a:r>
            <a:r>
              <a:rPr lang="en-US" sz="2400" b="0" i="0" u="none" strike="noStrike" baseline="0" dirty="0" err="1">
                <a:latin typeface="Calibri" panose="020F0502020204030204" pitchFamily="34" charset="0"/>
              </a:rPr>
              <a:t>Sjukgymnast</a:t>
            </a:r>
            <a:r>
              <a:rPr lang="en-US" sz="2400" b="0" i="0" u="none" strike="noStrike" baseline="0" dirty="0">
                <a:latin typeface="Calibri" panose="020F0502020204030204" pitchFamily="34" charset="0"/>
              </a:rPr>
              <a:t>/</a:t>
            </a:r>
            <a:r>
              <a:rPr lang="en-US" sz="2400" b="0" i="0" u="none" strike="noStrike" baseline="0" dirty="0" err="1">
                <a:latin typeface="Calibri" panose="020F0502020204030204" pitchFamily="34" charset="0"/>
              </a:rPr>
              <a:t>målvaktstränare</a:t>
            </a:r>
            <a:r>
              <a:rPr lang="en-US" sz="2400" b="0" i="0" u="none" strike="noStrike" baseline="0" dirty="0">
                <a:latin typeface="Calibri" panose="020F0502020204030204" pitchFamily="34" charset="0"/>
              </a:rPr>
              <a:t>)</a:t>
            </a:r>
          </a:p>
          <a:p>
            <a:pPr marL="198004" marR="0" lvl="0" indent="-198004" algn="l" defTabSz="914400" rtl="0" fontAlgn="auto" hangingPunct="1">
              <a:lnSpc>
                <a:spcPct val="95000"/>
              </a:lnSpc>
              <a:spcBef>
                <a:spcPts val="1000"/>
              </a:spcBef>
              <a:spcAft>
                <a:spcPts val="0"/>
              </a:spcAft>
              <a:buSzPct val="100000"/>
              <a:buFont typeface="Arial" pitchFamily="34"/>
              <a:buChar char="•"/>
              <a:tabLst/>
              <a:defRPr sz="1800" b="0" i="0" u="none" strike="noStrike" kern="0" cap="none" spc="0" baseline="0">
                <a:solidFill>
                  <a:srgbClr val="000000"/>
                </a:solidFill>
                <a:uFillTx/>
              </a:defRPr>
            </a:pPr>
            <a:r>
              <a:rPr lang="en-US" sz="2400" b="0" i="0" u="none" strike="noStrike" baseline="0" dirty="0" err="1">
                <a:latin typeface="Calibri" panose="020F0502020204030204" pitchFamily="34" charset="0"/>
              </a:rPr>
              <a:t>Sussie</a:t>
            </a:r>
            <a:r>
              <a:rPr lang="en-US" sz="2400" b="0" i="0" u="none" strike="noStrike" baseline="0" dirty="0">
                <a:latin typeface="Calibri" panose="020F0502020204030204" pitchFamily="34" charset="0"/>
              </a:rPr>
              <a:t> (Admin)</a:t>
            </a:r>
            <a:endParaRPr lang="sv-SE" sz="2400" b="0" i="0" u="none" strike="noStrike" kern="1200" cap="none" spc="0" baseline="0" dirty="0">
              <a:solidFill>
                <a:srgbClr val="000000"/>
              </a:solidFill>
              <a:uFillTx/>
              <a:latin typeface="Calibri"/>
            </a:endParaRPr>
          </a:p>
        </p:txBody>
      </p:sp>
      <p:grpSp>
        <p:nvGrpSpPr>
          <p:cNvPr id="10" name="Group 9">
            <a:extLst>
              <a:ext uri="{FF2B5EF4-FFF2-40B4-BE49-F238E27FC236}">
                <a16:creationId xmlns:a16="http://schemas.microsoft.com/office/drawing/2014/main" id="{ED728997-741C-7001-7407-82BBE9759071}"/>
              </a:ext>
            </a:extLst>
          </p:cNvPr>
          <p:cNvGrpSpPr/>
          <p:nvPr/>
        </p:nvGrpSpPr>
        <p:grpSpPr>
          <a:xfrm>
            <a:off x="0" y="8730"/>
            <a:ext cx="12011220" cy="1624263"/>
            <a:chOff x="0" y="8730"/>
            <a:chExt cx="12011220" cy="1624263"/>
          </a:xfrm>
        </p:grpSpPr>
        <p:sp>
          <p:nvSpPr>
            <p:cNvPr id="11" name="Rectangle 10">
              <a:extLst>
                <a:ext uri="{FF2B5EF4-FFF2-40B4-BE49-F238E27FC236}">
                  <a16:creationId xmlns:a16="http://schemas.microsoft.com/office/drawing/2014/main" id="{D62DF363-238D-5E0B-5181-2ADF613D5C46}"/>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latshållare för innehåll 6">
              <a:extLst>
                <a:ext uri="{FF2B5EF4-FFF2-40B4-BE49-F238E27FC236}">
                  <a16:creationId xmlns:a16="http://schemas.microsoft.com/office/drawing/2014/main" id="{33AA2088-4B1E-D8FB-172D-B58C85AFCF02}"/>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pic>
        <p:nvPicPr>
          <p:cNvPr id="4" name="Picture 3" descr="A group of kids in yellow uniforms&#10;&#10;Description automatically generated">
            <a:extLst>
              <a:ext uri="{FF2B5EF4-FFF2-40B4-BE49-F238E27FC236}">
                <a16:creationId xmlns:a16="http://schemas.microsoft.com/office/drawing/2014/main" id="{C72D04BE-2D1C-A436-78EB-773FD27174A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196000" y="2229023"/>
            <a:ext cx="4575833" cy="3431875"/>
          </a:xfrm>
          <a:prstGeom prst="rect">
            <a:avLst/>
          </a:prstGeom>
        </p:spPr>
      </p:pic>
      <p:sp>
        <p:nvSpPr>
          <p:cNvPr id="5" name="TextBox 4">
            <a:extLst>
              <a:ext uri="{FF2B5EF4-FFF2-40B4-BE49-F238E27FC236}">
                <a16:creationId xmlns:a16="http://schemas.microsoft.com/office/drawing/2014/main" id="{283EB380-FC23-B28E-74BA-AF5D07E2D62C}"/>
              </a:ext>
            </a:extLst>
          </p:cNvPr>
          <p:cNvSpPr txBox="1"/>
          <p:nvPr/>
        </p:nvSpPr>
        <p:spPr>
          <a:xfrm rot="19441579">
            <a:off x="7763110" y="3742515"/>
            <a:ext cx="1582065" cy="523220"/>
          </a:xfrm>
          <a:prstGeom prst="rect">
            <a:avLst/>
          </a:prstGeom>
          <a:noFill/>
        </p:spPr>
        <p:txBody>
          <a:bodyPr wrap="square" rtlCol="0">
            <a:spAutoFit/>
          </a:bodyPr>
          <a:lstStyle/>
          <a:p>
            <a:r>
              <a:rPr lang="en-US" sz="2800" dirty="0">
                <a:solidFill>
                  <a:schemeClr val="bg1"/>
                </a:solidFill>
                <a:highlight>
                  <a:srgbClr val="000000"/>
                </a:highlight>
              </a:rPr>
              <a:t>LAGBILD</a:t>
            </a:r>
          </a:p>
        </p:txBody>
      </p:sp>
    </p:spTree>
    <p:extLst>
      <p:ext uri="{BB962C8B-B14F-4D97-AF65-F5344CB8AC3E}">
        <p14:creationId xmlns:p14="http://schemas.microsoft.com/office/powerpoint/2010/main" val="40648279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dirty="0" err="1">
                <a:latin typeface="Calibri-Bold"/>
              </a:rPr>
              <a:t>Förälder</a:t>
            </a:r>
            <a:r>
              <a:rPr lang="en-US" sz="3600" b="1" dirty="0">
                <a:latin typeface="Calibri-Bold"/>
              </a:rPr>
              <a:t> </a:t>
            </a:r>
            <a:r>
              <a:rPr lang="en-US" sz="3600" b="1" dirty="0" err="1">
                <a:latin typeface="Calibri-Bold"/>
              </a:rPr>
              <a:t>i</a:t>
            </a:r>
            <a:r>
              <a:rPr lang="en-US" sz="3600" b="1" dirty="0">
                <a:latin typeface="Calibri-Bold"/>
              </a:rPr>
              <a:t> BSK, Kiosk </a:t>
            </a:r>
          </a:p>
        </p:txBody>
      </p:sp>
      <p:grpSp>
        <p:nvGrpSpPr>
          <p:cNvPr id="5" name="Group 4">
            <a:extLst>
              <a:ext uri="{FF2B5EF4-FFF2-40B4-BE49-F238E27FC236}">
                <a16:creationId xmlns:a16="http://schemas.microsoft.com/office/drawing/2014/main" id="{DCC88183-6413-8CD1-EA08-AC5EEFE63267}"/>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A74EB57D-7293-C190-6155-80FED2616951}"/>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D7242208-B13B-1C2E-A0EA-14B07EF584C4}"/>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
        <p:nvSpPr>
          <p:cNvPr id="4" name="textruta 8">
            <a:extLst>
              <a:ext uri="{FF2B5EF4-FFF2-40B4-BE49-F238E27FC236}">
                <a16:creationId xmlns:a16="http://schemas.microsoft.com/office/drawing/2014/main" id="{F9FC967D-4F08-2ECE-6BB1-F4433A372918}"/>
              </a:ext>
            </a:extLst>
          </p:cNvPr>
          <p:cNvSpPr txBox="1"/>
          <p:nvPr/>
        </p:nvSpPr>
        <p:spPr>
          <a:xfrm>
            <a:off x="844054" y="2738472"/>
            <a:ext cx="9621520" cy="1938992"/>
          </a:xfrm>
          <a:prstGeom prst="rect">
            <a:avLst/>
          </a:prstGeom>
          <a:noFill/>
        </p:spPr>
        <p:txBody>
          <a:bodyPr wrap="square" rtlCol="0">
            <a:spAutoFit/>
          </a:bodyPr>
          <a:lstStyle/>
          <a:p>
            <a:pPr marL="285750" indent="-285750">
              <a:buFont typeface="Arial" panose="020B0604020202020204" pitchFamily="34" charset="0"/>
              <a:buChar char="•"/>
            </a:pPr>
            <a:r>
              <a:rPr lang="sv-SE" sz="2400" dirty="0"/>
              <a:t>Varje lag har hand om kiosken 1 vecka per säsong</a:t>
            </a:r>
          </a:p>
          <a:p>
            <a:pPr marL="285750" indent="-285750">
              <a:buFont typeface="Arial" panose="020B0604020202020204" pitchFamily="34" charset="0"/>
              <a:buChar char="•"/>
            </a:pPr>
            <a:r>
              <a:rPr lang="sv-SE" sz="2400" dirty="0"/>
              <a:t>Kioskmanual finns på laget.se under dokument</a:t>
            </a:r>
          </a:p>
          <a:p>
            <a:pPr marL="285750" indent="-285750">
              <a:buFont typeface="Arial" panose="020B0604020202020204" pitchFamily="34" charset="0"/>
              <a:buChar char="•"/>
            </a:pPr>
            <a:r>
              <a:rPr lang="sv-SE" sz="2400" dirty="0"/>
              <a:t>Kiosken skall vara öppen 1 timma före och 45 min efter match</a:t>
            </a:r>
          </a:p>
          <a:p>
            <a:pPr marL="285750" indent="-285750">
              <a:buFont typeface="Arial" panose="020B0604020202020204" pitchFamily="34" charset="0"/>
              <a:buChar char="•"/>
            </a:pPr>
            <a:r>
              <a:rPr lang="sv-SE" sz="2400" dirty="0"/>
              <a:t>Saknas något i kiosken så kontakta Veronica Svahn 076-13 48 227 alt veronica.svahn@hotmail.com</a:t>
            </a:r>
          </a:p>
        </p:txBody>
      </p:sp>
    </p:spTree>
    <p:extLst>
      <p:ext uri="{BB962C8B-B14F-4D97-AF65-F5344CB8AC3E}">
        <p14:creationId xmlns:p14="http://schemas.microsoft.com/office/powerpoint/2010/main" val="2465524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p:spPr>
        <p:txBody>
          <a:bodyPr anchorCtr="0">
            <a:normAutofit/>
          </a:bodyPr>
          <a:lstStyle/>
          <a:p>
            <a:pPr algn="l"/>
            <a:r>
              <a:rPr lang="en-US" sz="3600" b="1" i="0" u="none" strike="noStrike" baseline="0" dirty="0" err="1">
                <a:latin typeface="Calibri-Bold"/>
              </a:rPr>
              <a:t>Bankeryd</a:t>
            </a:r>
            <a:r>
              <a:rPr lang="en-US" sz="3600" b="1" i="0" u="none" strike="noStrike" baseline="0" dirty="0">
                <a:latin typeface="Calibri-Bold"/>
              </a:rPr>
              <a:t> </a:t>
            </a:r>
            <a:r>
              <a:rPr lang="en-US" sz="3600" b="1" i="0" u="none" strike="noStrike" baseline="0" dirty="0" err="1">
                <a:latin typeface="Calibri-Bold"/>
              </a:rPr>
              <a:t>Sportklubb</a:t>
            </a:r>
            <a:endParaRPr lang="en-US" sz="3600" b="1" i="0" u="none" strike="noStrike" baseline="0" dirty="0">
              <a:latin typeface="Calibri-Bold"/>
            </a:endParaRP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750849" y="2302687"/>
            <a:ext cx="3347017" cy="3518730"/>
          </a:xfrm>
          <a:prstGeom prst="rect">
            <a:avLst/>
          </a:prstGeom>
          <a:noFill/>
          <a:ln cap="flat">
            <a:noFill/>
          </a:ln>
        </p:spPr>
        <p:txBody>
          <a:bodyPr vert="horz" wrap="square" lIns="91440" tIns="45720" rIns="91440" bIns="45720" anchor="t" anchorCtr="0" compatLnSpc="1">
            <a:noAutofit/>
          </a:bodyPr>
          <a:lstStyle/>
          <a:p>
            <a:pPr marL="285750" indent="-285750">
              <a:buFont typeface="Arial" panose="020B0604020202020204" pitchFamily="34" charset="0"/>
              <a:buChar char="•"/>
            </a:pPr>
            <a:r>
              <a:rPr lang="en-US" sz="1800" b="0" i="0" u="none" strike="noStrike" baseline="0" dirty="0">
                <a:latin typeface="Calibri" panose="020F0502020204030204" pitchFamily="34" charset="0"/>
              </a:rPr>
              <a:t>950 </a:t>
            </a:r>
            <a:r>
              <a:rPr lang="en-US" sz="1800" b="0" i="0" u="none" strike="noStrike" baseline="0" dirty="0" err="1">
                <a:latin typeface="Calibri" panose="020F0502020204030204" pitchFamily="34" charset="0"/>
              </a:rPr>
              <a:t>medlemmar</a:t>
            </a:r>
            <a:r>
              <a:rPr lang="en-US" sz="1800" b="0" i="0" u="none" strike="noStrike" baseline="0" dirty="0">
                <a:latin typeface="Calibri" panose="020F0502020204030204" pitchFamily="34" charset="0"/>
              </a:rPr>
              <a:t> (40% </a:t>
            </a:r>
            <a:r>
              <a:rPr lang="en-US" sz="1800" b="0" i="0" u="none" strike="noStrike" baseline="0" dirty="0" err="1">
                <a:latin typeface="Calibri" panose="020F0502020204030204" pitchFamily="34" charset="0"/>
              </a:rPr>
              <a:t>tjejer</a:t>
            </a:r>
            <a:r>
              <a:rPr lang="en-US" dirty="0">
                <a:latin typeface="Calibri" panose="020F0502020204030204" pitchFamily="34" charset="0"/>
              </a:rPr>
              <a:t>)</a:t>
            </a:r>
            <a:endParaRPr lang="en-US" sz="1800" b="0" i="0" u="none" strike="noStrike" baseline="0" dirty="0">
              <a:latin typeface="Calibri" panose="020F0502020204030204" pitchFamily="34" charset="0"/>
            </a:endParaRPr>
          </a:p>
          <a:p>
            <a:pPr marL="285750" indent="-285750" algn="l">
              <a:buFont typeface="Arial" panose="020B0604020202020204" pitchFamily="34" charset="0"/>
              <a:buChar char="•"/>
            </a:pPr>
            <a:r>
              <a:rPr lang="sv-SE" sz="1800" b="0" i="0" u="none" strike="noStrike" baseline="0" dirty="0">
                <a:latin typeface="Calibri" panose="020F0502020204030204" pitchFamily="34" charset="0"/>
              </a:rPr>
              <a:t>700 spelare från 6 år</a:t>
            </a:r>
          </a:p>
          <a:p>
            <a:pPr marL="285750" indent="-285750" algn="l">
              <a:buFont typeface="Arial" panose="020B0604020202020204" pitchFamily="34" charset="0"/>
              <a:buChar char="•"/>
            </a:pPr>
            <a:r>
              <a:rPr lang="en-US" sz="1800" b="0" i="0" u="none" strike="noStrike" baseline="0" dirty="0">
                <a:latin typeface="Calibri" panose="020F0502020204030204" pitchFamily="34" charset="0"/>
              </a:rPr>
              <a:t>150 </a:t>
            </a:r>
            <a:r>
              <a:rPr lang="en-US" sz="1800" b="0" i="0" u="none" strike="noStrike" baseline="0" dirty="0" err="1">
                <a:latin typeface="Calibri" panose="020F0502020204030204" pitchFamily="34" charset="0"/>
              </a:rPr>
              <a:t>ledare</a:t>
            </a:r>
            <a:endParaRPr lang="en-US" sz="1800" b="0" i="0" u="none" strike="noStrike" baseline="0" dirty="0">
              <a:latin typeface="Calibri" panose="020F0502020204030204" pitchFamily="34" charset="0"/>
            </a:endParaRPr>
          </a:p>
          <a:p>
            <a:pPr marL="285750" indent="-285750" algn="l">
              <a:buFont typeface="Arial" panose="020B0604020202020204" pitchFamily="34" charset="0"/>
              <a:buChar char="•"/>
            </a:pPr>
            <a:r>
              <a:rPr lang="en-US" sz="1800" b="0" i="0" u="none" strike="noStrike" baseline="0" dirty="0" err="1">
                <a:latin typeface="Calibri" panose="020F0502020204030204" pitchFamily="34" charset="0"/>
              </a:rPr>
              <a:t>Damlag</a:t>
            </a:r>
            <a:r>
              <a:rPr lang="en-US" sz="1800" b="0" i="0" u="none" strike="noStrike" baseline="0" dirty="0">
                <a:latin typeface="Calibri" panose="020F0502020204030204" pitchFamily="34" charset="0"/>
              </a:rPr>
              <a:t> Div 2</a:t>
            </a:r>
          </a:p>
          <a:p>
            <a:pPr marL="285750" indent="-285750" algn="l">
              <a:buFont typeface="Arial" panose="020B0604020202020204" pitchFamily="34" charset="0"/>
              <a:buChar char="•"/>
            </a:pPr>
            <a:r>
              <a:rPr lang="en-US" sz="1800" b="0" i="0" u="none" strike="noStrike" baseline="0" dirty="0" err="1">
                <a:latin typeface="Calibri" panose="020F0502020204030204" pitchFamily="34" charset="0"/>
              </a:rPr>
              <a:t>Damlag</a:t>
            </a:r>
            <a:r>
              <a:rPr lang="en-US" sz="1800" b="0" i="0" u="none" strike="noStrike" baseline="0" dirty="0">
                <a:latin typeface="Calibri" panose="020F0502020204030204" pitchFamily="34" charset="0"/>
              </a:rPr>
              <a:t> Div 3</a:t>
            </a:r>
          </a:p>
          <a:p>
            <a:pPr marL="285750" indent="-285750" algn="l">
              <a:buFont typeface="Arial" panose="020B0604020202020204" pitchFamily="34" charset="0"/>
              <a:buChar char="•"/>
            </a:pPr>
            <a:r>
              <a:rPr lang="en-US" sz="1800" b="0" i="0" u="none" strike="noStrike" baseline="0" dirty="0" err="1">
                <a:latin typeface="Calibri" panose="020F0502020204030204" pitchFamily="34" charset="0"/>
              </a:rPr>
              <a:t>Herrlag</a:t>
            </a:r>
            <a:r>
              <a:rPr lang="en-US" sz="1800" b="0" i="0" u="none" strike="noStrike" baseline="0" dirty="0">
                <a:latin typeface="Calibri" panose="020F0502020204030204" pitchFamily="34" charset="0"/>
              </a:rPr>
              <a:t> Div 4</a:t>
            </a:r>
          </a:p>
          <a:p>
            <a:pPr marL="285750" indent="-285750" algn="l">
              <a:buFont typeface="Arial" panose="020B0604020202020204" pitchFamily="34" charset="0"/>
              <a:buChar char="•"/>
            </a:pPr>
            <a:r>
              <a:rPr lang="en-US" sz="1800" b="0" i="0" u="none" strike="noStrike" baseline="0" dirty="0">
                <a:latin typeface="Calibri" panose="020F0502020204030204" pitchFamily="34" charset="0"/>
              </a:rPr>
              <a:t>Junior Herr</a:t>
            </a:r>
          </a:p>
          <a:p>
            <a:pPr marL="285750" indent="-285750" algn="l">
              <a:buFont typeface="Arial" panose="020B0604020202020204" pitchFamily="34" charset="0"/>
              <a:buChar char="•"/>
            </a:pPr>
            <a:r>
              <a:rPr lang="en-US" dirty="0">
                <a:latin typeface="Calibri" panose="020F0502020204030204" pitchFamily="34" charset="0"/>
              </a:rPr>
              <a:t>22 </a:t>
            </a:r>
            <a:r>
              <a:rPr lang="en-US" dirty="0" err="1">
                <a:latin typeface="Calibri" panose="020F0502020204030204" pitchFamily="34" charset="0"/>
              </a:rPr>
              <a:t>ungdomslag</a:t>
            </a:r>
            <a:r>
              <a:rPr lang="en-US" dirty="0">
                <a:latin typeface="Calibri" panose="020F0502020204030204" pitchFamily="34" charset="0"/>
              </a:rPr>
              <a:t> I </a:t>
            </a:r>
            <a:r>
              <a:rPr lang="en-US" dirty="0" err="1">
                <a:latin typeface="Calibri" panose="020F0502020204030204" pitchFamily="34" charset="0"/>
              </a:rPr>
              <a:t>seriespel</a:t>
            </a:r>
            <a:endParaRPr lang="en-US" sz="1800" b="0" i="0" u="none" strike="noStrike" baseline="0" dirty="0">
              <a:latin typeface="Calibri" panose="020F0502020204030204" pitchFamily="34" charset="0"/>
            </a:endParaRPr>
          </a:p>
          <a:p>
            <a:pPr algn="l"/>
            <a:endParaRPr lang="en-US" sz="1800" b="0" i="0" u="none" strike="noStrike" baseline="0" dirty="0">
              <a:latin typeface="Calibri" panose="020F0502020204030204" pitchFamily="34" charset="0"/>
            </a:endParaRPr>
          </a:p>
        </p:txBody>
      </p:sp>
      <p:sp>
        <p:nvSpPr>
          <p:cNvPr id="4" name="Platshållare för text 2">
            <a:extLst>
              <a:ext uri="{FF2B5EF4-FFF2-40B4-BE49-F238E27FC236}">
                <a16:creationId xmlns:a16="http://schemas.microsoft.com/office/drawing/2014/main" id="{C207EE13-D7A2-6CA8-1933-BC3BAB3EDFF3}"/>
              </a:ext>
            </a:extLst>
          </p:cNvPr>
          <p:cNvSpPr txBox="1"/>
          <p:nvPr/>
        </p:nvSpPr>
        <p:spPr>
          <a:xfrm>
            <a:off x="4736756" y="2302687"/>
            <a:ext cx="5412259" cy="3518730"/>
          </a:xfrm>
          <a:prstGeom prst="rect">
            <a:avLst/>
          </a:prstGeom>
          <a:noFill/>
          <a:ln cap="flat">
            <a:noFill/>
          </a:ln>
        </p:spPr>
        <p:txBody>
          <a:bodyPr vert="horz" wrap="square" lIns="91440" tIns="45720" rIns="91440" bIns="45720" anchor="t" anchorCtr="0" compatLnSpc="1">
            <a:noAutofit/>
          </a:bodyPr>
          <a:lstStyle/>
          <a:p>
            <a:pPr marL="285750" indent="-285750" algn="l">
              <a:buFont typeface="Arial" panose="020B0604020202020204" pitchFamily="34" charset="0"/>
              <a:buChar char="•"/>
            </a:pPr>
            <a:r>
              <a:rPr lang="en-US" sz="1800" b="0" i="0" u="none" strike="noStrike" baseline="0" dirty="0">
                <a:latin typeface="Calibri" panose="020F0502020204030204" pitchFamily="34" charset="0"/>
              </a:rPr>
              <a:t>En </a:t>
            </a:r>
            <a:r>
              <a:rPr lang="en-US" sz="1800" b="0" i="0" u="none" strike="noStrike" baseline="0" dirty="0" err="1">
                <a:latin typeface="Calibri" panose="020F0502020204030204" pitchFamily="34" charset="0"/>
              </a:rPr>
              <a:t>fantastisk</a:t>
            </a:r>
            <a:r>
              <a:rPr lang="en-US" sz="1800" b="0" i="0" u="none" strike="noStrike" baseline="0" dirty="0">
                <a:latin typeface="Calibri" panose="020F0502020204030204" pitchFamily="34" charset="0"/>
              </a:rPr>
              <a:t> </a:t>
            </a:r>
            <a:r>
              <a:rPr lang="en-US" sz="1800" b="0" i="0" u="none" strike="noStrike" baseline="0" dirty="0" err="1">
                <a:latin typeface="Calibri" panose="020F0502020204030204" pitchFamily="34" charset="0"/>
              </a:rPr>
              <a:t>fotbollsanläggning</a:t>
            </a:r>
            <a:r>
              <a:rPr lang="en-US" sz="1800" b="0" i="0" u="none" strike="noStrike" baseline="0" dirty="0">
                <a:latin typeface="Calibri" panose="020F0502020204030204" pitchFamily="34" charset="0"/>
              </a:rPr>
              <a:t>!</a:t>
            </a:r>
          </a:p>
          <a:p>
            <a:pPr marL="285750" indent="-285750">
              <a:buFont typeface="Arial" panose="020B0604020202020204" pitchFamily="34" charset="0"/>
              <a:buChar char="•"/>
            </a:pPr>
            <a:r>
              <a:rPr lang="sv-SE" sz="1800" dirty="0"/>
              <a:t>Furuvik IP ägs och drivs av BSK</a:t>
            </a:r>
          </a:p>
          <a:p>
            <a:pPr marL="285750" indent="-285750">
              <a:buFont typeface="Arial" panose="020B0604020202020204" pitchFamily="34" charset="0"/>
              <a:buChar char="•"/>
            </a:pPr>
            <a:r>
              <a:rPr lang="sv-SE" sz="1800" dirty="0"/>
              <a:t>Kostnad ca 500-600’ kr/år (ideellt)</a:t>
            </a:r>
          </a:p>
          <a:p>
            <a:pPr marL="742950" lvl="1" indent="-285750">
              <a:buFont typeface="Arial" panose="020B0604020202020204" pitchFamily="34" charset="0"/>
              <a:buChar char="•"/>
            </a:pPr>
            <a:r>
              <a:rPr lang="sv-SE" dirty="0"/>
              <a:t>Konstgräsplan</a:t>
            </a:r>
          </a:p>
          <a:p>
            <a:pPr marL="742950" lvl="1" indent="-285750">
              <a:buFont typeface="Arial" panose="020B0604020202020204" pitchFamily="34" charset="0"/>
              <a:buChar char="•"/>
            </a:pPr>
            <a:r>
              <a:rPr lang="sv-SE" dirty="0"/>
              <a:t>Småplanerna med sarg  (3 mot 3)</a:t>
            </a:r>
          </a:p>
          <a:p>
            <a:pPr marL="742950" lvl="1" indent="-285750">
              <a:buFont typeface="Arial" panose="020B0604020202020204" pitchFamily="34" charset="0"/>
              <a:buChar char="•"/>
            </a:pPr>
            <a:r>
              <a:rPr lang="sv-SE" dirty="0"/>
              <a:t>Toaletter och förråd vid konstgräset</a:t>
            </a:r>
          </a:p>
          <a:p>
            <a:pPr marL="285750" indent="-285750">
              <a:buFont typeface="Arial" panose="020B0604020202020204" pitchFamily="34" charset="0"/>
              <a:buChar char="•"/>
            </a:pPr>
            <a:r>
              <a:rPr lang="sv-SE" sz="1800" dirty="0"/>
              <a:t>Alla lag deltar i olika aktiviteter för att stärka föreningen </a:t>
            </a:r>
          </a:p>
          <a:p>
            <a:pPr marL="285750" indent="-285750" algn="l">
              <a:buFont typeface="Arial" panose="020B0604020202020204" pitchFamily="34" charset="0"/>
              <a:buChar char="•"/>
            </a:pPr>
            <a:endParaRPr lang="en-US" sz="1800" b="0" i="0" u="none" strike="noStrike" baseline="0" dirty="0">
              <a:latin typeface="Calibri" panose="020F0502020204030204" pitchFamily="34" charset="0"/>
            </a:endParaRPr>
          </a:p>
        </p:txBody>
      </p:sp>
      <p:grpSp>
        <p:nvGrpSpPr>
          <p:cNvPr id="6" name="Group 5">
            <a:extLst>
              <a:ext uri="{FF2B5EF4-FFF2-40B4-BE49-F238E27FC236}">
                <a16:creationId xmlns:a16="http://schemas.microsoft.com/office/drawing/2014/main" id="{378730F4-1F4B-F065-CC41-CF805694D6C8}"/>
              </a:ext>
            </a:extLst>
          </p:cNvPr>
          <p:cNvGrpSpPr/>
          <p:nvPr/>
        </p:nvGrpSpPr>
        <p:grpSpPr>
          <a:xfrm>
            <a:off x="0" y="8730"/>
            <a:ext cx="12011220" cy="1624263"/>
            <a:chOff x="0" y="8730"/>
            <a:chExt cx="12011220" cy="1624263"/>
          </a:xfrm>
        </p:grpSpPr>
        <p:sp>
          <p:nvSpPr>
            <p:cNvPr id="7" name="Rectangle 6">
              <a:extLst>
                <a:ext uri="{FF2B5EF4-FFF2-40B4-BE49-F238E27FC236}">
                  <a16:creationId xmlns:a16="http://schemas.microsoft.com/office/drawing/2014/main" id="{188FAABC-0C5B-64D5-EFB2-7396DDDB8650}"/>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latshållare för innehåll 6">
              <a:extLst>
                <a:ext uri="{FF2B5EF4-FFF2-40B4-BE49-F238E27FC236}">
                  <a16:creationId xmlns:a16="http://schemas.microsoft.com/office/drawing/2014/main" id="{519A47D4-BAE7-1067-A341-1570653FD526}"/>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pic>
        <p:nvPicPr>
          <p:cNvPr id="5" name="Picture 4">
            <a:extLst>
              <a:ext uri="{FF2B5EF4-FFF2-40B4-BE49-F238E27FC236}">
                <a16:creationId xmlns:a16="http://schemas.microsoft.com/office/drawing/2014/main" id="{06C45FDA-59A1-7EA4-4094-1CEA1763463D}"/>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8952354" y="3852854"/>
            <a:ext cx="3026440" cy="282427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583092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i="0" u="none" strike="noStrike" baseline="0" dirty="0" err="1">
                <a:latin typeface="Calibri-Bold"/>
              </a:rPr>
              <a:t>Bankeryd</a:t>
            </a:r>
            <a:r>
              <a:rPr lang="en-US" sz="3600" b="1" i="0" u="none" strike="noStrike" baseline="0" dirty="0">
                <a:latin typeface="Calibri-Bold"/>
              </a:rPr>
              <a:t> </a:t>
            </a:r>
            <a:r>
              <a:rPr lang="en-US" sz="3600" b="1" i="0" u="none" strike="noStrike" baseline="0" dirty="0" err="1">
                <a:latin typeface="Calibri-Bold"/>
              </a:rPr>
              <a:t>Sportklubb</a:t>
            </a:r>
            <a:endParaRPr lang="en-US" sz="3600" b="1" i="0" u="none" strike="noStrike" baseline="0" dirty="0">
              <a:latin typeface="Calibri-Bold"/>
            </a:endParaRP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750850" y="2302686"/>
            <a:ext cx="8277200" cy="4007497"/>
          </a:xfrm>
          <a:prstGeom prst="rect">
            <a:avLst/>
          </a:prstGeom>
          <a:noFill/>
          <a:ln cap="flat">
            <a:noFill/>
          </a:ln>
        </p:spPr>
        <p:txBody>
          <a:bodyPr vert="horz" wrap="square" lIns="91440" tIns="45720" rIns="91440" bIns="45720" anchor="t" anchorCtr="0" compatLnSpc="1">
            <a:noAutofit/>
          </a:bodyPr>
          <a:lstStyle>
            <a:defPPr>
              <a:defRPr lang="sv-SE"/>
            </a:defPPr>
            <a:lvl1pPr marL="198004" marR="0" lvl="0" indent="-198004" fontAlgn="auto">
              <a:lnSpc>
                <a:spcPct val="95000"/>
              </a:lnSpc>
              <a:spcBef>
                <a:spcPts val="1000"/>
              </a:spcBef>
              <a:spcAft>
                <a:spcPts val="0"/>
              </a:spcAft>
              <a:buSzPct val="100000"/>
              <a:buFont typeface="Arial" pitchFamily="34"/>
              <a:buChar char="•"/>
              <a:tabLst/>
              <a:defRPr sz="1200" b="0" i="0" u="none" strike="noStrike" kern="0" cap="none" spc="0" baseline="0">
                <a:solidFill>
                  <a:srgbClr val="000000"/>
                </a:solidFill>
                <a:uFillTx/>
                <a:latin typeface="Calibri" panose="020F0502020204030204" pitchFamily="34" charset="0"/>
              </a:defRPr>
            </a:lvl1pPr>
          </a:lstStyle>
          <a:p>
            <a:r>
              <a:rPr lang="sv-SE" sz="2000" dirty="0"/>
              <a:t>Samsyn Bankeryd till 14 år</a:t>
            </a:r>
          </a:p>
          <a:p>
            <a:pPr lvl="1"/>
            <a:r>
              <a:rPr lang="en-US" sz="1600" dirty="0"/>
              <a:t>April – September (</a:t>
            </a:r>
            <a:r>
              <a:rPr lang="en-US" sz="1600" dirty="0" err="1"/>
              <a:t>Fotboll</a:t>
            </a:r>
            <a:r>
              <a:rPr lang="en-US" sz="1600" dirty="0"/>
              <a:t> </a:t>
            </a:r>
            <a:r>
              <a:rPr lang="en-US" sz="1600" dirty="0" err="1"/>
              <a:t>har</a:t>
            </a:r>
            <a:r>
              <a:rPr lang="en-US" sz="1600" dirty="0"/>
              <a:t> </a:t>
            </a:r>
            <a:r>
              <a:rPr lang="en-US" sz="1600" dirty="0" err="1"/>
              <a:t>företräde</a:t>
            </a:r>
            <a:r>
              <a:rPr lang="en-US" sz="1600" dirty="0"/>
              <a:t>)</a:t>
            </a:r>
          </a:p>
          <a:p>
            <a:pPr lvl="1"/>
            <a:r>
              <a:rPr lang="en-US" sz="1600" dirty="0" err="1"/>
              <a:t>Oktober</a:t>
            </a:r>
            <a:r>
              <a:rPr lang="en-US" sz="1600" dirty="0"/>
              <a:t> – Mars (</a:t>
            </a:r>
            <a:r>
              <a:rPr lang="en-US" sz="1600" dirty="0" err="1"/>
              <a:t>Fotboll</a:t>
            </a:r>
            <a:r>
              <a:rPr lang="en-US" sz="1600" dirty="0"/>
              <a:t> med </a:t>
            </a:r>
            <a:r>
              <a:rPr lang="en-US" sz="1600" dirty="0" err="1"/>
              <a:t>hänsyn</a:t>
            </a:r>
            <a:r>
              <a:rPr lang="en-US" sz="1600" dirty="0"/>
              <a:t> till </a:t>
            </a:r>
            <a:r>
              <a:rPr lang="en-US" sz="1600" dirty="0" err="1"/>
              <a:t>vinteridrott</a:t>
            </a:r>
            <a:r>
              <a:rPr lang="en-US" sz="1600" dirty="0"/>
              <a:t>)</a:t>
            </a:r>
            <a:endParaRPr lang="en-US" sz="2000" dirty="0"/>
          </a:p>
          <a:p>
            <a:r>
              <a:rPr lang="en-US" sz="2000" dirty="0"/>
              <a:t>BSK </a:t>
            </a:r>
            <a:r>
              <a:rPr lang="en-US" sz="2000" dirty="0" err="1"/>
              <a:t>fonden</a:t>
            </a:r>
            <a:endParaRPr lang="en-US" sz="2000" dirty="0"/>
          </a:p>
          <a:p>
            <a:pPr marL="544946" lvl="1" indent="-285750">
              <a:buFont typeface="Arial" panose="020B0604020202020204" pitchFamily="34" charset="0"/>
              <a:buChar char="•"/>
            </a:pPr>
            <a:r>
              <a:rPr lang="sv-SE" dirty="0"/>
              <a:t>Fondens syfte är att vid behov kunna stödja de medlemmar vars ekonomi för tillfället inte klarar av de extra utgifter som fotbollen medför.</a:t>
            </a:r>
          </a:p>
          <a:p>
            <a:pPr marL="544946" lvl="1" indent="-285750">
              <a:buFont typeface="Arial" panose="020B0604020202020204" pitchFamily="34" charset="0"/>
              <a:buChar char="•"/>
            </a:pPr>
            <a:r>
              <a:rPr lang="sv-SE" dirty="0"/>
              <a:t>Varje ansökan behandlas individuellt och med största diskretion (anonymiserat) och beslut fattas av styrelsen. </a:t>
            </a:r>
          </a:p>
          <a:p>
            <a:pPr marL="544946" lvl="1" indent="-285750">
              <a:buFont typeface="Arial" panose="020B0604020202020204" pitchFamily="34" charset="0"/>
              <a:buChar char="•"/>
            </a:pPr>
            <a:r>
              <a:rPr lang="sv-SE" dirty="0"/>
              <a:t>Tag kontakt med ledare eller valfri styrelsemedlem</a:t>
            </a:r>
          </a:p>
          <a:p>
            <a:r>
              <a:rPr lang="sv-SE" sz="2000" dirty="0"/>
              <a:t>Medlems och träningsavgift, Ungdom 13 år-17år</a:t>
            </a:r>
          </a:p>
          <a:p>
            <a:pPr lvl="1"/>
            <a:r>
              <a:rPr lang="sv-SE" sz="2600" dirty="0"/>
              <a:t> </a:t>
            </a:r>
            <a:r>
              <a:rPr lang="sv-SE" sz="1600" dirty="0"/>
              <a:t>400 + 900 = 1300 kr</a:t>
            </a:r>
          </a:p>
        </p:txBody>
      </p:sp>
      <p:grpSp>
        <p:nvGrpSpPr>
          <p:cNvPr id="6" name="Group 5">
            <a:extLst>
              <a:ext uri="{FF2B5EF4-FFF2-40B4-BE49-F238E27FC236}">
                <a16:creationId xmlns:a16="http://schemas.microsoft.com/office/drawing/2014/main" id="{948D5D96-F931-05B6-08F5-A5F6552824B3}"/>
              </a:ext>
            </a:extLst>
          </p:cNvPr>
          <p:cNvGrpSpPr/>
          <p:nvPr/>
        </p:nvGrpSpPr>
        <p:grpSpPr>
          <a:xfrm>
            <a:off x="0" y="8730"/>
            <a:ext cx="12011220" cy="1624263"/>
            <a:chOff x="0" y="8730"/>
            <a:chExt cx="12011220" cy="1624263"/>
          </a:xfrm>
        </p:grpSpPr>
        <p:sp>
          <p:nvSpPr>
            <p:cNvPr id="7" name="Rectangle 6">
              <a:extLst>
                <a:ext uri="{FF2B5EF4-FFF2-40B4-BE49-F238E27FC236}">
                  <a16:creationId xmlns:a16="http://schemas.microsoft.com/office/drawing/2014/main" id="{B7E3A4AB-49C9-EB16-ECAB-ED678D5A2D64}"/>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latshållare för innehåll 6">
              <a:extLst>
                <a:ext uri="{FF2B5EF4-FFF2-40B4-BE49-F238E27FC236}">
                  <a16:creationId xmlns:a16="http://schemas.microsoft.com/office/drawing/2014/main" id="{DDF55F98-C26E-20E2-E17C-5B149E6FCFB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pic>
        <p:nvPicPr>
          <p:cNvPr id="4" name="Picture 3">
            <a:extLst>
              <a:ext uri="{FF2B5EF4-FFF2-40B4-BE49-F238E27FC236}">
                <a16:creationId xmlns:a16="http://schemas.microsoft.com/office/drawing/2014/main" id="{B1E1B857-BFEE-CCD3-E16F-66D1F38EA48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028049" y="3844863"/>
            <a:ext cx="2875050" cy="282427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4069271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i="0" u="none" strike="noStrike" baseline="0" dirty="0" err="1">
                <a:latin typeface="Calibri-Bold"/>
              </a:rPr>
              <a:t>Bankeryd</a:t>
            </a:r>
            <a:r>
              <a:rPr lang="en-US" sz="3600" b="1" i="0" u="none" strike="noStrike" baseline="0" dirty="0">
                <a:latin typeface="Calibri-Bold"/>
              </a:rPr>
              <a:t> </a:t>
            </a:r>
            <a:r>
              <a:rPr lang="en-US" sz="3600" b="1" i="0" u="none" strike="noStrike" baseline="0" dirty="0" err="1">
                <a:latin typeface="Calibri-Bold"/>
              </a:rPr>
              <a:t>Sportklubb</a:t>
            </a:r>
            <a:endParaRPr lang="en-US" sz="3600" b="1" i="0" u="none" strike="noStrike" baseline="0" dirty="0">
              <a:latin typeface="Calibri-Bold"/>
            </a:endParaRP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750849" y="2302686"/>
            <a:ext cx="10411421" cy="4007497"/>
          </a:xfrm>
          <a:prstGeom prst="rect">
            <a:avLst/>
          </a:prstGeom>
          <a:noFill/>
          <a:ln cap="flat">
            <a:noFill/>
          </a:ln>
        </p:spPr>
        <p:txBody>
          <a:bodyPr vert="horz" wrap="square" lIns="91440" tIns="45720" rIns="91440" bIns="45720" anchor="t" anchorCtr="0" compatLnSpc="1">
            <a:noAutofit/>
          </a:bodyPr>
          <a:lstStyle>
            <a:defPPr>
              <a:defRPr lang="sv-SE"/>
            </a:defPPr>
            <a:lvl1pPr marL="198004" marR="0" lvl="0" indent="-198004" fontAlgn="auto">
              <a:lnSpc>
                <a:spcPct val="95000"/>
              </a:lnSpc>
              <a:spcBef>
                <a:spcPts val="1000"/>
              </a:spcBef>
              <a:spcAft>
                <a:spcPts val="0"/>
              </a:spcAft>
              <a:buSzPct val="100000"/>
              <a:buFont typeface="Arial" pitchFamily="34"/>
              <a:buChar char="•"/>
              <a:tabLst/>
              <a:defRPr sz="1200" b="0" i="0" u="none" strike="noStrike" kern="0" cap="none" spc="0" baseline="0">
                <a:solidFill>
                  <a:srgbClr val="000000"/>
                </a:solidFill>
                <a:uFillTx/>
                <a:latin typeface="Calibri" panose="020F0502020204030204" pitchFamily="34" charset="0"/>
              </a:defRPr>
            </a:lvl1pPr>
          </a:lstStyle>
          <a:p>
            <a:r>
              <a:rPr lang="sv-SE" sz="2000" dirty="0"/>
              <a:t>Min fotboll app</a:t>
            </a:r>
          </a:p>
          <a:p>
            <a:pPr lvl="1"/>
            <a:r>
              <a:rPr lang="en-US" sz="1400" dirty="0" err="1"/>
              <a:t>Följ</a:t>
            </a:r>
            <a:r>
              <a:rPr lang="en-US" sz="1400" dirty="0"/>
              <a:t> </a:t>
            </a:r>
            <a:r>
              <a:rPr lang="en-US" sz="1400" dirty="0" err="1"/>
              <a:t>Laget</a:t>
            </a:r>
            <a:r>
              <a:rPr lang="en-US" sz="1400" dirty="0"/>
              <a:t> </a:t>
            </a:r>
            <a:r>
              <a:rPr lang="en-US" sz="1400" dirty="0" err="1"/>
              <a:t>i</a:t>
            </a:r>
            <a:r>
              <a:rPr lang="en-US" sz="1400" dirty="0"/>
              <a:t> </a:t>
            </a:r>
            <a:r>
              <a:rPr lang="en-US" sz="1400" dirty="0" err="1"/>
              <a:t>seriespel</a:t>
            </a:r>
            <a:r>
              <a:rPr lang="en-US" sz="1400" dirty="0"/>
              <a:t>.</a:t>
            </a:r>
          </a:p>
          <a:p>
            <a:pPr lvl="1"/>
            <a:r>
              <a:rPr lang="en-US" sz="1400" dirty="0"/>
              <a:t>All </a:t>
            </a:r>
            <a:r>
              <a:rPr lang="en-US" sz="1400" dirty="0" err="1"/>
              <a:t>annan</a:t>
            </a:r>
            <a:r>
              <a:rPr lang="en-US" sz="1400" dirty="0"/>
              <a:t> </a:t>
            </a:r>
            <a:r>
              <a:rPr lang="en-US" sz="1400" dirty="0" err="1"/>
              <a:t>fotboll</a:t>
            </a:r>
            <a:r>
              <a:rPr lang="en-US" sz="1400" dirty="0"/>
              <a:t> </a:t>
            </a:r>
            <a:r>
              <a:rPr lang="en-US" sz="1400" dirty="0" err="1"/>
              <a:t>i</a:t>
            </a:r>
            <a:r>
              <a:rPr lang="en-US" sz="1400" dirty="0"/>
              <a:t> Sverige </a:t>
            </a:r>
            <a:r>
              <a:rPr lang="en-US" sz="1400" dirty="0" err="1"/>
              <a:t>inklusive</a:t>
            </a:r>
            <a:r>
              <a:rPr lang="en-US" sz="1400" dirty="0"/>
              <a:t> </a:t>
            </a:r>
            <a:r>
              <a:rPr lang="en-US" sz="1400" dirty="0" err="1"/>
              <a:t>landslag</a:t>
            </a:r>
            <a:endParaRPr lang="en-US" sz="1400" dirty="0"/>
          </a:p>
          <a:p>
            <a:endParaRPr lang="sv-SE" sz="2000" dirty="0"/>
          </a:p>
        </p:txBody>
      </p:sp>
      <p:grpSp>
        <p:nvGrpSpPr>
          <p:cNvPr id="6" name="Group 5">
            <a:extLst>
              <a:ext uri="{FF2B5EF4-FFF2-40B4-BE49-F238E27FC236}">
                <a16:creationId xmlns:a16="http://schemas.microsoft.com/office/drawing/2014/main" id="{948D5D96-F931-05B6-08F5-A5F6552824B3}"/>
              </a:ext>
            </a:extLst>
          </p:cNvPr>
          <p:cNvGrpSpPr/>
          <p:nvPr/>
        </p:nvGrpSpPr>
        <p:grpSpPr>
          <a:xfrm>
            <a:off x="0" y="8730"/>
            <a:ext cx="12011220" cy="1624263"/>
            <a:chOff x="0" y="8730"/>
            <a:chExt cx="12011220" cy="1624263"/>
          </a:xfrm>
        </p:grpSpPr>
        <p:sp>
          <p:nvSpPr>
            <p:cNvPr id="7" name="Rectangle 6">
              <a:extLst>
                <a:ext uri="{FF2B5EF4-FFF2-40B4-BE49-F238E27FC236}">
                  <a16:creationId xmlns:a16="http://schemas.microsoft.com/office/drawing/2014/main" id="{B7E3A4AB-49C9-EB16-ECAB-ED678D5A2D64}"/>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latshållare för innehåll 6">
              <a:extLst>
                <a:ext uri="{FF2B5EF4-FFF2-40B4-BE49-F238E27FC236}">
                  <a16:creationId xmlns:a16="http://schemas.microsoft.com/office/drawing/2014/main" id="{DDF55F98-C26E-20E2-E17C-5B149E6FCFB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pic>
        <p:nvPicPr>
          <p:cNvPr id="10" name="Picture 9">
            <a:extLst>
              <a:ext uri="{FF2B5EF4-FFF2-40B4-BE49-F238E27FC236}">
                <a16:creationId xmlns:a16="http://schemas.microsoft.com/office/drawing/2014/main" id="{2CF8CC06-B2B5-3A0B-B4DF-7F9AFD229DC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465411" y="2283507"/>
            <a:ext cx="2126652" cy="3721640"/>
          </a:xfrm>
          <a:prstGeom prst="rect">
            <a:avLst/>
          </a:prstGeom>
        </p:spPr>
      </p:pic>
      <p:pic>
        <p:nvPicPr>
          <p:cNvPr id="12" name="Picture 11">
            <a:extLst>
              <a:ext uri="{FF2B5EF4-FFF2-40B4-BE49-F238E27FC236}">
                <a16:creationId xmlns:a16="http://schemas.microsoft.com/office/drawing/2014/main" id="{298AC209-6D87-C5F3-6340-5DE38F1E3715}"/>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8653023" y="2283507"/>
            <a:ext cx="2118810" cy="3721640"/>
          </a:xfrm>
          <a:prstGeom prst="rect">
            <a:avLst/>
          </a:prstGeom>
        </p:spPr>
      </p:pic>
    </p:spTree>
    <p:extLst>
      <p:ext uri="{BB962C8B-B14F-4D97-AF65-F5344CB8AC3E}">
        <p14:creationId xmlns:p14="http://schemas.microsoft.com/office/powerpoint/2010/main" val="3076947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dirty="0">
                <a:latin typeface="Calibri-Bold"/>
              </a:rPr>
              <a:t>BSK:</a:t>
            </a:r>
            <a:r>
              <a:rPr lang="en-US" sz="3600" b="1">
                <a:latin typeface="Calibri-Bold"/>
              </a:rPr>
              <a:t>s Mål </a:t>
            </a:r>
            <a:endParaRPr lang="en-US" sz="3600" b="1" dirty="0">
              <a:latin typeface="Calibri-Bold"/>
            </a:endParaRPr>
          </a:p>
        </p:txBody>
      </p:sp>
      <p:grpSp>
        <p:nvGrpSpPr>
          <p:cNvPr id="5" name="Group 4">
            <a:extLst>
              <a:ext uri="{FF2B5EF4-FFF2-40B4-BE49-F238E27FC236}">
                <a16:creationId xmlns:a16="http://schemas.microsoft.com/office/drawing/2014/main" id="{6854054D-3A7A-DF31-E80D-50F19B49200D}"/>
              </a:ext>
            </a:extLst>
          </p:cNvPr>
          <p:cNvGrpSpPr/>
          <p:nvPr/>
        </p:nvGrpSpPr>
        <p:grpSpPr>
          <a:xfrm>
            <a:off x="0" y="8730"/>
            <a:ext cx="12011220" cy="1624263"/>
            <a:chOff x="0" y="8730"/>
            <a:chExt cx="12011220" cy="1624263"/>
          </a:xfrm>
        </p:grpSpPr>
        <p:sp>
          <p:nvSpPr>
            <p:cNvPr id="6" name="Rectangle 5">
              <a:extLst>
                <a:ext uri="{FF2B5EF4-FFF2-40B4-BE49-F238E27FC236}">
                  <a16:creationId xmlns:a16="http://schemas.microsoft.com/office/drawing/2014/main" id="{1840986B-210A-8F3F-FAD0-3D1120D933FE}"/>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latshållare för innehåll 6">
              <a:extLst>
                <a:ext uri="{FF2B5EF4-FFF2-40B4-BE49-F238E27FC236}">
                  <a16:creationId xmlns:a16="http://schemas.microsoft.com/office/drawing/2014/main" id="{B1142E2C-A652-5F94-48EE-10E7C37314EC}"/>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graphicFrame>
        <p:nvGraphicFramePr>
          <p:cNvPr id="10" name="Platshållare för text 2">
            <a:extLst>
              <a:ext uri="{FF2B5EF4-FFF2-40B4-BE49-F238E27FC236}">
                <a16:creationId xmlns:a16="http://schemas.microsoft.com/office/drawing/2014/main" id="{E64DF665-34F7-CA04-220F-2960BDB96E3B}"/>
              </a:ext>
            </a:extLst>
          </p:cNvPr>
          <p:cNvGraphicFramePr/>
          <p:nvPr/>
        </p:nvGraphicFramePr>
        <p:xfrm>
          <a:off x="750849" y="2302686"/>
          <a:ext cx="10411421" cy="400749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188369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a:hlinkClick r:id="rId3"/>
            <a:extLst>
              <a:ext uri="{FF2B5EF4-FFF2-40B4-BE49-F238E27FC236}">
                <a16:creationId xmlns:a16="http://schemas.microsoft.com/office/drawing/2014/main" id="{F2D3FB55-886F-498F-A78D-4C28CF0953C5}"/>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1700836" y="2288573"/>
            <a:ext cx="5660368" cy="3127913"/>
          </a:xfrm>
          <a:prstGeom prst="rect">
            <a:avLst/>
          </a:prstGeom>
          <a:noFill/>
          <a:ln cap="flat">
            <a:noFill/>
          </a:ln>
        </p:spPr>
      </p:pic>
      <p:sp>
        <p:nvSpPr>
          <p:cNvPr id="3" name="Rektangel: rundade hörn 6">
            <a:extLst>
              <a:ext uri="{FF2B5EF4-FFF2-40B4-BE49-F238E27FC236}">
                <a16:creationId xmlns:a16="http://schemas.microsoft.com/office/drawing/2014/main" id="{A412AD9D-21FA-48DC-8D8C-A160BF2CFB45}"/>
              </a:ext>
            </a:extLst>
          </p:cNvPr>
          <p:cNvSpPr/>
          <p:nvPr/>
        </p:nvSpPr>
        <p:spPr>
          <a:xfrm>
            <a:off x="6096003" y="5608929"/>
            <a:ext cx="5604833" cy="1115806"/>
          </a:xfrm>
          <a:custGeom>
            <a:avLst>
              <a:gd name="f0" fmla="val 3600"/>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000000">
              <a:alpha val="48000"/>
            </a:srgbClr>
          </a:solidFill>
          <a:ln cap="flat">
            <a:noFill/>
            <a:prstDash val="solid"/>
          </a:ln>
        </p:spPr>
        <p:txBody>
          <a:bodyPr vert="horz" wrap="square" lIns="91440" tIns="45720" rIns="91440" bIns="45720" anchor="ctr" anchorCtr="1" compatLnSpc="1">
            <a:noAutofit/>
          </a:bodyPr>
          <a:lstStyle/>
          <a:p>
            <a:pPr marL="457200" marR="0" lvl="0" indent="-457200" algn="ctr" defTabSz="914400" rtl="0" fontAlgn="auto" hangingPunct="1">
              <a:lnSpc>
                <a:spcPct val="100000"/>
              </a:lnSpc>
              <a:spcBef>
                <a:spcPts val="0"/>
              </a:spcBef>
              <a:spcAft>
                <a:spcPts val="0"/>
              </a:spcAft>
              <a:buFont typeface="+mj-lt"/>
              <a:buAutoNum type="arabicPeriod"/>
              <a:tabLst/>
              <a:defRPr sz="1800" b="0" i="0" u="none" strike="noStrike" kern="0" cap="none" spc="0" baseline="0">
                <a:solidFill>
                  <a:srgbClr val="000000"/>
                </a:solidFill>
                <a:uFillTx/>
              </a:defRPr>
            </a:pPr>
            <a:r>
              <a:rPr lang="sv-SE" sz="1400" b="0" i="0" u="none" strike="noStrike" kern="1200" cap="none" spc="0" baseline="0" dirty="0">
                <a:solidFill>
                  <a:srgbClr val="FFFFFF"/>
                </a:solidFill>
                <a:uFillTx/>
                <a:latin typeface="Calibri"/>
              </a:rPr>
              <a:t>Hur kan vi ge förutsättningar för deltagande i flera idrotter?</a:t>
            </a:r>
          </a:p>
          <a:p>
            <a:pPr marL="457200" marR="0" lvl="0" indent="-457200" algn="ctr" defTabSz="914400" rtl="0" fontAlgn="auto" hangingPunct="1">
              <a:lnSpc>
                <a:spcPct val="100000"/>
              </a:lnSpc>
              <a:spcBef>
                <a:spcPts val="0"/>
              </a:spcBef>
              <a:spcAft>
                <a:spcPts val="0"/>
              </a:spcAft>
              <a:buFont typeface="+mj-lt"/>
              <a:buAutoNum type="arabicPeriod"/>
              <a:tabLst/>
              <a:defRPr sz="1800" b="0" i="0" u="none" strike="noStrike" kern="0" cap="none" spc="0" baseline="0">
                <a:solidFill>
                  <a:srgbClr val="000000"/>
                </a:solidFill>
                <a:uFillTx/>
              </a:defRPr>
            </a:pPr>
            <a:r>
              <a:rPr lang="sv-SE" sz="1400" dirty="0">
                <a:solidFill>
                  <a:srgbClr val="FFFFFF"/>
                </a:solidFill>
                <a:latin typeface="Calibri"/>
              </a:rPr>
              <a:t>Vad kan du, i din roll, göra för att spelarnas idrottande ska bli hållbart över tid  och passa in i övriga delar av spelarnas liv?</a:t>
            </a:r>
            <a:endParaRPr lang="sv-SE" sz="1400" b="0" i="0" u="none" strike="noStrike" kern="1200" cap="none" spc="0" baseline="0" dirty="0">
              <a:solidFill>
                <a:srgbClr val="FFFFFF"/>
              </a:solidFill>
              <a:uFillTx/>
              <a:latin typeface="Calibri"/>
            </a:endParaRPr>
          </a:p>
        </p:txBody>
      </p:sp>
      <p:sp>
        <p:nvSpPr>
          <p:cNvPr id="4" name="Rubrik 1">
            <a:extLst>
              <a:ext uri="{FF2B5EF4-FFF2-40B4-BE49-F238E27FC236}">
                <a16:creationId xmlns:a16="http://schemas.microsoft.com/office/drawing/2014/main" id="{7CB32DF1-8094-4E8C-AC65-3B90CAE0006C}"/>
              </a:ext>
            </a:extLst>
          </p:cNvPr>
          <p:cNvSpPr txBox="1"/>
          <p:nvPr/>
        </p:nvSpPr>
        <p:spPr>
          <a:xfrm>
            <a:off x="936629" y="1325880"/>
            <a:ext cx="9764322" cy="770253"/>
          </a:xfrm>
          <a:prstGeom prst="rect">
            <a:avLst/>
          </a:prstGeom>
          <a:noFill/>
          <a:ln cap="flat">
            <a:noFill/>
          </a:ln>
        </p:spPr>
        <p:txBody>
          <a:bodyPr vert="horz" wrap="square" lIns="91440" tIns="45720" rIns="91440" bIns="45720" anchor="b" anchorCtr="0" compatLnSpc="1">
            <a:normAutofit/>
          </a:bodyPr>
          <a:lstStyle/>
          <a:p>
            <a:pPr marL="0" marR="0" lvl="0" indent="0" algn="l" defTabSz="914400" rtl="0" fontAlgn="auto" hangingPunct="1">
              <a:lnSpc>
                <a:spcPct val="90000"/>
              </a:lnSpc>
              <a:spcBef>
                <a:spcPts val="0"/>
              </a:spcBef>
              <a:spcAft>
                <a:spcPts val="0"/>
              </a:spcAft>
              <a:buNone/>
              <a:tabLst/>
              <a:defRPr sz="1800" b="0" i="0" u="none" strike="noStrike" kern="0" cap="none" spc="0" baseline="0">
                <a:solidFill>
                  <a:srgbClr val="000000"/>
                </a:solidFill>
                <a:uFillTx/>
              </a:defRPr>
            </a:pPr>
            <a:r>
              <a:rPr lang="sv-SE" sz="4500" b="1" i="0" u="none" strike="noStrike" kern="1200" cap="none" spc="0" baseline="0" dirty="0">
                <a:solidFill>
                  <a:srgbClr val="000000"/>
                </a:solidFill>
                <a:uFillTx/>
                <a:latin typeface="Calibri"/>
              </a:rPr>
              <a:t>Film, Hållbart idrottande</a:t>
            </a:r>
          </a:p>
        </p:txBody>
      </p:sp>
      <p:pic>
        <p:nvPicPr>
          <p:cNvPr id="5" name="Bild 9" descr="Chatt">
            <a:extLst>
              <a:ext uri="{FF2B5EF4-FFF2-40B4-BE49-F238E27FC236}">
                <a16:creationId xmlns:a16="http://schemas.microsoft.com/office/drawing/2014/main" id="{F30AA15F-91E6-40E4-8DE6-5C79BDE02E1B}"/>
              </a:ext>
            </a:extLst>
          </p:cNvPr>
          <p:cNvPicPr>
            <a:picLocks noChangeAspect="1"/>
          </p:cNvPicPr>
          <p:nvPr/>
        </p:nvPicPr>
        <p: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l="5444" t="18256" r="4331" b="18256"/>
          <a:stretch>
            <a:fillRect/>
          </a:stretch>
        </p:blipFill>
        <p:spPr>
          <a:xfrm>
            <a:off x="8555419" y="3270360"/>
            <a:ext cx="3511725" cy="2471220"/>
          </a:xfrm>
          <a:prstGeom prst="rect">
            <a:avLst/>
          </a:prstGeom>
          <a:noFill/>
          <a:ln cap="flat">
            <a:noFill/>
          </a:ln>
        </p:spPr>
      </p:pic>
      <p:grpSp>
        <p:nvGrpSpPr>
          <p:cNvPr id="6" name="Group 5">
            <a:extLst>
              <a:ext uri="{FF2B5EF4-FFF2-40B4-BE49-F238E27FC236}">
                <a16:creationId xmlns:a16="http://schemas.microsoft.com/office/drawing/2014/main" id="{53FEC973-1623-C5BE-0078-19CC96B02C6A}"/>
              </a:ext>
            </a:extLst>
          </p:cNvPr>
          <p:cNvGrpSpPr/>
          <p:nvPr/>
        </p:nvGrpSpPr>
        <p:grpSpPr>
          <a:xfrm>
            <a:off x="0" y="8730"/>
            <a:ext cx="12011220" cy="1624263"/>
            <a:chOff x="0" y="8730"/>
            <a:chExt cx="12011220" cy="1624263"/>
          </a:xfrm>
        </p:grpSpPr>
        <p:sp>
          <p:nvSpPr>
            <p:cNvPr id="7" name="Rectangle 6">
              <a:extLst>
                <a:ext uri="{FF2B5EF4-FFF2-40B4-BE49-F238E27FC236}">
                  <a16:creationId xmlns:a16="http://schemas.microsoft.com/office/drawing/2014/main" id="{7B9E5F41-EF39-E52F-B7A7-93FB96F033BD}"/>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latshållare för innehåll 6">
              <a:extLst>
                <a:ext uri="{FF2B5EF4-FFF2-40B4-BE49-F238E27FC236}">
                  <a16:creationId xmlns:a16="http://schemas.microsoft.com/office/drawing/2014/main" id="{55AF276C-ECD5-EAE3-C92E-AB7AF9050673}"/>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Tree>
    <p:extLst>
      <p:ext uri="{BB962C8B-B14F-4D97-AF65-F5344CB8AC3E}">
        <p14:creationId xmlns:p14="http://schemas.microsoft.com/office/powerpoint/2010/main" val="713824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name="Slide298">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4751795-062B-47B6-8D97-726098E94120}"/>
              </a:ext>
            </a:extLst>
          </p:cNvPr>
          <p:cNvSpPr txBox="1">
            <a:spLocks noGrp="1"/>
          </p:cNvSpPr>
          <p:nvPr>
            <p:ph type="ctrTitle"/>
          </p:nvPr>
        </p:nvSpPr>
        <p:spPr>
          <a:xfrm>
            <a:off x="784226" y="1173476"/>
            <a:ext cx="10242002" cy="770253"/>
          </a:xfrm>
        </p:spPr>
        <p:txBody>
          <a:bodyPr anchorCtr="0"/>
          <a:lstStyle/>
          <a:p>
            <a:pPr lvl="0" algn="l"/>
            <a:r>
              <a:rPr lang="sv-SE" sz="4500" b="1" dirty="0">
                <a:latin typeface="Calibri"/>
              </a:rPr>
              <a:t>Spelformen 9 mot 9</a:t>
            </a:r>
          </a:p>
        </p:txBody>
      </p:sp>
      <p:grpSp>
        <p:nvGrpSpPr>
          <p:cNvPr id="13" name="Group 12">
            <a:extLst>
              <a:ext uri="{FF2B5EF4-FFF2-40B4-BE49-F238E27FC236}">
                <a16:creationId xmlns:a16="http://schemas.microsoft.com/office/drawing/2014/main" id="{546D901B-2038-E5E8-7148-CC51DBF670FA}"/>
              </a:ext>
            </a:extLst>
          </p:cNvPr>
          <p:cNvGrpSpPr/>
          <p:nvPr/>
        </p:nvGrpSpPr>
        <p:grpSpPr>
          <a:xfrm>
            <a:off x="0" y="8730"/>
            <a:ext cx="12011220" cy="1624263"/>
            <a:chOff x="0" y="8730"/>
            <a:chExt cx="12011220" cy="1624263"/>
          </a:xfrm>
        </p:grpSpPr>
        <p:sp>
          <p:nvSpPr>
            <p:cNvPr id="14" name="Rectangle 13">
              <a:extLst>
                <a:ext uri="{FF2B5EF4-FFF2-40B4-BE49-F238E27FC236}">
                  <a16:creationId xmlns:a16="http://schemas.microsoft.com/office/drawing/2014/main" id="{E8552631-D74B-7E30-B781-D9AEE9C4F5BB}"/>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latshållare för innehåll 6">
              <a:extLst>
                <a:ext uri="{FF2B5EF4-FFF2-40B4-BE49-F238E27FC236}">
                  <a16:creationId xmlns:a16="http://schemas.microsoft.com/office/drawing/2014/main" id="{2AA24B6B-E6C1-2105-FCFD-6442F9AE8430}"/>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
        <p:nvSpPr>
          <p:cNvPr id="30" name="Rektangel: rundade hörn 18">
            <a:extLst>
              <a:ext uri="{FF2B5EF4-FFF2-40B4-BE49-F238E27FC236}">
                <a16:creationId xmlns:a16="http://schemas.microsoft.com/office/drawing/2014/main" id="{7FC9B647-7E6D-4563-B1AE-4838E965BD74}"/>
              </a:ext>
            </a:extLst>
          </p:cNvPr>
          <p:cNvSpPr/>
          <p:nvPr/>
        </p:nvSpPr>
        <p:spPr>
          <a:xfrm>
            <a:off x="356174" y="4958040"/>
            <a:ext cx="2194560" cy="1355346"/>
          </a:xfrm>
          <a:prstGeom prst="roundRect">
            <a:avLst>
              <a:gd name="adj" fmla="val 9022"/>
            </a:avLst>
          </a:prstGeom>
          <a:noFill/>
          <a:ln w="76196" cap="flat">
            <a:solidFill>
              <a:schemeClr val="tx1"/>
            </a:solidFill>
            <a:prstDash val="solid"/>
            <a:miter/>
          </a:ln>
          <a:effectLst>
            <a:outerShdw dist="50798" dir="1319897" algn="tl">
              <a:srgbClr val="000000">
                <a:alpha val="88000"/>
              </a:srgbClr>
            </a:outerShdw>
          </a:effectLst>
        </p:spPr>
        <p:txBody>
          <a:bodyPr vert="horz" wrap="square" lIns="91440" tIns="45720" rIns="91440" bIns="45720" anchor="t" anchorCtr="1" compatLnSpc="1">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sv-SE" sz="2000" kern="0" dirty="0">
                <a:solidFill>
                  <a:srgbClr val="FFFF00"/>
                </a:solidFill>
                <a:latin typeface="Calibri"/>
              </a:rPr>
              <a:t>3 mot 3</a:t>
            </a:r>
            <a:br>
              <a:rPr lang="sv-SE" sz="2000" kern="0" dirty="0">
                <a:solidFill>
                  <a:srgbClr val="FFFF00"/>
                </a:solidFill>
                <a:latin typeface="Calibri"/>
              </a:rPr>
            </a:br>
            <a:r>
              <a:rPr lang="sv-SE" sz="2000" kern="0" dirty="0">
                <a:solidFill>
                  <a:srgbClr val="FFFF00"/>
                </a:solidFill>
                <a:latin typeface="Calibri"/>
              </a:rPr>
              <a:t>6-7 år</a:t>
            </a:r>
            <a:br>
              <a:rPr lang="sv-SE" sz="2000" kern="0" dirty="0">
                <a:solidFill>
                  <a:srgbClr val="FFFF00"/>
                </a:solidFill>
                <a:latin typeface="Calibri"/>
              </a:rPr>
            </a:br>
            <a:r>
              <a:rPr lang="sv-SE" sz="2000" kern="0" dirty="0">
                <a:solidFill>
                  <a:srgbClr val="FFFF00"/>
                </a:solidFill>
                <a:latin typeface="Calibri"/>
              </a:rPr>
              <a:t>Individuellt spel</a:t>
            </a:r>
          </a:p>
        </p:txBody>
      </p:sp>
      <p:sp>
        <p:nvSpPr>
          <p:cNvPr id="31" name="Rektangel: rundade hörn 19">
            <a:extLst>
              <a:ext uri="{FF2B5EF4-FFF2-40B4-BE49-F238E27FC236}">
                <a16:creationId xmlns:a16="http://schemas.microsoft.com/office/drawing/2014/main" id="{2B6C25AE-144F-4C3D-8B7A-54CFE8A5461C}"/>
              </a:ext>
            </a:extLst>
          </p:cNvPr>
          <p:cNvSpPr/>
          <p:nvPr/>
        </p:nvSpPr>
        <p:spPr>
          <a:xfrm>
            <a:off x="2682814" y="4792249"/>
            <a:ext cx="2194560" cy="1509045"/>
          </a:xfrm>
          <a:prstGeom prst="roundRect">
            <a:avLst>
              <a:gd name="adj" fmla="val 6930"/>
            </a:avLst>
          </a:prstGeom>
          <a:noFill/>
          <a:ln w="76196" cap="flat">
            <a:solidFill>
              <a:schemeClr val="tx1"/>
            </a:solidFill>
            <a:prstDash val="solid"/>
            <a:miter/>
          </a:ln>
          <a:effectLst>
            <a:outerShdw dist="50798" dir="1319897" algn="tl">
              <a:srgbClr val="000000">
                <a:alpha val="88000"/>
              </a:srgbClr>
            </a:outerShdw>
          </a:effectLst>
        </p:spPr>
        <p:txBody>
          <a:bodyPr vert="horz" wrap="square" lIns="91440" tIns="45720" rIns="91440" bIns="45720" anchor="t" anchorCtr="1" compatLnSpc="1">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sv-SE" sz="2000" kern="0" dirty="0">
                <a:solidFill>
                  <a:srgbClr val="FFFF00"/>
                </a:solidFill>
                <a:latin typeface="Calibri"/>
              </a:rPr>
              <a:t>5 mot 5</a:t>
            </a:r>
            <a:br>
              <a:rPr lang="sv-SE" sz="2000" kern="0" dirty="0">
                <a:solidFill>
                  <a:srgbClr val="FFFF00"/>
                </a:solidFill>
                <a:latin typeface="Calibri"/>
              </a:rPr>
            </a:br>
            <a:r>
              <a:rPr lang="sv-SE" sz="2000" kern="0" dirty="0">
                <a:solidFill>
                  <a:srgbClr val="FFFF00"/>
                </a:solidFill>
                <a:latin typeface="Calibri"/>
              </a:rPr>
              <a:t>8-9 år</a:t>
            </a:r>
            <a:br>
              <a:rPr lang="sv-SE" sz="2000" kern="0" dirty="0">
                <a:solidFill>
                  <a:srgbClr val="FFFF00"/>
                </a:solidFill>
                <a:latin typeface="Calibri"/>
              </a:rPr>
            </a:br>
            <a:r>
              <a:rPr lang="sv-SE" sz="2000" kern="0" dirty="0">
                <a:solidFill>
                  <a:srgbClr val="FFFF00"/>
                </a:solidFill>
                <a:latin typeface="Calibri"/>
              </a:rPr>
              <a:t>Spel med närmaste spelare</a:t>
            </a:r>
          </a:p>
        </p:txBody>
      </p:sp>
      <p:sp>
        <p:nvSpPr>
          <p:cNvPr id="32" name="Rektangel: rundade hörn 20">
            <a:extLst>
              <a:ext uri="{FF2B5EF4-FFF2-40B4-BE49-F238E27FC236}">
                <a16:creationId xmlns:a16="http://schemas.microsoft.com/office/drawing/2014/main" id="{BE452EB6-90D2-4584-A7FD-E5E2A2D5CF22}"/>
              </a:ext>
            </a:extLst>
          </p:cNvPr>
          <p:cNvSpPr/>
          <p:nvPr/>
        </p:nvSpPr>
        <p:spPr>
          <a:xfrm>
            <a:off x="4999294" y="4639314"/>
            <a:ext cx="2194560" cy="1650835"/>
          </a:xfrm>
          <a:prstGeom prst="roundRect">
            <a:avLst>
              <a:gd name="adj" fmla="val 6967"/>
            </a:avLst>
          </a:prstGeom>
          <a:noFill/>
          <a:ln w="76196" cap="flat">
            <a:solidFill>
              <a:schemeClr val="tx1"/>
            </a:solidFill>
            <a:prstDash val="solid"/>
            <a:miter/>
          </a:ln>
          <a:effectLst>
            <a:outerShdw dist="50798" dir="1319897" algn="tl">
              <a:srgbClr val="000000">
                <a:alpha val="88000"/>
              </a:srgbClr>
            </a:outerShdw>
          </a:effectLst>
        </p:spPr>
        <p:txBody>
          <a:bodyPr vert="horz" wrap="square" lIns="91440" tIns="45720" rIns="91440" bIns="45720" anchor="t" anchorCtr="1" compatLnSpc="1">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sv-SE" sz="2000" kern="0" dirty="0">
                <a:solidFill>
                  <a:srgbClr val="FFFF00"/>
                </a:solidFill>
                <a:latin typeface="Calibri"/>
              </a:rPr>
              <a:t>7 mot 7</a:t>
            </a:r>
            <a:br>
              <a:rPr lang="sv-SE" sz="2000" kern="0" dirty="0">
                <a:solidFill>
                  <a:srgbClr val="FFFF00"/>
                </a:solidFill>
                <a:latin typeface="Calibri"/>
              </a:rPr>
            </a:br>
            <a:r>
              <a:rPr lang="sv-SE" sz="2000" kern="0" dirty="0">
                <a:solidFill>
                  <a:srgbClr val="FFFF00"/>
                </a:solidFill>
                <a:latin typeface="Calibri"/>
              </a:rPr>
              <a:t>10-12 år</a:t>
            </a:r>
            <a:br>
              <a:rPr lang="sv-SE" sz="2000" kern="0" dirty="0">
                <a:solidFill>
                  <a:srgbClr val="FFFF00"/>
                </a:solidFill>
                <a:latin typeface="Calibri"/>
              </a:rPr>
            </a:br>
            <a:r>
              <a:rPr lang="sv-SE" sz="2000" kern="0" dirty="0">
                <a:solidFill>
                  <a:srgbClr val="FFFF00"/>
                </a:solidFill>
                <a:latin typeface="Calibri"/>
              </a:rPr>
              <a:t>Kollektivt spel med få spelare</a:t>
            </a:r>
          </a:p>
        </p:txBody>
      </p:sp>
      <p:sp>
        <p:nvSpPr>
          <p:cNvPr id="33" name="Rektangel: rundade hörn 21">
            <a:extLst>
              <a:ext uri="{FF2B5EF4-FFF2-40B4-BE49-F238E27FC236}">
                <a16:creationId xmlns:a16="http://schemas.microsoft.com/office/drawing/2014/main" id="{E4336ABA-9A68-4027-BB63-F1A664E42D47}"/>
              </a:ext>
            </a:extLst>
          </p:cNvPr>
          <p:cNvSpPr/>
          <p:nvPr/>
        </p:nvSpPr>
        <p:spPr>
          <a:xfrm>
            <a:off x="7315073" y="4396391"/>
            <a:ext cx="2194560" cy="1875428"/>
          </a:xfrm>
          <a:prstGeom prst="roundRect">
            <a:avLst>
              <a:gd name="adj" fmla="val 5115"/>
            </a:avLst>
          </a:prstGeom>
          <a:solidFill>
            <a:schemeClr val="tx1"/>
          </a:solidFill>
          <a:ln w="76196" cap="flat">
            <a:solidFill>
              <a:schemeClr val="tx1"/>
            </a:solidFill>
            <a:prstDash val="solid"/>
            <a:miter/>
          </a:ln>
          <a:effectLst>
            <a:outerShdw dist="50798" dir="1319897" algn="tl">
              <a:srgbClr val="000000">
                <a:alpha val="88000"/>
              </a:srgbClr>
            </a:outerShdw>
          </a:effectLst>
        </p:spPr>
        <p:txBody>
          <a:bodyPr vert="horz" wrap="square" lIns="91440" tIns="45720" rIns="91440" bIns="45720" anchor="t" anchorCtr="1" compatLnSpc="1">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sv-SE" sz="2000" b="1" kern="0" dirty="0">
                <a:solidFill>
                  <a:srgbClr val="FFFF00"/>
                </a:solidFill>
                <a:latin typeface="Calibri"/>
              </a:rPr>
              <a:t>9 mot 9</a:t>
            </a:r>
            <a:br>
              <a:rPr lang="sv-SE" sz="2000" b="1" kern="0" dirty="0">
                <a:solidFill>
                  <a:srgbClr val="FFFF00"/>
                </a:solidFill>
                <a:latin typeface="Calibri"/>
              </a:rPr>
            </a:br>
            <a:r>
              <a:rPr lang="sv-SE" sz="2000" b="1" kern="0" dirty="0">
                <a:solidFill>
                  <a:srgbClr val="FFFF00"/>
                </a:solidFill>
                <a:latin typeface="Calibri"/>
              </a:rPr>
              <a:t>13-14 år</a:t>
            </a:r>
            <a:br>
              <a:rPr lang="sv-SE" sz="2000" b="1" kern="0" dirty="0">
                <a:solidFill>
                  <a:srgbClr val="FFFF00"/>
                </a:solidFill>
                <a:latin typeface="Calibri"/>
              </a:rPr>
            </a:br>
            <a:r>
              <a:rPr lang="sv-SE" sz="2000" b="1" kern="0" dirty="0">
                <a:solidFill>
                  <a:srgbClr val="FFFF00"/>
                </a:solidFill>
                <a:latin typeface="Calibri"/>
              </a:rPr>
              <a:t>Kollektivt spel med flera spelare</a:t>
            </a:r>
          </a:p>
        </p:txBody>
      </p:sp>
      <p:sp>
        <p:nvSpPr>
          <p:cNvPr id="34" name="Rektangel: rundade hörn 22">
            <a:extLst>
              <a:ext uri="{FF2B5EF4-FFF2-40B4-BE49-F238E27FC236}">
                <a16:creationId xmlns:a16="http://schemas.microsoft.com/office/drawing/2014/main" id="{B28CC29A-F943-4A4D-ADB2-8202D50B80EA}"/>
              </a:ext>
            </a:extLst>
          </p:cNvPr>
          <p:cNvSpPr/>
          <p:nvPr/>
        </p:nvSpPr>
        <p:spPr>
          <a:xfrm>
            <a:off x="9641267" y="4203667"/>
            <a:ext cx="2194560" cy="2054735"/>
          </a:xfrm>
          <a:prstGeom prst="roundRect">
            <a:avLst>
              <a:gd name="adj" fmla="val 5093"/>
            </a:avLst>
          </a:prstGeom>
          <a:noFill/>
          <a:ln w="76196" cap="flat">
            <a:solidFill>
              <a:schemeClr val="tx1"/>
            </a:solidFill>
            <a:prstDash val="solid"/>
            <a:miter/>
          </a:ln>
          <a:effectLst>
            <a:outerShdw dist="50798" dir="1319897" algn="tl">
              <a:srgbClr val="000000">
                <a:alpha val="88000"/>
              </a:srgbClr>
            </a:outerShdw>
          </a:effectLst>
        </p:spPr>
        <p:txBody>
          <a:bodyPr vert="horz" wrap="square" lIns="91440" tIns="45720" rIns="91440" bIns="45720" anchor="t" anchorCtr="1" compatLnSpc="1">
            <a:noAutofit/>
          </a:bodyPr>
          <a:lstStyle>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sv-SE" sz="2000" kern="0" dirty="0">
                <a:solidFill>
                  <a:srgbClr val="FFFF00"/>
                </a:solidFill>
                <a:latin typeface="Calibri"/>
              </a:rPr>
              <a:t>11 mot 11</a:t>
            </a:r>
            <a:br>
              <a:rPr lang="sv-SE" sz="2000" kern="0" dirty="0">
                <a:solidFill>
                  <a:srgbClr val="FFFF00"/>
                </a:solidFill>
                <a:latin typeface="Calibri"/>
              </a:rPr>
            </a:br>
            <a:r>
              <a:rPr lang="sv-SE" sz="2000" kern="0" dirty="0">
                <a:solidFill>
                  <a:srgbClr val="FFFF00"/>
                </a:solidFill>
                <a:latin typeface="Calibri"/>
              </a:rPr>
              <a:t>15- år</a:t>
            </a:r>
            <a:br>
              <a:rPr lang="sv-SE" sz="2000" kern="0" dirty="0">
                <a:solidFill>
                  <a:srgbClr val="FFFF00"/>
                </a:solidFill>
                <a:latin typeface="Calibri"/>
              </a:rPr>
            </a:br>
            <a:r>
              <a:rPr lang="sv-SE" sz="2000" kern="0" dirty="0">
                <a:solidFill>
                  <a:srgbClr val="FFFF00"/>
                </a:solidFill>
                <a:latin typeface="Calibri"/>
              </a:rPr>
              <a:t>Kollektivt spel med hela laget</a:t>
            </a:r>
          </a:p>
        </p:txBody>
      </p:sp>
      <p:pic>
        <p:nvPicPr>
          <p:cNvPr id="35" name="Bildobjekt 23">
            <a:extLst>
              <a:ext uri="{FF2B5EF4-FFF2-40B4-BE49-F238E27FC236}">
                <a16:creationId xmlns:a16="http://schemas.microsoft.com/office/drawing/2014/main" id="{6A603E3C-2551-4F59-98C7-22EA53C67425}"/>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rot="283192">
            <a:off x="3025474" y="3328446"/>
            <a:ext cx="999413" cy="1668700"/>
          </a:xfrm>
          <a:prstGeom prst="rect">
            <a:avLst/>
          </a:prstGeom>
        </p:spPr>
      </p:pic>
      <p:pic>
        <p:nvPicPr>
          <p:cNvPr id="36" name="Bildobjekt 24">
            <a:extLst>
              <a:ext uri="{FF2B5EF4-FFF2-40B4-BE49-F238E27FC236}">
                <a16:creationId xmlns:a16="http://schemas.microsoft.com/office/drawing/2014/main" id="{9EF7F791-4464-4539-9ED4-2FFE1109C5FE}"/>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r="-4757"/>
          <a:stretch/>
        </p:blipFill>
        <p:spPr>
          <a:xfrm>
            <a:off x="1273445" y="3940117"/>
            <a:ext cx="372227" cy="1066988"/>
          </a:xfrm>
          <a:prstGeom prst="rect">
            <a:avLst/>
          </a:prstGeom>
        </p:spPr>
      </p:pic>
      <p:pic>
        <p:nvPicPr>
          <p:cNvPr id="37" name="Bildobjekt 25">
            <a:extLst>
              <a:ext uri="{FF2B5EF4-FFF2-40B4-BE49-F238E27FC236}">
                <a16:creationId xmlns:a16="http://schemas.microsoft.com/office/drawing/2014/main" id="{8AD9EB9D-B715-463B-B773-D0279906E046}"/>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7612052" y="2483740"/>
            <a:ext cx="1358510" cy="2211654"/>
          </a:xfrm>
          <a:prstGeom prst="rect">
            <a:avLst/>
          </a:prstGeom>
        </p:spPr>
      </p:pic>
      <p:pic>
        <p:nvPicPr>
          <p:cNvPr id="38" name="Picture 37">
            <a:extLst>
              <a:ext uri="{FF2B5EF4-FFF2-40B4-BE49-F238E27FC236}">
                <a16:creationId xmlns:a16="http://schemas.microsoft.com/office/drawing/2014/main" id="{A5B83E16-B096-4A53-9B15-E4B41ECC1846}"/>
              </a:ext>
            </a:extLst>
          </p:cNvPr>
          <p:cNvPicPr>
            <a:picLocks noChangeAspect="1"/>
          </p:cNvPicPr>
          <p:nvPr/>
        </p:nvPicPr>
        <p:blipFill>
          <a:blip r:embed="rId7" cstate="email">
            <a:extLst>
              <a:ext uri="{28A0092B-C50C-407E-A947-70E740481C1C}">
                <a14:useLocalDpi xmlns:a14="http://schemas.microsoft.com/office/drawing/2010/main"/>
              </a:ext>
            </a:extLst>
          </a:blip>
          <a:srcRect/>
          <a:stretch>
            <a:fillRect/>
          </a:stretch>
        </p:blipFill>
        <p:spPr bwMode="auto">
          <a:xfrm>
            <a:off x="4872580" y="2837412"/>
            <a:ext cx="1506664" cy="1916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38">
            <a:extLst>
              <a:ext uri="{FF2B5EF4-FFF2-40B4-BE49-F238E27FC236}">
                <a16:creationId xmlns:a16="http://schemas.microsoft.com/office/drawing/2014/main" id="{513665DD-281A-49C7-B9E0-FFA06619FDFA}"/>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9641267" y="2011709"/>
            <a:ext cx="1695314" cy="246411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9EED65-5472-449D-B1C9-F93C53975815}"/>
              </a:ext>
            </a:extLst>
          </p:cNvPr>
          <p:cNvSpPr txBox="1">
            <a:spLocks noGrp="1"/>
          </p:cNvSpPr>
          <p:nvPr>
            <p:ph type="ctrTitle"/>
          </p:nvPr>
        </p:nvSpPr>
        <p:spPr>
          <a:xfrm>
            <a:off x="775988" y="1173476"/>
            <a:ext cx="10242002" cy="770253"/>
          </a:xfrm>
          <a:noFill/>
          <a:ln>
            <a:noFill/>
          </a:ln>
        </p:spPr>
        <p:txBody>
          <a:bodyPr vert="horz" wrap="square" lIns="91440" tIns="45720" rIns="91440" bIns="45720" anchor="b" anchorCtr="0" compatLnSpc="1">
            <a:normAutofit/>
          </a:bodyPr>
          <a:lstStyle/>
          <a:p>
            <a:pPr algn="l"/>
            <a:r>
              <a:rPr lang="en-US" sz="3600" b="1" dirty="0">
                <a:latin typeface="Calibri-Bold"/>
              </a:rPr>
              <a:t>9 mot 9 (13-14år)</a:t>
            </a:r>
            <a:endParaRPr lang="en-US" sz="3600" b="1" i="0" u="none" strike="noStrike" baseline="0" dirty="0">
              <a:latin typeface="Calibri-Bold"/>
            </a:endParaRPr>
          </a:p>
        </p:txBody>
      </p:sp>
      <p:sp>
        <p:nvSpPr>
          <p:cNvPr id="3" name="Platshållare för text 2">
            <a:extLst>
              <a:ext uri="{FF2B5EF4-FFF2-40B4-BE49-F238E27FC236}">
                <a16:creationId xmlns:a16="http://schemas.microsoft.com/office/drawing/2014/main" id="{6FC7862B-9D82-4E91-A278-6756D706D62A}"/>
              </a:ext>
            </a:extLst>
          </p:cNvPr>
          <p:cNvSpPr txBox="1"/>
          <p:nvPr/>
        </p:nvSpPr>
        <p:spPr>
          <a:xfrm>
            <a:off x="775987" y="2302686"/>
            <a:ext cx="5053311" cy="4007497"/>
          </a:xfrm>
          <a:prstGeom prst="rect">
            <a:avLst/>
          </a:prstGeom>
          <a:noFill/>
          <a:ln cap="flat">
            <a:noFill/>
          </a:ln>
        </p:spPr>
        <p:txBody>
          <a:bodyPr vert="horz" wrap="square" lIns="91440" tIns="45720" rIns="91440" bIns="45720" anchor="t" anchorCtr="0" compatLnSpc="1">
            <a:noAutofit/>
          </a:bodyPr>
          <a:lstStyle>
            <a:defPPr>
              <a:defRPr lang="sv-SE"/>
            </a:defPPr>
            <a:lvl1pPr marL="198004" marR="0" lvl="0" indent="-198004" fontAlgn="auto">
              <a:lnSpc>
                <a:spcPct val="95000"/>
              </a:lnSpc>
              <a:spcBef>
                <a:spcPts val="1000"/>
              </a:spcBef>
              <a:spcAft>
                <a:spcPts val="0"/>
              </a:spcAft>
              <a:buSzPct val="100000"/>
              <a:buFont typeface="Arial" pitchFamily="34"/>
              <a:buChar char="•"/>
              <a:tabLst/>
              <a:defRPr sz="1200" b="0" i="0" u="none" strike="noStrike" kern="0" cap="none" spc="0" baseline="0">
                <a:solidFill>
                  <a:srgbClr val="000000"/>
                </a:solidFill>
                <a:uFillTx/>
                <a:latin typeface="Calibri" panose="020F0502020204030204" pitchFamily="34" charset="0"/>
              </a:defRPr>
            </a:lvl1pPr>
          </a:lstStyle>
          <a:p>
            <a:r>
              <a:rPr lang="sv-SE" sz="2000" dirty="0"/>
              <a:t>Spelet</a:t>
            </a:r>
          </a:p>
          <a:p>
            <a:pPr lvl="1"/>
            <a:r>
              <a:rPr lang="sv-SE" sz="1200" b="0" i="0" dirty="0">
                <a:solidFill>
                  <a:srgbClr val="1F1F1F"/>
                </a:solidFill>
                <a:effectLst/>
                <a:latin typeface="Stag Sans"/>
              </a:rPr>
              <a:t>Målsättningen med spelformen 9 mot 9 är att spelarna ska ha roligt och samtidigt lära sig så mycket som möjligt. Alla spelare ska ges förutsättningar för att utvecklas och delta efter sina förutsättningar.</a:t>
            </a:r>
            <a:endParaRPr lang="sv-SE" sz="1200" dirty="0">
              <a:solidFill>
                <a:srgbClr val="1F1F1F"/>
              </a:solidFill>
              <a:latin typeface="Stag Sans"/>
            </a:endParaRPr>
          </a:p>
          <a:p>
            <a:r>
              <a:rPr lang="sv-SE" sz="2000" dirty="0"/>
              <a:t>Träningen</a:t>
            </a:r>
          </a:p>
          <a:p>
            <a:pPr lvl="1"/>
            <a:r>
              <a:rPr lang="sv-SE" sz="1200" b="0" i="0" dirty="0">
                <a:solidFill>
                  <a:srgbClr val="1F1F1F"/>
                </a:solidFill>
                <a:effectLst/>
                <a:latin typeface="Stag Sans"/>
              </a:rPr>
              <a:t>Det kan finnas stora skillnader mellan individer när det gäller både motivation och förutsättningar för att träna ofta. Vi strävar efter att möjliggöra för alla att träna fotboll efter sina förutsättningar.</a:t>
            </a:r>
            <a:endParaRPr lang="sv-SE" sz="1200" dirty="0"/>
          </a:p>
          <a:p>
            <a:r>
              <a:rPr lang="sv-SE" sz="2000" dirty="0"/>
              <a:t>Matchen</a:t>
            </a:r>
          </a:p>
          <a:p>
            <a:pPr lvl="1"/>
            <a:r>
              <a:rPr lang="sv-SE" sz="1200" b="0" i="0" dirty="0">
                <a:solidFill>
                  <a:srgbClr val="1F1F1F"/>
                </a:solidFill>
                <a:effectLst/>
                <a:latin typeface="Stag Sans"/>
              </a:rPr>
              <a:t>Matcher spelas som seriespel med en match i veckan. Vi åker på Cuper och har läger, det blir roliga avbrott i den ordinarie verksamheten och vi hoppas att det ökar spelarnas motivation att spela fotboll.</a:t>
            </a:r>
            <a:endParaRPr lang="sv-SE" sz="1200" dirty="0">
              <a:solidFill>
                <a:srgbClr val="1F1F1F"/>
              </a:solidFill>
              <a:latin typeface="Stag Sans"/>
            </a:endParaRPr>
          </a:p>
        </p:txBody>
      </p:sp>
      <p:grpSp>
        <p:nvGrpSpPr>
          <p:cNvPr id="6" name="Group 5">
            <a:extLst>
              <a:ext uri="{FF2B5EF4-FFF2-40B4-BE49-F238E27FC236}">
                <a16:creationId xmlns:a16="http://schemas.microsoft.com/office/drawing/2014/main" id="{948D5D96-F931-05B6-08F5-A5F6552824B3}"/>
              </a:ext>
            </a:extLst>
          </p:cNvPr>
          <p:cNvGrpSpPr/>
          <p:nvPr/>
        </p:nvGrpSpPr>
        <p:grpSpPr>
          <a:xfrm>
            <a:off x="0" y="8730"/>
            <a:ext cx="12011220" cy="1624263"/>
            <a:chOff x="0" y="8730"/>
            <a:chExt cx="12011220" cy="1624263"/>
          </a:xfrm>
        </p:grpSpPr>
        <p:sp>
          <p:nvSpPr>
            <p:cNvPr id="7" name="Rectangle 6">
              <a:extLst>
                <a:ext uri="{FF2B5EF4-FFF2-40B4-BE49-F238E27FC236}">
                  <a16:creationId xmlns:a16="http://schemas.microsoft.com/office/drawing/2014/main" id="{B7E3A4AB-49C9-EB16-ECAB-ED678D5A2D64}"/>
                </a:ext>
              </a:extLst>
            </p:cNvPr>
            <p:cNvSpPr/>
            <p:nvPr/>
          </p:nvSpPr>
          <p:spPr>
            <a:xfrm>
              <a:off x="0" y="180870"/>
              <a:ext cx="10771833" cy="992606"/>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latshållare för innehåll 6">
              <a:extLst>
                <a:ext uri="{FF2B5EF4-FFF2-40B4-BE49-F238E27FC236}">
                  <a16:creationId xmlns:a16="http://schemas.microsoft.com/office/drawing/2014/main" id="{DDF55F98-C26E-20E2-E17C-5B149E6FCFB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465574" y="8730"/>
              <a:ext cx="1545646" cy="1624263"/>
            </a:xfrm>
            <a:prstGeom prst="rect">
              <a:avLst/>
            </a:prstGeom>
          </p:spPr>
        </p:pic>
      </p:grpSp>
      <p:sp>
        <p:nvSpPr>
          <p:cNvPr id="5" name="Rectangle 4">
            <a:extLst>
              <a:ext uri="{FF2B5EF4-FFF2-40B4-BE49-F238E27FC236}">
                <a16:creationId xmlns:a16="http://schemas.microsoft.com/office/drawing/2014/main" id="{B68675A1-327C-2099-547B-48284DCC4A28}"/>
              </a:ext>
            </a:extLst>
          </p:cNvPr>
          <p:cNvSpPr/>
          <p:nvPr/>
        </p:nvSpPr>
        <p:spPr>
          <a:xfrm>
            <a:off x="6096000" y="2625600"/>
            <a:ext cx="5890260" cy="2136602"/>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1" descr="killar05.png">
            <a:extLst>
              <a:ext uri="{FF2B5EF4-FFF2-40B4-BE49-F238E27FC236}">
                <a16:creationId xmlns:a16="http://schemas.microsoft.com/office/drawing/2014/main" id="{1B40B407-2E09-FB0A-5F44-9D06AC064273}"/>
              </a:ext>
            </a:extLst>
          </p:cNvPr>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10017082" y="4860461"/>
            <a:ext cx="1375792" cy="199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a:extLst>
              <a:ext uri="{FF2B5EF4-FFF2-40B4-BE49-F238E27FC236}">
                <a16:creationId xmlns:a16="http://schemas.microsoft.com/office/drawing/2014/main" id="{1C94B5C3-FEF5-DC39-050D-F0D47C997495}"/>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a:stretch/>
        </p:blipFill>
        <p:spPr bwMode="auto">
          <a:xfrm>
            <a:off x="6268990" y="2685535"/>
            <a:ext cx="5659395" cy="22605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8425332"/>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AB42BD2D7C70944CACD042DB31A4BA2F" ma:contentTypeVersion="2" ma:contentTypeDescription="Skapa ett nytt dokument." ma:contentTypeScope="" ma:versionID="cbf4c2e3a278754f5f35e2ec88fc1da3">
  <xsd:schema xmlns:xsd="http://www.w3.org/2001/XMLSchema" xmlns:xs="http://www.w3.org/2001/XMLSchema" xmlns:p="http://schemas.microsoft.com/office/2006/metadata/properties" xmlns:ns2="81770784-f9b7-409e-a2ae-952ebe0a7e15" targetNamespace="http://schemas.microsoft.com/office/2006/metadata/properties" ma:root="true" ma:fieldsID="f13d1b4069ef6b36f463d759260f7c70" ns2:_="">
    <xsd:import namespace="81770784-f9b7-409e-a2ae-952ebe0a7e15"/>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770784-f9b7-409e-a2ae-952ebe0a7e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C9FF8D6-C752-4FDC-AA5D-751B3237A80B}">
  <ds:schemaRefs>
    <ds:schemaRef ds:uri="http://schemas.microsoft.com/sharepoint/v3/contenttype/forms"/>
  </ds:schemaRefs>
</ds:datastoreItem>
</file>

<file path=customXml/itemProps2.xml><?xml version="1.0" encoding="utf-8"?>
<ds:datastoreItem xmlns:ds="http://schemas.openxmlformats.org/officeDocument/2006/customXml" ds:itemID="{7B88B4F8-C9C2-4D85-AA4D-787F960A1333}">
  <ds:schemaRefs>
    <ds:schemaRef ds:uri="http://schemas.microsoft.com/office/2006/documentManagement/types"/>
    <ds:schemaRef ds:uri="http://schemas.microsoft.com/office/infopath/2007/PartnerControls"/>
    <ds:schemaRef ds:uri="81770784-f9b7-409e-a2ae-952ebe0a7e15"/>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2B6CD10A-C5D4-4F03-BFAE-BFF65DD1BD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770784-f9b7-409e-a2ae-952ebe0a7e1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18342</TotalTime>
  <Words>2108</Words>
  <Application>Microsoft Office PowerPoint</Application>
  <PresentationFormat>Widescreen</PresentationFormat>
  <Paragraphs>240</Paragraphs>
  <Slides>20</Slides>
  <Notes>20</Notes>
  <HiddenSlides>5</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ArialMT</vt:lpstr>
      <vt:lpstr>Calibri</vt:lpstr>
      <vt:lpstr>Calibri Light</vt:lpstr>
      <vt:lpstr>Calibri-Bold</vt:lpstr>
      <vt:lpstr>Stag Sans</vt:lpstr>
      <vt:lpstr>Office tema</vt:lpstr>
      <vt:lpstr>PowerPoint Presentation</vt:lpstr>
      <vt:lpstr>Vilka är vi ledare?</vt:lpstr>
      <vt:lpstr>Bankeryd Sportklubb</vt:lpstr>
      <vt:lpstr>Bankeryd Sportklubb</vt:lpstr>
      <vt:lpstr>Bankeryd Sportklubb</vt:lpstr>
      <vt:lpstr>BSK:s Mål </vt:lpstr>
      <vt:lpstr>PowerPoint Presentation</vt:lpstr>
      <vt:lpstr>Spelformen 9 mot 9</vt:lpstr>
      <vt:lpstr>9 mot 9 (13-14år)</vt:lpstr>
      <vt:lpstr>PowerPoint Presentation</vt:lpstr>
      <vt:lpstr>Årsplanering för BSK F/P 20XX</vt:lpstr>
      <vt:lpstr>Träning och seriespel</vt:lpstr>
      <vt:lpstr>Engagemang från vårdnadshavare</vt:lpstr>
      <vt:lpstr>Vårt lag</vt:lpstr>
      <vt:lpstr>Frågor?</vt:lpstr>
      <vt:lpstr>Ledaren i BSK </vt:lpstr>
      <vt:lpstr>Spelaren i BSK </vt:lpstr>
      <vt:lpstr>Spelaren i BSK, Policy åldersindelning  </vt:lpstr>
      <vt:lpstr>Förälder i BSK </vt:lpstr>
      <vt:lpstr>Förälder i BSK, Kiosk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Spelformen 3 mot 3 </dc:title>
  <dc:creator>Gunnar Pettersson</dc:creator>
  <cp:lastModifiedBy>Johan Haglind (FläktGroup)</cp:lastModifiedBy>
  <cp:revision>37</cp:revision>
  <dcterms:created xsi:type="dcterms:W3CDTF">2021-03-03T12:34:15Z</dcterms:created>
  <dcterms:modified xsi:type="dcterms:W3CDTF">2024-01-10T13:39:47Z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0x010100AB42BD2D7C70944CACD042DB31A4BA2F</vt:lpwstr>
  </property>
</Properties>
</file>