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548" r:id="rId5"/>
    <p:sldId id="559" r:id="rId6"/>
    <p:sldId id="560" r:id="rId7"/>
    <p:sldId id="565" r:id="rId8"/>
    <p:sldId id="566" r:id="rId9"/>
    <p:sldId id="572" r:id="rId10"/>
    <p:sldId id="571" r:id="rId11"/>
    <p:sldId id="553" r:id="rId12"/>
    <p:sldId id="567" r:id="rId13"/>
    <p:sldId id="554" r:id="rId14"/>
    <p:sldId id="573" r:id="rId15"/>
    <p:sldId id="549" r:id="rId16"/>
    <p:sldId id="569" r:id="rId17"/>
    <p:sldId id="568" r:id="rId18"/>
    <p:sldId id="558" r:id="rId19"/>
    <p:sldId id="563" r:id="rId20"/>
    <p:sldId id="562" r:id="rId21"/>
    <p:sldId id="575" r:id="rId22"/>
    <p:sldId id="564" r:id="rId23"/>
    <p:sldId id="574" r:id="rId2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4" autoAdjust="0"/>
    <p:restoredTop sz="78138" autoAdjust="0"/>
  </p:normalViewPr>
  <p:slideViewPr>
    <p:cSldViewPr snapToGrid="0">
      <p:cViewPr varScale="1">
        <p:scale>
          <a:sx n="93" d="100"/>
          <a:sy n="93" d="100"/>
        </p:scale>
        <p:origin x="9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B6402C-3E4D-47D2-90BC-DD45F56A6BA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9CF0F74-6255-4A01-951D-63BD9C215E7D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gm:t>
    </dgm:pt>
    <dgm:pt modelId="{0CBECE64-EB6C-4AD8-BA39-FB479D4184AD}" type="parTrans" cxnId="{6B2D2632-CE9E-4B18-94B0-DDA7AFED19B4}">
      <dgm:prSet/>
      <dgm:spPr/>
      <dgm:t>
        <a:bodyPr/>
        <a:lstStyle/>
        <a:p>
          <a:endParaRPr lang="en-US"/>
        </a:p>
      </dgm:t>
    </dgm:pt>
    <dgm:pt modelId="{4CF96FFD-F1B4-4CEC-AE6D-9D6352D14703}" type="sibTrans" cxnId="{6B2D2632-CE9E-4B18-94B0-DDA7AFED19B4}">
      <dgm:prSet/>
      <dgm:spPr/>
      <dgm:t>
        <a:bodyPr/>
        <a:lstStyle/>
        <a:p>
          <a:endParaRPr lang="en-US"/>
        </a:p>
      </dgm:t>
    </dgm:pt>
    <dgm:pt modelId="{B5A29EF2-263A-400F-85D7-C864A168D182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gm:t>
    </dgm:pt>
    <dgm:pt modelId="{236E465F-1CAA-4D72-A337-A5AB66722B19}" type="parTrans" cxnId="{79BC67BC-71E2-4435-AA71-82D2B25725B5}">
      <dgm:prSet/>
      <dgm:spPr/>
      <dgm:t>
        <a:bodyPr/>
        <a:lstStyle/>
        <a:p>
          <a:endParaRPr lang="en-US"/>
        </a:p>
      </dgm:t>
    </dgm:pt>
    <dgm:pt modelId="{CED2A2EB-D703-4478-B328-8906B1BB2D64}" type="sibTrans" cxnId="{79BC67BC-71E2-4435-AA71-82D2B25725B5}">
      <dgm:prSet/>
      <dgm:spPr/>
      <dgm:t>
        <a:bodyPr/>
        <a:lstStyle/>
        <a:p>
          <a:endParaRPr lang="en-US"/>
        </a:p>
      </dgm:t>
    </dgm:pt>
    <dgm:pt modelId="{ECEB1E13-BFA6-488C-8DCD-2CAFC869C70E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gm:t>
    </dgm:pt>
    <dgm:pt modelId="{781923E8-FB13-43AC-8277-C3F092EB3A7C}" type="parTrans" cxnId="{5605ED66-DA4B-4916-8CCF-927150C9F55F}">
      <dgm:prSet/>
      <dgm:spPr/>
      <dgm:t>
        <a:bodyPr/>
        <a:lstStyle/>
        <a:p>
          <a:endParaRPr lang="en-US"/>
        </a:p>
      </dgm:t>
    </dgm:pt>
    <dgm:pt modelId="{96A984B6-5F46-4382-88DE-BF0A6F3214BB}" type="sibTrans" cxnId="{5605ED66-DA4B-4916-8CCF-927150C9F55F}">
      <dgm:prSet/>
      <dgm:spPr/>
      <dgm:t>
        <a:bodyPr/>
        <a:lstStyle/>
        <a:p>
          <a:endParaRPr lang="en-US"/>
        </a:p>
      </dgm:t>
    </dgm:pt>
    <dgm:pt modelId="{BED08424-73FB-472B-92BF-04DE8ECE26E1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gm:t>
    </dgm:pt>
    <dgm:pt modelId="{F6A86049-DF47-448A-8988-A1A725F4471E}" type="parTrans" cxnId="{B9807BA5-BA1F-4B37-949E-B6BA2C711DFD}">
      <dgm:prSet/>
      <dgm:spPr/>
      <dgm:t>
        <a:bodyPr/>
        <a:lstStyle/>
        <a:p>
          <a:endParaRPr lang="en-US"/>
        </a:p>
      </dgm:t>
    </dgm:pt>
    <dgm:pt modelId="{D2527998-29A4-4AE6-B8FB-0968921C88E9}" type="sibTrans" cxnId="{B9807BA5-BA1F-4B37-949E-B6BA2C711DFD}">
      <dgm:prSet/>
      <dgm:spPr/>
      <dgm:t>
        <a:bodyPr/>
        <a:lstStyle/>
        <a:p>
          <a:endParaRPr lang="en-US"/>
        </a:p>
      </dgm:t>
    </dgm:pt>
    <dgm:pt modelId="{8146C0EE-1784-495C-838A-CB39F78669CF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gm:t>
    </dgm:pt>
    <dgm:pt modelId="{9AC2BD9C-FA15-4205-80C0-0499A4B05234}" type="parTrans" cxnId="{38D0CA92-CA2C-4E6B-9B73-32267BEE9B72}">
      <dgm:prSet/>
      <dgm:spPr/>
      <dgm:t>
        <a:bodyPr/>
        <a:lstStyle/>
        <a:p>
          <a:endParaRPr lang="en-US"/>
        </a:p>
      </dgm:t>
    </dgm:pt>
    <dgm:pt modelId="{55B69E13-28FB-4758-B3E9-255E4A9D772A}" type="sibTrans" cxnId="{38D0CA92-CA2C-4E6B-9B73-32267BEE9B72}">
      <dgm:prSet/>
      <dgm:spPr/>
      <dgm:t>
        <a:bodyPr/>
        <a:lstStyle/>
        <a:p>
          <a:endParaRPr lang="en-US"/>
        </a:p>
      </dgm:t>
    </dgm:pt>
    <dgm:pt modelId="{464A7AAC-0510-4443-B290-B6D6C816E366}">
      <dgm:prSet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68580" tIns="68580" rIns="68580" bIns="68580" numCol="1" spcCol="1270" anchor="ctr" anchorCtr="0"/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gm:t>
    </dgm:pt>
    <dgm:pt modelId="{7078C7CF-FA88-41F2-807F-DA33D8676C8B}" type="parTrans" cxnId="{4D7ADA57-60D4-4853-A7C8-BA1B7675E60A}">
      <dgm:prSet/>
      <dgm:spPr/>
      <dgm:t>
        <a:bodyPr/>
        <a:lstStyle/>
        <a:p>
          <a:endParaRPr lang="en-US"/>
        </a:p>
      </dgm:t>
    </dgm:pt>
    <dgm:pt modelId="{D1704333-8F54-4EB0-855B-7FF8E1F0D5FD}" type="sibTrans" cxnId="{4D7ADA57-60D4-4853-A7C8-BA1B7675E60A}">
      <dgm:prSet/>
      <dgm:spPr/>
      <dgm:t>
        <a:bodyPr/>
        <a:lstStyle/>
        <a:p>
          <a:endParaRPr lang="en-US"/>
        </a:p>
      </dgm:t>
    </dgm:pt>
    <dgm:pt modelId="{99DA4867-7344-4FA7-B1D1-651F2A0D283C}" type="pres">
      <dgm:prSet presAssocID="{59B6402C-3E4D-47D2-90BC-DD45F56A6BA0}" presName="diagram" presStyleCnt="0">
        <dgm:presLayoutVars>
          <dgm:dir/>
          <dgm:resizeHandles val="exact"/>
        </dgm:presLayoutVars>
      </dgm:prSet>
      <dgm:spPr/>
    </dgm:pt>
    <dgm:pt modelId="{B4D2BA0F-4CC2-432A-B15A-88F575D9883B}" type="pres">
      <dgm:prSet presAssocID="{99CF0F74-6255-4A01-951D-63BD9C215E7D}" presName="node" presStyleLbl="node1" presStyleIdx="0" presStyleCnt="6">
        <dgm:presLayoutVars>
          <dgm:bulletEnabled val="1"/>
        </dgm:presLayoutVars>
      </dgm:prSet>
      <dgm:spPr>
        <a:xfrm>
          <a:off x="276553" y="1278"/>
          <a:ext cx="3080723" cy="1848433"/>
        </a:xfrm>
        <a:prstGeom prst="rect">
          <a:avLst/>
        </a:prstGeom>
      </dgm:spPr>
    </dgm:pt>
    <dgm:pt modelId="{816791E4-7694-46D2-8161-C2EE68D2D16C}" type="pres">
      <dgm:prSet presAssocID="{4CF96FFD-F1B4-4CEC-AE6D-9D6352D14703}" presName="sibTrans" presStyleCnt="0"/>
      <dgm:spPr/>
    </dgm:pt>
    <dgm:pt modelId="{00E7EB84-A6DD-4B19-86A4-6EF530764D93}" type="pres">
      <dgm:prSet presAssocID="{B5A29EF2-263A-400F-85D7-C864A168D182}" presName="node" presStyleLbl="node1" presStyleIdx="1" presStyleCnt="6">
        <dgm:presLayoutVars>
          <dgm:bulletEnabled val="1"/>
        </dgm:presLayoutVars>
      </dgm:prSet>
      <dgm:spPr>
        <a:xfrm>
          <a:off x="3665348" y="1278"/>
          <a:ext cx="3080723" cy="1848433"/>
        </a:xfrm>
        <a:prstGeom prst="rect">
          <a:avLst/>
        </a:prstGeom>
      </dgm:spPr>
    </dgm:pt>
    <dgm:pt modelId="{3F7B92FD-BE5A-41BE-9184-D1DD22389D0B}" type="pres">
      <dgm:prSet presAssocID="{CED2A2EB-D703-4478-B328-8906B1BB2D64}" presName="sibTrans" presStyleCnt="0"/>
      <dgm:spPr/>
    </dgm:pt>
    <dgm:pt modelId="{26EE6C1B-CCFF-459C-9C61-7AB8EB6487F3}" type="pres">
      <dgm:prSet presAssocID="{ECEB1E13-BFA6-488C-8DCD-2CAFC869C70E}" presName="node" presStyleLbl="node1" presStyleIdx="2" presStyleCnt="6">
        <dgm:presLayoutVars>
          <dgm:bulletEnabled val="1"/>
        </dgm:presLayoutVars>
      </dgm:prSet>
      <dgm:spPr>
        <a:xfrm>
          <a:off x="7054144" y="1278"/>
          <a:ext cx="3080723" cy="1848433"/>
        </a:xfrm>
        <a:prstGeom prst="rect">
          <a:avLst/>
        </a:prstGeom>
      </dgm:spPr>
    </dgm:pt>
    <dgm:pt modelId="{428FB6E5-04DF-4A11-B793-9C0EC8EB6980}" type="pres">
      <dgm:prSet presAssocID="{96A984B6-5F46-4382-88DE-BF0A6F3214BB}" presName="sibTrans" presStyleCnt="0"/>
      <dgm:spPr/>
    </dgm:pt>
    <dgm:pt modelId="{1839C4CC-1514-4D2D-BAD4-E5D084F66E36}" type="pres">
      <dgm:prSet presAssocID="{BED08424-73FB-472B-92BF-04DE8ECE26E1}" presName="node" presStyleLbl="node1" presStyleIdx="3" presStyleCnt="6">
        <dgm:presLayoutVars>
          <dgm:bulletEnabled val="1"/>
        </dgm:presLayoutVars>
      </dgm:prSet>
      <dgm:spPr>
        <a:xfrm>
          <a:off x="276553" y="2157784"/>
          <a:ext cx="3080723" cy="1848433"/>
        </a:xfrm>
        <a:prstGeom prst="rect">
          <a:avLst/>
        </a:prstGeom>
      </dgm:spPr>
    </dgm:pt>
    <dgm:pt modelId="{C0F3DAF6-DD8C-48C5-B52F-03437C074496}" type="pres">
      <dgm:prSet presAssocID="{D2527998-29A4-4AE6-B8FB-0968921C88E9}" presName="sibTrans" presStyleCnt="0"/>
      <dgm:spPr/>
    </dgm:pt>
    <dgm:pt modelId="{E1675614-A571-49CA-89D8-D4F67865ECFE}" type="pres">
      <dgm:prSet presAssocID="{8146C0EE-1784-495C-838A-CB39F78669CF}" presName="node" presStyleLbl="node1" presStyleIdx="4" presStyleCnt="6">
        <dgm:presLayoutVars>
          <dgm:bulletEnabled val="1"/>
        </dgm:presLayoutVars>
      </dgm:prSet>
      <dgm:spPr>
        <a:xfrm>
          <a:off x="3665348" y="2157784"/>
          <a:ext cx="3080723" cy="1848433"/>
        </a:xfrm>
        <a:prstGeom prst="rect">
          <a:avLst/>
        </a:prstGeom>
      </dgm:spPr>
    </dgm:pt>
    <dgm:pt modelId="{0FCD5C2F-F518-4082-82EC-37B924B09D3F}" type="pres">
      <dgm:prSet presAssocID="{55B69E13-28FB-4758-B3E9-255E4A9D772A}" presName="sibTrans" presStyleCnt="0"/>
      <dgm:spPr/>
    </dgm:pt>
    <dgm:pt modelId="{21AFEAA6-9994-40E8-B6F7-BB171B0E86D1}" type="pres">
      <dgm:prSet presAssocID="{464A7AAC-0510-4443-B290-B6D6C816E366}" presName="node" presStyleLbl="node1" presStyleIdx="5" presStyleCnt="6">
        <dgm:presLayoutVars>
          <dgm:bulletEnabled val="1"/>
        </dgm:presLayoutVars>
      </dgm:prSet>
      <dgm:spPr>
        <a:xfrm>
          <a:off x="7054144" y="2157784"/>
          <a:ext cx="3080723" cy="1848433"/>
        </a:xfrm>
        <a:prstGeom prst="rect">
          <a:avLst/>
        </a:prstGeom>
      </dgm:spPr>
    </dgm:pt>
  </dgm:ptLst>
  <dgm:cxnLst>
    <dgm:cxn modelId="{6547991B-8910-4C0B-A0EA-680F1EB59CF9}" type="presOf" srcId="{59B6402C-3E4D-47D2-90BC-DD45F56A6BA0}" destId="{99DA4867-7344-4FA7-B1D1-651F2A0D283C}" srcOrd="0" destOrd="0" presId="urn:microsoft.com/office/officeart/2005/8/layout/default"/>
    <dgm:cxn modelId="{B18D572F-19A0-4B4C-B65E-3D2F3A4CD6F2}" type="presOf" srcId="{99CF0F74-6255-4A01-951D-63BD9C215E7D}" destId="{B4D2BA0F-4CC2-432A-B15A-88F575D9883B}" srcOrd="0" destOrd="0" presId="urn:microsoft.com/office/officeart/2005/8/layout/default"/>
    <dgm:cxn modelId="{6B2D2632-CE9E-4B18-94B0-DDA7AFED19B4}" srcId="{59B6402C-3E4D-47D2-90BC-DD45F56A6BA0}" destId="{99CF0F74-6255-4A01-951D-63BD9C215E7D}" srcOrd="0" destOrd="0" parTransId="{0CBECE64-EB6C-4AD8-BA39-FB479D4184AD}" sibTransId="{4CF96FFD-F1B4-4CEC-AE6D-9D6352D14703}"/>
    <dgm:cxn modelId="{5605ED66-DA4B-4916-8CCF-927150C9F55F}" srcId="{59B6402C-3E4D-47D2-90BC-DD45F56A6BA0}" destId="{ECEB1E13-BFA6-488C-8DCD-2CAFC869C70E}" srcOrd="2" destOrd="0" parTransId="{781923E8-FB13-43AC-8277-C3F092EB3A7C}" sibTransId="{96A984B6-5F46-4382-88DE-BF0A6F3214BB}"/>
    <dgm:cxn modelId="{A8A5DE4B-EE93-44FD-B09A-0F4DFBE5B74F}" type="presOf" srcId="{B5A29EF2-263A-400F-85D7-C864A168D182}" destId="{00E7EB84-A6DD-4B19-86A4-6EF530764D93}" srcOrd="0" destOrd="0" presId="urn:microsoft.com/office/officeart/2005/8/layout/default"/>
    <dgm:cxn modelId="{4D7ADA57-60D4-4853-A7C8-BA1B7675E60A}" srcId="{59B6402C-3E4D-47D2-90BC-DD45F56A6BA0}" destId="{464A7AAC-0510-4443-B290-B6D6C816E366}" srcOrd="5" destOrd="0" parTransId="{7078C7CF-FA88-41F2-807F-DA33D8676C8B}" sibTransId="{D1704333-8F54-4EB0-855B-7FF8E1F0D5FD}"/>
    <dgm:cxn modelId="{38D0CA92-CA2C-4E6B-9B73-32267BEE9B72}" srcId="{59B6402C-3E4D-47D2-90BC-DD45F56A6BA0}" destId="{8146C0EE-1784-495C-838A-CB39F78669CF}" srcOrd="4" destOrd="0" parTransId="{9AC2BD9C-FA15-4205-80C0-0499A4B05234}" sibTransId="{55B69E13-28FB-4758-B3E9-255E4A9D772A}"/>
    <dgm:cxn modelId="{67DD5D9E-8DA1-4622-A08B-2225E52C303A}" type="presOf" srcId="{8146C0EE-1784-495C-838A-CB39F78669CF}" destId="{E1675614-A571-49CA-89D8-D4F67865ECFE}" srcOrd="0" destOrd="0" presId="urn:microsoft.com/office/officeart/2005/8/layout/default"/>
    <dgm:cxn modelId="{B9807BA5-BA1F-4B37-949E-B6BA2C711DFD}" srcId="{59B6402C-3E4D-47D2-90BC-DD45F56A6BA0}" destId="{BED08424-73FB-472B-92BF-04DE8ECE26E1}" srcOrd="3" destOrd="0" parTransId="{F6A86049-DF47-448A-8988-A1A725F4471E}" sibTransId="{D2527998-29A4-4AE6-B8FB-0968921C88E9}"/>
    <dgm:cxn modelId="{79BC67BC-71E2-4435-AA71-82D2B25725B5}" srcId="{59B6402C-3E4D-47D2-90BC-DD45F56A6BA0}" destId="{B5A29EF2-263A-400F-85D7-C864A168D182}" srcOrd="1" destOrd="0" parTransId="{236E465F-1CAA-4D72-A337-A5AB66722B19}" sibTransId="{CED2A2EB-D703-4478-B328-8906B1BB2D64}"/>
    <dgm:cxn modelId="{B5DCBAE7-6CC3-41BC-BC1D-134CA966BC53}" type="presOf" srcId="{ECEB1E13-BFA6-488C-8DCD-2CAFC869C70E}" destId="{26EE6C1B-CCFF-459C-9C61-7AB8EB6487F3}" srcOrd="0" destOrd="0" presId="urn:microsoft.com/office/officeart/2005/8/layout/default"/>
    <dgm:cxn modelId="{FBA44BE9-BD08-4CE6-89FA-4AB0D2CC043D}" type="presOf" srcId="{464A7AAC-0510-4443-B290-B6D6C816E366}" destId="{21AFEAA6-9994-40E8-B6F7-BB171B0E86D1}" srcOrd="0" destOrd="0" presId="urn:microsoft.com/office/officeart/2005/8/layout/default"/>
    <dgm:cxn modelId="{F7BD36FD-2A9C-44E2-AB18-A3003D83FBE9}" type="presOf" srcId="{BED08424-73FB-472B-92BF-04DE8ECE26E1}" destId="{1839C4CC-1514-4D2D-BAD4-E5D084F66E36}" srcOrd="0" destOrd="0" presId="urn:microsoft.com/office/officeart/2005/8/layout/default"/>
    <dgm:cxn modelId="{A602E3D9-9197-43FD-9563-40EBB59A48D3}" type="presParOf" srcId="{99DA4867-7344-4FA7-B1D1-651F2A0D283C}" destId="{B4D2BA0F-4CC2-432A-B15A-88F575D9883B}" srcOrd="0" destOrd="0" presId="urn:microsoft.com/office/officeart/2005/8/layout/default"/>
    <dgm:cxn modelId="{E942378B-CEC6-4460-B23B-E4F4C66CDB18}" type="presParOf" srcId="{99DA4867-7344-4FA7-B1D1-651F2A0D283C}" destId="{816791E4-7694-46D2-8161-C2EE68D2D16C}" srcOrd="1" destOrd="0" presId="urn:microsoft.com/office/officeart/2005/8/layout/default"/>
    <dgm:cxn modelId="{C9AA5E14-4CA2-4057-8EB6-D81D72EC36E6}" type="presParOf" srcId="{99DA4867-7344-4FA7-B1D1-651F2A0D283C}" destId="{00E7EB84-A6DD-4B19-86A4-6EF530764D93}" srcOrd="2" destOrd="0" presId="urn:microsoft.com/office/officeart/2005/8/layout/default"/>
    <dgm:cxn modelId="{7ABBD09C-D244-4580-ACC7-DF4374D20375}" type="presParOf" srcId="{99DA4867-7344-4FA7-B1D1-651F2A0D283C}" destId="{3F7B92FD-BE5A-41BE-9184-D1DD22389D0B}" srcOrd="3" destOrd="0" presId="urn:microsoft.com/office/officeart/2005/8/layout/default"/>
    <dgm:cxn modelId="{5CD4EC77-577A-4DFA-B814-501E93B34B89}" type="presParOf" srcId="{99DA4867-7344-4FA7-B1D1-651F2A0D283C}" destId="{26EE6C1B-CCFF-459C-9C61-7AB8EB6487F3}" srcOrd="4" destOrd="0" presId="urn:microsoft.com/office/officeart/2005/8/layout/default"/>
    <dgm:cxn modelId="{35D72791-FB4A-4F41-83EF-D1ED4D31A376}" type="presParOf" srcId="{99DA4867-7344-4FA7-B1D1-651F2A0D283C}" destId="{428FB6E5-04DF-4A11-B793-9C0EC8EB6980}" srcOrd="5" destOrd="0" presId="urn:microsoft.com/office/officeart/2005/8/layout/default"/>
    <dgm:cxn modelId="{407A3708-0EBB-4774-B337-A3236582A209}" type="presParOf" srcId="{99DA4867-7344-4FA7-B1D1-651F2A0D283C}" destId="{1839C4CC-1514-4D2D-BAD4-E5D084F66E36}" srcOrd="6" destOrd="0" presId="urn:microsoft.com/office/officeart/2005/8/layout/default"/>
    <dgm:cxn modelId="{A75570F6-75DE-423D-8E48-5511932C3942}" type="presParOf" srcId="{99DA4867-7344-4FA7-B1D1-651F2A0D283C}" destId="{C0F3DAF6-DD8C-48C5-B52F-03437C074496}" srcOrd="7" destOrd="0" presId="urn:microsoft.com/office/officeart/2005/8/layout/default"/>
    <dgm:cxn modelId="{0D600EB2-6E6D-4730-B4AC-20F45FAF694C}" type="presParOf" srcId="{99DA4867-7344-4FA7-B1D1-651F2A0D283C}" destId="{E1675614-A571-49CA-89D8-D4F67865ECFE}" srcOrd="8" destOrd="0" presId="urn:microsoft.com/office/officeart/2005/8/layout/default"/>
    <dgm:cxn modelId="{1CFD8A67-FFE8-4D2B-89E8-09FF32F2FC2C}" type="presParOf" srcId="{99DA4867-7344-4FA7-B1D1-651F2A0D283C}" destId="{0FCD5C2F-F518-4082-82EC-37B924B09D3F}" srcOrd="9" destOrd="0" presId="urn:microsoft.com/office/officeart/2005/8/layout/default"/>
    <dgm:cxn modelId="{B45223A3-5700-43C6-86C6-4A3383788E2C}" type="presParOf" srcId="{99DA4867-7344-4FA7-B1D1-651F2A0D283C}" destId="{21AFEAA6-9994-40E8-B6F7-BB171B0E86D1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DB159-4303-474A-AC29-CC6ABE111344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883CA3B-DEC1-43E0-A6A0-8042739696D9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</a:t>
          </a:r>
          <a:r>
            <a:rPr lang="en-US" dirty="0"/>
            <a:t>    Apr-Sept</a:t>
          </a:r>
        </a:p>
      </dgm:t>
    </dgm:pt>
    <dgm:pt modelId="{6C3BCF76-4077-47EF-BB81-2032DAF6BEB8}" type="parTrans" cxnId="{79A88E51-F8B3-4CCB-BC21-FDC2575E002C}">
      <dgm:prSet/>
      <dgm:spPr/>
      <dgm:t>
        <a:bodyPr/>
        <a:lstStyle/>
        <a:p>
          <a:endParaRPr lang="en-US"/>
        </a:p>
      </dgm:t>
    </dgm:pt>
    <dgm:pt modelId="{4A124C49-36A0-46BC-A231-524A60A443B7}" type="sibTrans" cxnId="{79A88E51-F8B3-4CCB-BC21-FDC2575E002C}">
      <dgm:prSet/>
      <dgm:spPr/>
      <dgm:t>
        <a:bodyPr/>
        <a:lstStyle/>
        <a:p>
          <a:endParaRPr lang="en-US"/>
        </a:p>
      </dgm:t>
    </dgm:pt>
    <dgm:pt modelId="{299CF3DA-C20A-4E1F-AC16-3A83B511A8D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Träningar</a:t>
          </a:r>
          <a:r>
            <a:rPr lang="en-US" dirty="0"/>
            <a:t>: </a:t>
          </a:r>
          <a:r>
            <a:rPr lang="en-US" dirty="0" err="1"/>
            <a:t>Tisdag</a:t>
          </a:r>
          <a:r>
            <a:rPr lang="en-US" dirty="0"/>
            <a:t>, </a:t>
          </a:r>
          <a:r>
            <a:rPr lang="en-US" dirty="0" err="1"/>
            <a:t>Torsdag</a:t>
          </a:r>
          <a:r>
            <a:rPr lang="en-US" dirty="0"/>
            <a:t> 17:30-19:00</a:t>
          </a:r>
        </a:p>
      </dgm:t>
    </dgm:pt>
    <dgm:pt modelId="{68FF93DB-BBBB-4C05-8F70-C5AF7FBD4FCB}" type="parTrans" cxnId="{4C137B57-6AF6-47E7-A61B-D8447B55851C}">
      <dgm:prSet/>
      <dgm:spPr/>
      <dgm:t>
        <a:bodyPr/>
        <a:lstStyle/>
        <a:p>
          <a:endParaRPr lang="en-US"/>
        </a:p>
      </dgm:t>
    </dgm:pt>
    <dgm:pt modelId="{42DC4C9C-086E-414D-B266-F967FABA2999}" type="sibTrans" cxnId="{4C137B57-6AF6-47E7-A61B-D8447B55851C}">
      <dgm:prSet/>
      <dgm:spPr/>
      <dgm:t>
        <a:bodyPr/>
        <a:lstStyle/>
        <a:p>
          <a:endParaRPr lang="en-US"/>
        </a:p>
      </dgm:t>
    </dgm:pt>
    <dgm:pt modelId="{55E79592-986F-4AB5-AB29-39E0708D285E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E3D14551-9105-4224-A4E0-8DCB3B150006}" type="parTrans" cxnId="{C4810127-3AA5-4582-A85D-5FBA76ECBB03}">
      <dgm:prSet/>
      <dgm:spPr/>
      <dgm:t>
        <a:bodyPr/>
        <a:lstStyle/>
        <a:p>
          <a:endParaRPr lang="en-US"/>
        </a:p>
      </dgm:t>
    </dgm:pt>
    <dgm:pt modelId="{64EBB79A-0D2E-4568-8924-B770E1110348}" type="sibTrans" cxnId="{C4810127-3AA5-4582-A85D-5FBA76ECBB03}">
      <dgm:prSet/>
      <dgm:spPr/>
      <dgm:t>
        <a:bodyPr/>
        <a:lstStyle/>
        <a:p>
          <a:endParaRPr lang="en-US"/>
        </a:p>
      </dgm:t>
    </dgm:pt>
    <dgm:pt modelId="{BB6FFB26-D039-48FB-BA6E-8FE75ED9583F}">
      <dgm:prSet phldrT="[Text]"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</a:t>
          </a:r>
          <a:r>
            <a:rPr lang="en-US" dirty="0"/>
            <a:t> Jan-Mar</a:t>
          </a:r>
        </a:p>
      </dgm:t>
    </dgm:pt>
    <dgm:pt modelId="{2509C663-657B-49FF-804E-5B7F25B746F1}" type="parTrans" cxnId="{664E347A-7105-4D4A-B6EA-41488E5DCFE5}">
      <dgm:prSet/>
      <dgm:spPr/>
      <dgm:t>
        <a:bodyPr/>
        <a:lstStyle/>
        <a:p>
          <a:endParaRPr lang="en-US"/>
        </a:p>
      </dgm:t>
    </dgm:pt>
    <dgm:pt modelId="{2302AB13-A180-4EA0-8781-3DCD7746DF88}" type="sibTrans" cxnId="{664E347A-7105-4D4A-B6EA-41488E5DCFE5}">
      <dgm:prSet/>
      <dgm:spPr/>
      <dgm:t>
        <a:bodyPr/>
        <a:lstStyle/>
        <a:p>
          <a:endParaRPr lang="en-US"/>
        </a:p>
      </dgm:t>
    </dgm:pt>
    <dgm:pt modelId="{40EB5E23-FF63-4B67-95CA-615998D5AD6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Föräldramöte</a:t>
          </a:r>
          <a:endParaRPr lang="en-US" dirty="0"/>
        </a:p>
      </dgm:t>
    </dgm:pt>
    <dgm:pt modelId="{49205BDA-F88D-4315-B0B0-9798B7DF1208}" type="parTrans" cxnId="{50B71CD7-A75D-42FA-BFD7-C9B596739922}">
      <dgm:prSet/>
      <dgm:spPr/>
      <dgm:t>
        <a:bodyPr/>
        <a:lstStyle/>
        <a:p>
          <a:endParaRPr lang="en-US"/>
        </a:p>
      </dgm:t>
    </dgm:pt>
    <dgm:pt modelId="{E52C4B4B-3963-447E-B5B8-A9C2DC20D203}" type="sibTrans" cxnId="{50B71CD7-A75D-42FA-BFD7-C9B596739922}">
      <dgm:prSet/>
      <dgm:spPr/>
      <dgm:t>
        <a:bodyPr/>
        <a:lstStyle/>
        <a:p>
          <a:endParaRPr lang="en-US"/>
        </a:p>
      </dgm:t>
    </dgm:pt>
    <dgm:pt modelId="{780D39E3-884B-4E6A-9F28-B30CD9AD1876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/>
            <a:t>Cuper: </a:t>
          </a:r>
          <a:r>
            <a:rPr lang="en-US" dirty="0" err="1"/>
            <a:t>Juni</a:t>
          </a:r>
          <a:r>
            <a:rPr lang="en-US" dirty="0"/>
            <a:t>, </a:t>
          </a:r>
          <a:r>
            <a:rPr lang="en-US" dirty="0" err="1"/>
            <a:t>Augusti</a:t>
          </a:r>
          <a:endParaRPr lang="en-US" dirty="0"/>
        </a:p>
      </dgm:t>
    </dgm:pt>
    <dgm:pt modelId="{BC16D55C-6E1A-40E3-88D2-B5E36F6BB2A9}" type="parTrans" cxnId="{017719E5-5BA5-45BF-A193-C73D707A73CE}">
      <dgm:prSet/>
      <dgm:spPr/>
      <dgm:t>
        <a:bodyPr/>
        <a:lstStyle/>
        <a:p>
          <a:endParaRPr lang="en-US"/>
        </a:p>
      </dgm:t>
    </dgm:pt>
    <dgm:pt modelId="{3735AD89-57A1-4B43-9650-4AC4441CCEFF}" type="sibTrans" cxnId="{017719E5-5BA5-45BF-A193-C73D707A73CE}">
      <dgm:prSet/>
      <dgm:spPr/>
      <dgm:t>
        <a:bodyPr/>
        <a:lstStyle/>
        <a:p>
          <a:endParaRPr lang="en-US"/>
        </a:p>
      </dgm:t>
    </dgm:pt>
    <dgm:pt modelId="{AE4AF202-22D1-4F01-AF95-4C531FE6DA00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Avslutning</a:t>
          </a:r>
          <a:endParaRPr lang="en-US" dirty="0"/>
        </a:p>
      </dgm:t>
    </dgm:pt>
    <dgm:pt modelId="{B775ACC3-35C0-4AA8-830E-042001470918}" type="parTrans" cxnId="{5362494B-91AF-4D30-B084-5DA66F81AE4B}">
      <dgm:prSet/>
      <dgm:spPr/>
      <dgm:t>
        <a:bodyPr/>
        <a:lstStyle/>
        <a:p>
          <a:endParaRPr lang="en-US"/>
        </a:p>
      </dgm:t>
    </dgm:pt>
    <dgm:pt modelId="{30D320BC-04AF-4AB3-B6AC-2E0EF7B2B9F0}" type="sibTrans" cxnId="{5362494B-91AF-4D30-B084-5DA66F81AE4B}">
      <dgm:prSet/>
      <dgm:spPr/>
      <dgm:t>
        <a:bodyPr/>
        <a:lstStyle/>
        <a:p>
          <a:endParaRPr lang="en-US"/>
        </a:p>
      </dgm:t>
    </dgm:pt>
    <dgm:pt modelId="{4AEBB297-CCE8-42C5-8CA1-CFF61F96E933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Fotbollensdag</a:t>
          </a:r>
          <a:r>
            <a:rPr lang="en-US" dirty="0"/>
            <a:t>: 1a Maj</a:t>
          </a:r>
        </a:p>
      </dgm:t>
    </dgm:pt>
    <dgm:pt modelId="{809801CA-58A8-42D2-9138-ABEB3EBF43C5}" type="parTrans" cxnId="{903726A1-2014-4064-A68F-E20518556037}">
      <dgm:prSet/>
      <dgm:spPr/>
      <dgm:t>
        <a:bodyPr/>
        <a:lstStyle/>
        <a:p>
          <a:endParaRPr lang="en-US"/>
        </a:p>
      </dgm:t>
    </dgm:pt>
    <dgm:pt modelId="{D08C18B0-5E7D-499C-BB25-12733892BD0A}" type="sibTrans" cxnId="{903726A1-2014-4064-A68F-E20518556037}">
      <dgm:prSet/>
      <dgm:spPr/>
      <dgm:t>
        <a:bodyPr/>
        <a:lstStyle/>
        <a:p>
          <a:endParaRPr lang="en-US"/>
        </a:p>
      </dgm:t>
    </dgm:pt>
    <dgm:pt modelId="{2E9D84B8-76C3-4924-B710-02ADE6F0BAB5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Sommaravslutning</a:t>
          </a:r>
          <a:r>
            <a:rPr lang="en-US" dirty="0"/>
            <a:t>?</a:t>
          </a:r>
        </a:p>
      </dgm:t>
    </dgm:pt>
    <dgm:pt modelId="{F54E7A41-F33A-4211-9B4F-09BD84198062}" type="parTrans" cxnId="{11E44D16-F562-4585-B2E4-2FB2048BDB5F}">
      <dgm:prSet/>
      <dgm:spPr/>
      <dgm:t>
        <a:bodyPr/>
        <a:lstStyle/>
        <a:p>
          <a:endParaRPr lang="en-US"/>
        </a:p>
      </dgm:t>
    </dgm:pt>
    <dgm:pt modelId="{8B292011-9D44-44ED-9ACC-BC1B54387137}" type="sibTrans" cxnId="{11E44D16-F562-4585-B2E4-2FB2048BDB5F}">
      <dgm:prSet/>
      <dgm:spPr/>
      <dgm:t>
        <a:bodyPr/>
        <a:lstStyle/>
        <a:p>
          <a:endParaRPr lang="en-US"/>
        </a:p>
      </dgm:t>
    </dgm:pt>
    <dgm:pt modelId="{4CD32453-2231-4A8C-82FD-6989A26104FC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Säsongsplanering</a:t>
          </a:r>
          <a:r>
            <a:rPr lang="en-US" dirty="0"/>
            <a:t> </a:t>
          </a:r>
          <a:r>
            <a:rPr lang="en-US" dirty="0" err="1"/>
            <a:t>inför</a:t>
          </a:r>
          <a:r>
            <a:rPr lang="en-US" dirty="0"/>
            <a:t> 2025</a:t>
          </a:r>
        </a:p>
      </dgm:t>
    </dgm:pt>
    <dgm:pt modelId="{8ABD3FAF-6CFC-43CC-B0FC-8047F1FCE305}" type="parTrans" cxnId="{8ADB6D54-09CA-4394-A8D4-5F7F8967CC75}">
      <dgm:prSet/>
      <dgm:spPr/>
      <dgm:t>
        <a:bodyPr/>
        <a:lstStyle/>
        <a:p>
          <a:endParaRPr lang="en-US"/>
        </a:p>
      </dgm:t>
    </dgm:pt>
    <dgm:pt modelId="{50FA23B4-BBAB-46C6-94B4-0E02511CA911}" type="sibTrans" cxnId="{8ADB6D54-09CA-4394-A8D4-5F7F8967CC75}">
      <dgm:prSet/>
      <dgm:spPr/>
      <dgm:t>
        <a:bodyPr/>
        <a:lstStyle/>
        <a:p>
          <a:endParaRPr lang="en-US"/>
        </a:p>
      </dgm:t>
    </dgm:pt>
    <dgm:pt modelId="{78B57282-CB5B-4E3C-B640-DFE994D6B6CA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Försäsongsträning</a:t>
          </a:r>
          <a:r>
            <a:rPr lang="en-US" dirty="0"/>
            <a:t> Jan-Mars</a:t>
          </a:r>
        </a:p>
      </dgm:t>
    </dgm:pt>
    <dgm:pt modelId="{7ED36840-B7CF-460D-8226-297E9A0E8631}" type="parTrans" cxnId="{46809356-FEDD-4D30-AFD4-4672224BF22D}">
      <dgm:prSet/>
      <dgm:spPr/>
      <dgm:t>
        <a:bodyPr/>
        <a:lstStyle/>
        <a:p>
          <a:endParaRPr lang="en-US"/>
        </a:p>
      </dgm:t>
    </dgm:pt>
    <dgm:pt modelId="{712AAEA4-1112-4042-8974-7C564C7ED42A}" type="sibTrans" cxnId="{46809356-FEDD-4D30-AFD4-4672224BF22D}">
      <dgm:prSet/>
      <dgm:spPr/>
      <dgm:t>
        <a:bodyPr/>
        <a:lstStyle/>
        <a:p>
          <a:endParaRPr lang="en-US"/>
        </a:p>
      </dgm:t>
    </dgm:pt>
    <dgm:pt modelId="{B84238F6-844F-4FCD-BF24-D63BD8C8279D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Eftersäsongsträning</a:t>
          </a:r>
          <a:r>
            <a:rPr lang="en-US" dirty="0"/>
            <a:t> </a:t>
          </a:r>
          <a:r>
            <a:rPr lang="en-US" dirty="0" err="1"/>
            <a:t>Okt</a:t>
          </a:r>
          <a:r>
            <a:rPr lang="en-US" dirty="0"/>
            <a:t>-Dec</a:t>
          </a:r>
        </a:p>
      </dgm:t>
    </dgm:pt>
    <dgm:pt modelId="{9C44A27F-0A2E-445B-AC1B-BAF46FB0DFD5}" type="parTrans" cxnId="{533F1C8C-3649-413C-9E57-2E2D7CC54551}">
      <dgm:prSet/>
      <dgm:spPr/>
      <dgm:t>
        <a:bodyPr/>
        <a:lstStyle/>
        <a:p>
          <a:endParaRPr lang="en-US"/>
        </a:p>
      </dgm:t>
    </dgm:pt>
    <dgm:pt modelId="{90D85F70-F3E1-4966-B04D-76F34A34EEC3}" type="sibTrans" cxnId="{533F1C8C-3649-413C-9E57-2E2D7CC54551}">
      <dgm:prSet/>
      <dgm:spPr/>
      <dgm:t>
        <a:bodyPr/>
        <a:lstStyle/>
        <a:p>
          <a:endParaRPr lang="en-US"/>
        </a:p>
      </dgm:t>
    </dgm:pt>
    <dgm:pt modelId="{752E2D9C-5098-416C-89C8-18FE1930731E}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err="1"/>
            <a:t>Seriespel</a:t>
          </a:r>
          <a:r>
            <a:rPr lang="en-US" dirty="0"/>
            <a:t>: 3 lag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seriespel</a:t>
          </a:r>
          <a:endParaRPr lang="en-US" dirty="0"/>
        </a:p>
      </dgm:t>
    </dgm:pt>
    <dgm:pt modelId="{6BF5EFAC-1D4A-4C82-BE6F-52A88BC3397E}" type="parTrans" cxnId="{55F8B2A8-EE90-4408-825D-31498E62BEA8}">
      <dgm:prSet/>
      <dgm:spPr/>
      <dgm:t>
        <a:bodyPr/>
        <a:lstStyle/>
        <a:p>
          <a:endParaRPr lang="en-US"/>
        </a:p>
      </dgm:t>
    </dgm:pt>
    <dgm:pt modelId="{529215E0-6822-46B2-AA3B-4C80C9BC2862}" type="sibTrans" cxnId="{55F8B2A8-EE90-4408-825D-31498E62BEA8}">
      <dgm:prSet/>
      <dgm:spPr/>
      <dgm:t>
        <a:bodyPr/>
        <a:lstStyle/>
        <a:p>
          <a:endParaRPr lang="en-US"/>
        </a:p>
      </dgm:t>
    </dgm:pt>
    <dgm:pt modelId="{3471A1B1-F92F-4BBB-88FC-E9419635A779}" type="pres">
      <dgm:prSet presAssocID="{079DB159-4303-474A-AC29-CC6ABE111344}" presName="linearFlow" presStyleCnt="0">
        <dgm:presLayoutVars>
          <dgm:dir/>
          <dgm:animLvl val="lvl"/>
          <dgm:resizeHandles val="exact"/>
        </dgm:presLayoutVars>
      </dgm:prSet>
      <dgm:spPr/>
    </dgm:pt>
    <dgm:pt modelId="{157DF9DD-3D75-4E66-8E22-354D892CBD0C}" type="pres">
      <dgm:prSet presAssocID="{BB6FFB26-D039-48FB-BA6E-8FE75ED9583F}" presName="composite" presStyleCnt="0"/>
      <dgm:spPr/>
    </dgm:pt>
    <dgm:pt modelId="{5251B42B-AA48-4E30-BDA5-842EB8C92D42}" type="pres">
      <dgm:prSet presAssocID="{BB6FFB26-D039-48FB-BA6E-8FE75ED9583F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8E59000D-D535-4B9A-9B3D-F91FE2386FDC}" type="pres">
      <dgm:prSet presAssocID="{BB6FFB26-D039-48FB-BA6E-8FE75ED9583F}" presName="descendantText" presStyleLbl="alignAcc1" presStyleIdx="0" presStyleCnt="3">
        <dgm:presLayoutVars>
          <dgm:bulletEnabled val="1"/>
        </dgm:presLayoutVars>
      </dgm:prSet>
      <dgm:spPr/>
    </dgm:pt>
    <dgm:pt modelId="{9FE31703-8E8F-4097-B934-0B6EF51089D0}" type="pres">
      <dgm:prSet presAssocID="{2302AB13-A180-4EA0-8781-3DCD7746DF88}" presName="sp" presStyleCnt="0"/>
      <dgm:spPr/>
    </dgm:pt>
    <dgm:pt modelId="{7CAECF9E-912F-49DB-BDA2-DAA9A02E1F60}" type="pres">
      <dgm:prSet presAssocID="{7883CA3B-DEC1-43E0-A6A0-8042739696D9}" presName="composite" presStyleCnt="0"/>
      <dgm:spPr/>
    </dgm:pt>
    <dgm:pt modelId="{3DCEB0D8-A809-4138-B9A9-A1966DAE6E39}" type="pres">
      <dgm:prSet presAssocID="{7883CA3B-DEC1-43E0-A6A0-8042739696D9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1B20187-62E4-4E4B-A3B7-8D80E54533FB}" type="pres">
      <dgm:prSet presAssocID="{7883CA3B-DEC1-43E0-A6A0-8042739696D9}" presName="descendantText" presStyleLbl="alignAcc1" presStyleIdx="1" presStyleCnt="3">
        <dgm:presLayoutVars>
          <dgm:bulletEnabled val="1"/>
        </dgm:presLayoutVars>
      </dgm:prSet>
      <dgm:spPr/>
    </dgm:pt>
    <dgm:pt modelId="{EFE7412D-61C4-4008-898F-87AC950DACC2}" type="pres">
      <dgm:prSet presAssocID="{4A124C49-36A0-46BC-A231-524A60A443B7}" presName="sp" presStyleCnt="0"/>
      <dgm:spPr/>
    </dgm:pt>
    <dgm:pt modelId="{E1693DDA-A734-4912-8FE7-CB804E08EF3B}" type="pres">
      <dgm:prSet presAssocID="{55E79592-986F-4AB5-AB29-39E0708D285E}" presName="composite" presStyleCnt="0"/>
      <dgm:spPr/>
    </dgm:pt>
    <dgm:pt modelId="{23E99FDD-AE0A-48E7-B616-667D9D6975E8}" type="pres">
      <dgm:prSet presAssocID="{55E79592-986F-4AB5-AB29-39E0708D285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587C516-DF7D-40B4-A0CC-7143990EF7E2}" type="pres">
      <dgm:prSet presAssocID="{55E79592-986F-4AB5-AB29-39E0708D285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A2A24909-0239-4B61-85A0-ED9CC5026937}" type="presOf" srcId="{752E2D9C-5098-416C-89C8-18FE1930731E}" destId="{31B20187-62E4-4E4B-A3B7-8D80E54533FB}" srcOrd="0" destOrd="1" presId="urn:microsoft.com/office/officeart/2005/8/layout/chevron2"/>
    <dgm:cxn modelId="{03B97715-9CE9-4DB8-BCBD-810DAA61EDA2}" type="presOf" srcId="{4CD32453-2231-4A8C-82FD-6989A26104FC}" destId="{F587C516-DF7D-40B4-A0CC-7143990EF7E2}" srcOrd="0" destOrd="2" presId="urn:microsoft.com/office/officeart/2005/8/layout/chevron2"/>
    <dgm:cxn modelId="{11E44D16-F562-4585-B2E4-2FB2048BDB5F}" srcId="{7883CA3B-DEC1-43E0-A6A0-8042739696D9}" destId="{2E9D84B8-76C3-4924-B710-02ADE6F0BAB5}" srcOrd="3" destOrd="0" parTransId="{F54E7A41-F33A-4211-9B4F-09BD84198062}" sibTransId="{8B292011-9D44-44ED-9ACC-BC1B54387137}"/>
    <dgm:cxn modelId="{063C2E1C-C8F0-4BD2-A1E9-57507290BACE}" type="presOf" srcId="{2E9D84B8-76C3-4924-B710-02ADE6F0BAB5}" destId="{31B20187-62E4-4E4B-A3B7-8D80E54533FB}" srcOrd="0" destOrd="3" presId="urn:microsoft.com/office/officeart/2005/8/layout/chevron2"/>
    <dgm:cxn modelId="{6CB64D1C-A195-40A6-8388-A2A4F6874537}" type="presOf" srcId="{B84238F6-844F-4FCD-BF24-D63BD8C8279D}" destId="{F587C516-DF7D-40B4-A0CC-7143990EF7E2}" srcOrd="0" destOrd="1" presId="urn:microsoft.com/office/officeart/2005/8/layout/chevron2"/>
    <dgm:cxn modelId="{C4810127-3AA5-4582-A85D-5FBA76ECBB03}" srcId="{079DB159-4303-474A-AC29-CC6ABE111344}" destId="{55E79592-986F-4AB5-AB29-39E0708D285E}" srcOrd="2" destOrd="0" parTransId="{E3D14551-9105-4224-A4E0-8DCB3B150006}" sibTransId="{64EBB79A-0D2E-4568-8924-B770E1110348}"/>
    <dgm:cxn modelId="{03A8463C-6B5B-42D4-BB7D-95DC77489232}" type="presOf" srcId="{7883CA3B-DEC1-43E0-A6A0-8042739696D9}" destId="{3DCEB0D8-A809-4138-B9A9-A1966DAE6E39}" srcOrd="0" destOrd="0" presId="urn:microsoft.com/office/officeart/2005/8/layout/chevron2"/>
    <dgm:cxn modelId="{5362494B-91AF-4D30-B084-5DA66F81AE4B}" srcId="{55E79592-986F-4AB5-AB29-39E0708D285E}" destId="{AE4AF202-22D1-4F01-AF95-4C531FE6DA00}" srcOrd="0" destOrd="0" parTransId="{B775ACC3-35C0-4AA8-830E-042001470918}" sibTransId="{30D320BC-04AF-4AB3-B6AC-2E0EF7B2B9F0}"/>
    <dgm:cxn modelId="{79A88E51-F8B3-4CCB-BC21-FDC2575E002C}" srcId="{079DB159-4303-474A-AC29-CC6ABE111344}" destId="{7883CA3B-DEC1-43E0-A6A0-8042739696D9}" srcOrd="1" destOrd="0" parTransId="{6C3BCF76-4077-47EF-BB81-2032DAF6BEB8}" sibTransId="{4A124C49-36A0-46BC-A231-524A60A443B7}"/>
    <dgm:cxn modelId="{8ADB6D54-09CA-4394-A8D4-5F7F8967CC75}" srcId="{55E79592-986F-4AB5-AB29-39E0708D285E}" destId="{4CD32453-2231-4A8C-82FD-6989A26104FC}" srcOrd="2" destOrd="0" parTransId="{8ABD3FAF-6CFC-43CC-B0FC-8047F1FCE305}" sibTransId="{50FA23B4-BBAB-46C6-94B4-0E02511CA911}"/>
    <dgm:cxn modelId="{1910E274-0FA9-4D5C-9148-0C42180AAB89}" type="presOf" srcId="{BB6FFB26-D039-48FB-BA6E-8FE75ED9583F}" destId="{5251B42B-AA48-4E30-BDA5-842EB8C92D42}" srcOrd="0" destOrd="0" presId="urn:microsoft.com/office/officeart/2005/8/layout/chevron2"/>
    <dgm:cxn modelId="{46809356-FEDD-4D30-AFD4-4672224BF22D}" srcId="{BB6FFB26-D039-48FB-BA6E-8FE75ED9583F}" destId="{78B57282-CB5B-4E3C-B640-DFE994D6B6CA}" srcOrd="0" destOrd="0" parTransId="{7ED36840-B7CF-460D-8226-297E9A0E8631}" sibTransId="{712AAEA4-1112-4042-8974-7C564C7ED42A}"/>
    <dgm:cxn modelId="{4C137B57-6AF6-47E7-A61B-D8447B55851C}" srcId="{7883CA3B-DEC1-43E0-A6A0-8042739696D9}" destId="{299CF3DA-C20A-4E1F-AC16-3A83B511A8D3}" srcOrd="0" destOrd="0" parTransId="{68FF93DB-BBBB-4C05-8F70-C5AF7FBD4FCB}" sibTransId="{42DC4C9C-086E-414D-B266-F967FABA2999}"/>
    <dgm:cxn modelId="{664E347A-7105-4D4A-B6EA-41488E5DCFE5}" srcId="{079DB159-4303-474A-AC29-CC6ABE111344}" destId="{BB6FFB26-D039-48FB-BA6E-8FE75ED9583F}" srcOrd="0" destOrd="0" parTransId="{2509C663-657B-49FF-804E-5B7F25B746F1}" sibTransId="{2302AB13-A180-4EA0-8781-3DCD7746DF88}"/>
    <dgm:cxn modelId="{10C6ED7B-3090-4F86-BB9C-04E5D5149FB1}" type="presOf" srcId="{299CF3DA-C20A-4E1F-AC16-3A83B511A8D3}" destId="{31B20187-62E4-4E4B-A3B7-8D80E54533FB}" srcOrd="0" destOrd="0" presId="urn:microsoft.com/office/officeart/2005/8/layout/chevron2"/>
    <dgm:cxn modelId="{3BD85982-F2ED-4B25-BFCC-315773D650F8}" type="presOf" srcId="{55E79592-986F-4AB5-AB29-39E0708D285E}" destId="{23E99FDD-AE0A-48E7-B616-667D9D6975E8}" srcOrd="0" destOrd="0" presId="urn:microsoft.com/office/officeart/2005/8/layout/chevron2"/>
    <dgm:cxn modelId="{533F1C8C-3649-413C-9E57-2E2D7CC54551}" srcId="{55E79592-986F-4AB5-AB29-39E0708D285E}" destId="{B84238F6-844F-4FCD-BF24-D63BD8C8279D}" srcOrd="1" destOrd="0" parTransId="{9C44A27F-0A2E-445B-AC1B-BAF46FB0DFD5}" sibTransId="{90D85F70-F3E1-4966-B04D-76F34A34EEC3}"/>
    <dgm:cxn modelId="{903726A1-2014-4064-A68F-E20518556037}" srcId="{7883CA3B-DEC1-43E0-A6A0-8042739696D9}" destId="{4AEBB297-CCE8-42C5-8CA1-CFF61F96E933}" srcOrd="2" destOrd="0" parTransId="{809801CA-58A8-42D2-9138-ABEB3EBF43C5}" sibTransId="{D08C18B0-5E7D-499C-BB25-12733892BD0A}"/>
    <dgm:cxn modelId="{55F8B2A8-EE90-4408-825D-31498E62BEA8}" srcId="{7883CA3B-DEC1-43E0-A6A0-8042739696D9}" destId="{752E2D9C-5098-416C-89C8-18FE1930731E}" srcOrd="1" destOrd="0" parTransId="{6BF5EFAC-1D4A-4C82-BE6F-52A88BC3397E}" sibTransId="{529215E0-6822-46B2-AA3B-4C80C9BC2862}"/>
    <dgm:cxn modelId="{64388FAC-4BA1-497D-A6CB-325A88CE1155}" type="presOf" srcId="{40EB5E23-FF63-4B67-95CA-615998D5AD66}" destId="{8E59000D-D535-4B9A-9B3D-F91FE2386FDC}" srcOrd="0" destOrd="1" presId="urn:microsoft.com/office/officeart/2005/8/layout/chevron2"/>
    <dgm:cxn modelId="{4AB7B4B0-3725-4926-9F86-6F3D8CF8A109}" type="presOf" srcId="{78B57282-CB5B-4E3C-B640-DFE994D6B6CA}" destId="{8E59000D-D535-4B9A-9B3D-F91FE2386FDC}" srcOrd="0" destOrd="0" presId="urn:microsoft.com/office/officeart/2005/8/layout/chevron2"/>
    <dgm:cxn modelId="{8B88B1D4-C057-451E-942F-2FDB12473DFF}" type="presOf" srcId="{079DB159-4303-474A-AC29-CC6ABE111344}" destId="{3471A1B1-F92F-4BBB-88FC-E9419635A779}" srcOrd="0" destOrd="0" presId="urn:microsoft.com/office/officeart/2005/8/layout/chevron2"/>
    <dgm:cxn modelId="{50B71CD7-A75D-42FA-BFD7-C9B596739922}" srcId="{BB6FFB26-D039-48FB-BA6E-8FE75ED9583F}" destId="{40EB5E23-FF63-4B67-95CA-615998D5AD66}" srcOrd="1" destOrd="0" parTransId="{49205BDA-F88D-4315-B0B0-9798B7DF1208}" sibTransId="{E52C4B4B-3963-447E-B5B8-A9C2DC20D203}"/>
    <dgm:cxn modelId="{FF662FDC-FF0E-490B-A742-757816C1A069}" type="presOf" srcId="{780D39E3-884B-4E6A-9F28-B30CD9AD1876}" destId="{31B20187-62E4-4E4B-A3B7-8D80E54533FB}" srcOrd="0" destOrd="4" presId="urn:microsoft.com/office/officeart/2005/8/layout/chevron2"/>
    <dgm:cxn modelId="{73BDEBDC-1449-49E1-97F6-BB9BA87BFC33}" type="presOf" srcId="{AE4AF202-22D1-4F01-AF95-4C531FE6DA00}" destId="{F587C516-DF7D-40B4-A0CC-7143990EF7E2}" srcOrd="0" destOrd="0" presId="urn:microsoft.com/office/officeart/2005/8/layout/chevron2"/>
    <dgm:cxn modelId="{017719E5-5BA5-45BF-A193-C73D707A73CE}" srcId="{7883CA3B-DEC1-43E0-A6A0-8042739696D9}" destId="{780D39E3-884B-4E6A-9F28-B30CD9AD1876}" srcOrd="4" destOrd="0" parTransId="{BC16D55C-6E1A-40E3-88D2-B5E36F6BB2A9}" sibTransId="{3735AD89-57A1-4B43-9650-4AC4441CCEFF}"/>
    <dgm:cxn modelId="{395897EB-23CD-4C2C-A2E7-5E935E94504F}" type="presOf" srcId="{4AEBB297-CCE8-42C5-8CA1-CFF61F96E933}" destId="{31B20187-62E4-4E4B-A3B7-8D80E54533FB}" srcOrd="0" destOrd="2" presId="urn:microsoft.com/office/officeart/2005/8/layout/chevron2"/>
    <dgm:cxn modelId="{EFF99684-B049-438F-A002-AD0DE7092E01}" type="presParOf" srcId="{3471A1B1-F92F-4BBB-88FC-E9419635A779}" destId="{157DF9DD-3D75-4E66-8E22-354D892CBD0C}" srcOrd="0" destOrd="0" presId="urn:microsoft.com/office/officeart/2005/8/layout/chevron2"/>
    <dgm:cxn modelId="{33F893B3-7C4E-41F3-87F9-EB446140DCC1}" type="presParOf" srcId="{157DF9DD-3D75-4E66-8E22-354D892CBD0C}" destId="{5251B42B-AA48-4E30-BDA5-842EB8C92D42}" srcOrd="0" destOrd="0" presId="urn:microsoft.com/office/officeart/2005/8/layout/chevron2"/>
    <dgm:cxn modelId="{20900C47-6DD3-48F8-9069-EDEE81C9588B}" type="presParOf" srcId="{157DF9DD-3D75-4E66-8E22-354D892CBD0C}" destId="{8E59000D-D535-4B9A-9B3D-F91FE2386FDC}" srcOrd="1" destOrd="0" presId="urn:microsoft.com/office/officeart/2005/8/layout/chevron2"/>
    <dgm:cxn modelId="{7C685196-F63F-4ABB-86CF-AA37D9D91F2C}" type="presParOf" srcId="{3471A1B1-F92F-4BBB-88FC-E9419635A779}" destId="{9FE31703-8E8F-4097-B934-0B6EF51089D0}" srcOrd="1" destOrd="0" presId="urn:microsoft.com/office/officeart/2005/8/layout/chevron2"/>
    <dgm:cxn modelId="{7A7CAB1C-3D3D-411D-B336-38ADC04D8CA9}" type="presParOf" srcId="{3471A1B1-F92F-4BBB-88FC-E9419635A779}" destId="{7CAECF9E-912F-49DB-BDA2-DAA9A02E1F60}" srcOrd="2" destOrd="0" presId="urn:microsoft.com/office/officeart/2005/8/layout/chevron2"/>
    <dgm:cxn modelId="{F3C9D188-DF55-424E-A53D-664986CE0C5B}" type="presParOf" srcId="{7CAECF9E-912F-49DB-BDA2-DAA9A02E1F60}" destId="{3DCEB0D8-A809-4138-B9A9-A1966DAE6E39}" srcOrd="0" destOrd="0" presId="urn:microsoft.com/office/officeart/2005/8/layout/chevron2"/>
    <dgm:cxn modelId="{76B5C83D-F271-4CB8-A91A-4CDC5DFFFC4C}" type="presParOf" srcId="{7CAECF9E-912F-49DB-BDA2-DAA9A02E1F60}" destId="{31B20187-62E4-4E4B-A3B7-8D80E54533FB}" srcOrd="1" destOrd="0" presId="urn:microsoft.com/office/officeart/2005/8/layout/chevron2"/>
    <dgm:cxn modelId="{555AAAA6-8CCD-4294-9634-F5A6D2FF1924}" type="presParOf" srcId="{3471A1B1-F92F-4BBB-88FC-E9419635A779}" destId="{EFE7412D-61C4-4008-898F-87AC950DACC2}" srcOrd="3" destOrd="0" presId="urn:microsoft.com/office/officeart/2005/8/layout/chevron2"/>
    <dgm:cxn modelId="{EF093223-B513-43EF-A3FC-9D5C85D6731B}" type="presParOf" srcId="{3471A1B1-F92F-4BBB-88FC-E9419635A779}" destId="{E1693DDA-A734-4912-8FE7-CB804E08EF3B}" srcOrd="4" destOrd="0" presId="urn:microsoft.com/office/officeart/2005/8/layout/chevron2"/>
    <dgm:cxn modelId="{D1A423D9-1659-4FBE-9F6E-7DDCC2B0BB6E}" type="presParOf" srcId="{E1693DDA-A734-4912-8FE7-CB804E08EF3B}" destId="{23E99FDD-AE0A-48E7-B616-667D9D6975E8}" srcOrd="0" destOrd="0" presId="urn:microsoft.com/office/officeart/2005/8/layout/chevron2"/>
    <dgm:cxn modelId="{4894A212-7794-4F23-B257-306100EC0272}" type="presParOf" srcId="{E1693DDA-A734-4912-8FE7-CB804E08EF3B}" destId="{F587C516-DF7D-40B4-A0CC-7143990EF7E2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2BA0F-4CC2-432A-B15A-88F575D9883B}">
      <dsp:nvSpPr>
        <dsp:cNvPr id="0" name=""/>
        <dsp:cNvSpPr/>
      </dsp:nvSpPr>
      <dsp:spPr>
        <a:xfrm>
          <a:off x="276553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verksamhet för alla barn och ungdomar som vill träna och spela fotboll i Bankeryd. </a:t>
          </a:r>
        </a:p>
      </dsp:txBody>
      <dsp:txXfrm>
        <a:off x="276553" y="1278"/>
        <a:ext cx="3080723" cy="1848433"/>
      </dsp:txXfrm>
    </dsp:sp>
    <dsp:sp modelId="{00E7EB84-A6DD-4B19-86A4-6EF530764D93}">
      <dsp:nvSpPr>
        <dsp:cNvPr id="0" name=""/>
        <dsp:cNvSpPr/>
      </dsp:nvSpPr>
      <dsp:spPr>
        <a:xfrm>
          <a:off x="3665348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skapa klubbkänsla där ledare, spelare och föräldrar är stolta för BSK och känner glädje med sitt engagemang inom klubben. </a:t>
          </a:r>
        </a:p>
      </dsp:txBody>
      <dsp:txXfrm>
        <a:off x="3665348" y="1278"/>
        <a:ext cx="3080723" cy="1848433"/>
      </dsp:txXfrm>
    </dsp:sp>
    <dsp:sp modelId="{26EE6C1B-CCFF-459C-9C61-7AB8EB6487F3}">
      <dsp:nvSpPr>
        <dsp:cNvPr id="0" name=""/>
        <dsp:cNvSpPr/>
      </dsp:nvSpPr>
      <dsp:spPr>
        <a:xfrm>
          <a:off x="7054144" y="1278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fostra spelarna till ansvarskännande människor som respekterar regler och normer; både på fotbollsplan och utanför den. </a:t>
          </a:r>
        </a:p>
      </dsp:txBody>
      <dsp:txXfrm>
        <a:off x="7054144" y="1278"/>
        <a:ext cx="3080723" cy="1848433"/>
      </dsp:txXfrm>
    </dsp:sp>
    <dsp:sp modelId="{1839C4CC-1514-4D2D-BAD4-E5D084F66E36}">
      <dsp:nvSpPr>
        <dsp:cNvPr id="0" name=""/>
        <dsp:cNvSpPr/>
      </dsp:nvSpPr>
      <dsp:spPr>
        <a:xfrm>
          <a:off x="276553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BSK skall inte hindra barn och ungdomar att jämsides med fotboll delta i andra idrotter. </a:t>
          </a:r>
        </a:p>
      </dsp:txBody>
      <dsp:txXfrm>
        <a:off x="276553" y="2157784"/>
        <a:ext cx="3080723" cy="1848433"/>
      </dsp:txXfrm>
    </dsp:sp>
    <dsp:sp modelId="{E1675614-A571-49CA-89D8-D4F67865ECFE}">
      <dsp:nvSpPr>
        <dsp:cNvPr id="0" name=""/>
        <dsp:cNvSpPr/>
      </dsp:nvSpPr>
      <dsp:spPr>
        <a:xfrm>
          <a:off x="3665348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Vi vill bedriva fotbollsverksamhet där individens utveckling inom laget är i centrum. </a:t>
          </a:r>
        </a:p>
      </dsp:txBody>
      <dsp:txXfrm>
        <a:off x="3665348" y="2157784"/>
        <a:ext cx="3080723" cy="1848433"/>
      </dsp:txXfrm>
    </dsp:sp>
    <dsp:sp modelId="{21AFEAA6-9994-40E8-B6F7-BB171B0E86D1}">
      <dsp:nvSpPr>
        <dsp:cNvPr id="0" name=""/>
        <dsp:cNvSpPr/>
      </dsp:nvSpPr>
      <dsp:spPr>
        <a:xfrm>
          <a:off x="7054144" y="2157784"/>
          <a:ext cx="3080723" cy="1848433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baseline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Vårt mål är ett representationslag (Dam och Herr) som i huvudsak består av spelare från de egna leden. </a:t>
          </a:r>
        </a:p>
      </dsp:txBody>
      <dsp:txXfrm>
        <a:off x="7054144" y="2157784"/>
        <a:ext cx="3080723" cy="18484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51B42B-AA48-4E30-BDA5-842EB8C92D42}">
      <dsp:nvSpPr>
        <dsp:cNvPr id="0" name=""/>
        <dsp:cNvSpPr/>
      </dsp:nvSpPr>
      <dsp:spPr>
        <a:xfrm rot="5400000">
          <a:off x="-229187" y="229739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Försäsong</a:t>
          </a:r>
          <a:r>
            <a:rPr lang="en-US" sz="1500" kern="1200" dirty="0"/>
            <a:t> Jan-Mar</a:t>
          </a:r>
        </a:p>
      </dsp:txBody>
      <dsp:txXfrm rot="-5400000">
        <a:off x="1" y="535322"/>
        <a:ext cx="1069542" cy="458375"/>
      </dsp:txXfrm>
    </dsp:sp>
    <dsp:sp modelId="{8E59000D-D535-4B9A-9B3D-F91FE2386FDC}">
      <dsp:nvSpPr>
        <dsp:cNvPr id="0" name=""/>
        <dsp:cNvSpPr/>
      </dsp:nvSpPr>
      <dsp:spPr>
        <a:xfrm rot="5400000">
          <a:off x="3731849" y="-2661755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Försäsongsträning</a:t>
          </a:r>
          <a:r>
            <a:rPr lang="en-US" sz="1100" kern="1200" dirty="0"/>
            <a:t> Jan-Mars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Föräldramöte</a:t>
          </a:r>
          <a:endParaRPr lang="en-US" sz="1100" kern="1200" dirty="0"/>
        </a:p>
      </dsp:txBody>
      <dsp:txXfrm rot="-5400000">
        <a:off x="1069543" y="49032"/>
        <a:ext cx="6269279" cy="896184"/>
      </dsp:txXfrm>
    </dsp:sp>
    <dsp:sp modelId="{3DCEB0D8-A809-4138-B9A9-A1966DAE6E39}">
      <dsp:nvSpPr>
        <dsp:cNvPr id="0" name=""/>
        <dsp:cNvSpPr/>
      </dsp:nvSpPr>
      <dsp:spPr>
        <a:xfrm rot="5400000">
          <a:off x="-229187" y="1562530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Säsong</a:t>
          </a:r>
          <a:r>
            <a:rPr lang="en-US" sz="1500" kern="1200" dirty="0"/>
            <a:t>    Apr-Sept</a:t>
          </a:r>
        </a:p>
      </dsp:txBody>
      <dsp:txXfrm rot="-5400000">
        <a:off x="1" y="1868113"/>
        <a:ext cx="1069542" cy="458375"/>
      </dsp:txXfrm>
    </dsp:sp>
    <dsp:sp modelId="{31B20187-62E4-4E4B-A3B7-8D80E54533FB}">
      <dsp:nvSpPr>
        <dsp:cNvPr id="0" name=""/>
        <dsp:cNvSpPr/>
      </dsp:nvSpPr>
      <dsp:spPr>
        <a:xfrm rot="5400000">
          <a:off x="3731849" y="-1328963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Träningar</a:t>
          </a:r>
          <a:r>
            <a:rPr lang="en-US" sz="1100" kern="1200" dirty="0"/>
            <a:t>: </a:t>
          </a:r>
          <a:r>
            <a:rPr lang="en-US" sz="1100" kern="1200" dirty="0" err="1"/>
            <a:t>Tisdag</a:t>
          </a:r>
          <a:r>
            <a:rPr lang="en-US" sz="1100" kern="1200" dirty="0"/>
            <a:t>, </a:t>
          </a:r>
          <a:r>
            <a:rPr lang="en-US" sz="1100" kern="1200" dirty="0" err="1"/>
            <a:t>Torsdag</a:t>
          </a:r>
          <a:r>
            <a:rPr lang="en-US" sz="1100" kern="1200" dirty="0"/>
            <a:t> 17:30-19:00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Seriespel</a:t>
          </a:r>
          <a:r>
            <a:rPr lang="en-US" sz="1100" kern="1200" dirty="0"/>
            <a:t>: 3 lag </a:t>
          </a:r>
          <a:r>
            <a:rPr lang="en-US" sz="1100" kern="1200" dirty="0" err="1"/>
            <a:t>i</a:t>
          </a:r>
          <a:r>
            <a:rPr lang="en-US" sz="1100" kern="1200" dirty="0"/>
            <a:t> </a:t>
          </a:r>
          <a:r>
            <a:rPr lang="en-US" sz="1100" kern="1200" dirty="0" err="1"/>
            <a:t>seriespel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Fotbollensdag</a:t>
          </a:r>
          <a:r>
            <a:rPr lang="en-US" sz="1100" kern="1200" dirty="0"/>
            <a:t>: 1a Maj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Sommaravslutning</a:t>
          </a:r>
          <a:r>
            <a:rPr lang="en-US" sz="1100" kern="1200" dirty="0"/>
            <a:t>?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Cuper: </a:t>
          </a:r>
          <a:r>
            <a:rPr lang="en-US" sz="1100" kern="1200" dirty="0" err="1"/>
            <a:t>Juni</a:t>
          </a:r>
          <a:r>
            <a:rPr lang="en-US" sz="1100" kern="1200" dirty="0"/>
            <a:t>, </a:t>
          </a:r>
          <a:r>
            <a:rPr lang="en-US" sz="1100" kern="1200" dirty="0" err="1"/>
            <a:t>Augusti</a:t>
          </a:r>
          <a:endParaRPr lang="en-US" sz="1100" kern="1200" dirty="0"/>
        </a:p>
      </dsp:txBody>
      <dsp:txXfrm rot="-5400000">
        <a:off x="1069543" y="1381824"/>
        <a:ext cx="6269279" cy="896184"/>
      </dsp:txXfrm>
    </dsp:sp>
    <dsp:sp modelId="{23E99FDD-AE0A-48E7-B616-667D9D6975E8}">
      <dsp:nvSpPr>
        <dsp:cNvPr id="0" name=""/>
        <dsp:cNvSpPr/>
      </dsp:nvSpPr>
      <dsp:spPr>
        <a:xfrm rot="5400000">
          <a:off x="-229187" y="2895322"/>
          <a:ext cx="1527917" cy="1069542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Eftersäsong</a:t>
          </a:r>
          <a:r>
            <a:rPr lang="en-US" sz="1500" kern="1200" dirty="0"/>
            <a:t> </a:t>
          </a:r>
          <a:r>
            <a:rPr lang="en-US" sz="1500" kern="1200" dirty="0" err="1"/>
            <a:t>Okt</a:t>
          </a:r>
          <a:r>
            <a:rPr lang="en-US" sz="1500" kern="1200" dirty="0"/>
            <a:t>-Dec</a:t>
          </a:r>
        </a:p>
      </dsp:txBody>
      <dsp:txXfrm rot="-5400000">
        <a:off x="1" y="3200905"/>
        <a:ext cx="1069542" cy="458375"/>
      </dsp:txXfrm>
    </dsp:sp>
    <dsp:sp modelId="{F587C516-DF7D-40B4-A0CC-7143990EF7E2}">
      <dsp:nvSpPr>
        <dsp:cNvPr id="0" name=""/>
        <dsp:cNvSpPr/>
      </dsp:nvSpPr>
      <dsp:spPr>
        <a:xfrm rot="5400000">
          <a:off x="3731849" y="3827"/>
          <a:ext cx="993146" cy="6317760"/>
        </a:xfrm>
        <a:prstGeom prst="round2Same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Avslutning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Eftersäsongsträning</a:t>
          </a:r>
          <a:r>
            <a:rPr lang="en-US" sz="1100" kern="1200" dirty="0"/>
            <a:t> </a:t>
          </a:r>
          <a:r>
            <a:rPr lang="en-US" sz="1100" kern="1200" dirty="0" err="1"/>
            <a:t>Okt</a:t>
          </a:r>
          <a:r>
            <a:rPr lang="en-US" sz="1100" kern="1200" dirty="0"/>
            <a:t>-Dec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 err="1"/>
            <a:t>Säsongsplanering</a:t>
          </a:r>
          <a:r>
            <a:rPr lang="en-US" sz="1100" kern="1200" dirty="0"/>
            <a:t> </a:t>
          </a:r>
          <a:r>
            <a:rPr lang="en-US" sz="1100" kern="1200" dirty="0" err="1"/>
            <a:t>inför</a:t>
          </a:r>
          <a:r>
            <a:rPr lang="en-US" sz="1100" kern="1200" dirty="0"/>
            <a:t> 2025</a:t>
          </a:r>
        </a:p>
      </dsp:txBody>
      <dsp:txXfrm rot="-5400000">
        <a:off x="1069543" y="2714615"/>
        <a:ext cx="6269279" cy="89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B6F5FA6C-76B8-40AA-8676-66D06BA9059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9A282E-3DAD-4791-804E-65C942E50F62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D7C202-4BC2-475B-AF31-9938FABF8C65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4" name="Platshållare för bildobjekt 3">
            <a:extLst>
              <a:ext uri="{FF2B5EF4-FFF2-40B4-BE49-F238E27FC236}">
                <a16:creationId xmlns:a16="http://schemas.microsoft.com/office/drawing/2014/main" id="{90808C02-0810-4E42-9622-C3685CA664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tshållare för anteckningar 4">
            <a:extLst>
              <a:ext uri="{FF2B5EF4-FFF2-40B4-BE49-F238E27FC236}">
                <a16:creationId xmlns:a16="http://schemas.microsoft.com/office/drawing/2014/main" id="{BC930A79-D4D0-4EE2-992E-9821AE74368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48187FF-8CE6-4C00-A1EC-7026B2AE836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A0CB73-9AEC-46CF-9CC7-2E9F909CBE7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4BB9ED36-3F86-48F4-AA1F-D1372984738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487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sv-SE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20B161FA-E4EE-4F42-A46D-9A6DE4EBBB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F34170D7-E7B3-484A-A4BF-342A2F6C05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Startbild.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6D84FE2-88A1-4F14-B95C-0DEE017EBDF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5CC6E8-2D35-4EBD-89A3-B2B615B67C72}" type="slidenum">
              <a:t>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Du hittar filmen genom att klicka på bilden eller på svenskfotboll/utbildning – välj 7 mot 7.</a:t>
            </a:r>
          </a:p>
          <a:p>
            <a:pPr lvl="0"/>
            <a:r>
              <a:rPr lang="sv-SE" b="1" dirty="0"/>
              <a:t>Animering: </a:t>
            </a:r>
            <a:r>
              <a:rPr lang="sv-SE" dirty="0"/>
              <a:t>Låt föräldrarna komma med förslag i helgrupp.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10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övergripande vad som ni planerat för säsongen.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11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1579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Presentera träningstider och aktiveteter att förhålla sig till.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Uppdatera med det som ni vill kommunicera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2870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06CAD354-5BF1-416D-93C9-EB0353F3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745A19-9959-4830-8B36-86212B639C7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Poängtera att det behöver vara många vuxna för att hinna ge uppmärksamhet till alla barn.</a:t>
            </a:r>
          </a:p>
          <a:p>
            <a:pPr lvl="0"/>
            <a:r>
              <a:rPr lang="sv-SE"/>
              <a:t>Stationsträning kan vara ett sätt att få ner tiden mellan övningarna och att använda materialet effektivt (olika material behövs till olika övningar).</a:t>
            </a:r>
          </a:p>
          <a:p>
            <a:pPr lvl="0"/>
            <a:r>
              <a:rPr lang="sv-SE"/>
              <a:t>SvFF Spelarutbildningsplanen presenterar vad som är lämpligt att träna på och förslag på träningsprogram. Som tränare kan man följa det och behöver inte ta fram egna övningar och träningsprogram.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DEA19A3-0E3B-415B-BB54-647CF70079AF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A22D1D-4214-4185-A34E-74A83645ACEB}" type="slidenum">
              <a:t>14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44516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B5544789-6271-437B-BB28-CAE3296939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EF5BC719-1D8F-4974-AA4A-4A1EE2F560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Lägg upp föreningens webbadress – uppmuntra föräldrarna till att fota adresserna.</a:t>
            </a:r>
          </a:p>
          <a:p>
            <a:pPr lvl="0"/>
            <a:r>
              <a:rPr lang="sv-SE"/>
              <a:t>Låt föräldrarna ställa frågor.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5C9D4B-87C4-4C07-B651-AAFE2B99A519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8A1CCEE-3850-49F1-B9DD-D8E175AE67DF}" type="slidenum">
              <a:t>15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9946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30552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18475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19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62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-Börjag med att hälsa alla välkomna och presentera er.</a:t>
            </a:r>
          </a:p>
          <a:p>
            <a:pPr lvl="0"/>
            <a:r>
              <a:rPr lang="sv-SE" dirty="0"/>
              <a:t>-Låt föräldrarna presentera sig.</a:t>
            </a:r>
          </a:p>
          <a:p>
            <a:pPr lvl="0"/>
            <a:r>
              <a:rPr lang="sv-SE" dirty="0"/>
              <a:t>Anpassa rubriker och innehåll efter ert lag. Har ni en lagbild, infoga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5730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Anpassa rubriker och innehåll efter er förening.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20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56238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Vi är en stor förening med som ständigt utvecklas likaså vår fantastiska anläggning.</a:t>
            </a:r>
          </a:p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3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9617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4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937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5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387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Ta gärna stöd från styrelseperson eller fotbollsutvecklare, det är trevligt att få olika röster från olika personer i BSK.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6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861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A21D42B4-E2F6-432F-82EB-5BC44763F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AC294DE-C0F5-4F3F-BF1D-8AB888DC94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endParaRPr lang="sv-SE" dirty="0"/>
          </a:p>
          <a:p>
            <a:pPr lvl="0"/>
            <a:r>
              <a:rPr lang="sv-SE" dirty="0"/>
              <a:t>Ta gärna stöd från fotbollsutvecklare för utbildningsdelen. Lyft gärna några av nedanstående punkter eller förstärk om det kommer från reflektionerna:</a:t>
            </a:r>
          </a:p>
          <a:p>
            <a:endParaRPr lang="sv-SE" sz="1200" dirty="0"/>
          </a:p>
          <a:p>
            <a:r>
              <a:rPr lang="sv-SE" sz="1200" dirty="0"/>
              <a:t>-Acceptera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-Får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-Till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-All hjälp uppskattas och behövs. </a:t>
            </a:r>
            <a:endParaRPr lang="en-US" sz="1200" dirty="0"/>
          </a:p>
          <a:p>
            <a:r>
              <a:rPr lang="sv-SE" sz="1200" dirty="0"/>
              <a:t>-Lojalt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-Se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-Ta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-Låt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-Uppmuntra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-Fråga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-Uppmuntra alla spelarna i laget – inte bara Ditt eget barn. </a:t>
            </a:r>
            <a:endParaRPr lang="en-US" sz="1200" dirty="0"/>
          </a:p>
          <a:p>
            <a:r>
              <a:rPr lang="sv-SE" sz="1200" dirty="0"/>
              <a:t>-Tänk på att det är Ditt barn som spelar fotboll – inte Du. </a:t>
            </a:r>
            <a:endParaRPr lang="en-US" sz="1200" dirty="0"/>
          </a:p>
          <a:p>
            <a:r>
              <a:rPr lang="sv-SE" sz="1200" dirty="0"/>
              <a:t>-Se på domaren som en vägledare.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2F2FF6-B842-46CB-B540-C9CE3268685A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C9E6762-4690-469E-B081-56F0C6BD9C3F}" type="slidenum">
              <a:t>7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8472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4DD27FB-2085-4875-92CB-9BAF7501F8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65768A5-4538-4279-9771-704F921BD4F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/>
              <a:t>Spelformerna och spelets komplexitet växer stegvis när barnen blir äldre. </a:t>
            </a:r>
          </a:p>
          <a:p>
            <a:pPr lvl="0"/>
            <a:r>
              <a:rPr lang="sv-SE"/>
              <a:t>Det är viktigt att träningar och matcher bedrivs på den nivå som spelarna är på just nu.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D5ADF2F-4A95-4059-98EC-A6E0578A9AD0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148AD9-B142-4975-A76A-0CB2C3A29BA1}" type="slidenum">
              <a:t>8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58B900B-9671-4637-9C49-F013E3AFF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D7D48B37-0BCE-4D0B-9FF5-90E60DA0B6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sv-SE" dirty="0"/>
              <a:t>I spelet 7mot7 Introduceras många lagfärdigheter, tex uppflyttning i anfalls och försvarspel, täckning.</a:t>
            </a:r>
          </a:p>
          <a:p>
            <a:pPr lvl="0"/>
            <a:r>
              <a:rPr lang="sv-SE" dirty="0"/>
              <a:t>Det är mycket som introduceras, men vi har 3 år på oss att lära oss.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0CE03A2-E8EE-4EAF-8EC4-B423F5F6FA3C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680349-2A6A-4BAC-9AEA-37FF5681E418}" type="slidenum">
              <a:t>9</a:t>
            </a:fld>
            <a:endParaRPr lang="sv-SE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8512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D27696-4B0C-48EC-996E-E87F3B66C3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CDD5-32EB-44E2-A724-ED27D1A6BE3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7441F09-9F8A-477F-BF44-B783E495B3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5DECD0-060E-4F51-823F-4572CED33096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DDDD-528A-4805-82FA-20C3E0ECEC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39A719-A565-4ED0-8BF4-DA64AD7B88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AD1FC1-CA82-4D19-B2D8-689572DAE869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78272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8AF204-604D-413B-A3A6-048B291AB2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FC16531-835F-46BD-B3BE-C66FAC5FD5F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34ECC3E-CBE3-43BE-B4BF-D4CC7697AF4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442DDA-5433-491A-B3AE-11EF66A13919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989CFE0-E192-4B77-A474-1AE156E714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384CDC-0B9D-453B-AE93-1EDA287CB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FFCED-3932-405E-8810-F25B7FC45FC0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7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115EC4E-FC09-4AC8-8F08-2B0C2BAA570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BAFB23-FBF7-450F-9D07-554B351FA7E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F51ACBA-B29E-4547-AE66-4C8F546D9B2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61D723-1332-46DD-8E3A-8B4A2CF6E655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874037-A35A-4CAD-8AEC-4C18D5B175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800063-EA8E-45E7-AFBA-58F996BAC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C8662D-F663-4536-B203-3C7137BE56F4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218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659732-92D2-428D-B820-518705B21F5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4F970A7-CC4A-4D8F-891A-C46AD64F1A5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CCF2BAF-E3CF-4595-8A2D-64538ECC10B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41C75C-8FAB-4687-9E43-649BC1CEBA46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714F90F-C5A0-4690-A83C-DCA725C08B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84EF76-2385-4A36-A47B-E3DB95AB31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574F4F-8BAE-4F73-8F1B-BAC03D0D9D1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331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36E6E9-8F3D-4C44-991C-5D546BC78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15A4E9E-A566-48D3-A47E-626EBC9F5F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7E657C-2168-4536-923B-7A7D40CB290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7DF867-6754-4EF3-B350-9B238BEAFFC2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518A3-6C4C-4C66-BB3D-C4833CA90A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226268E-152B-4B20-BBAF-6FB45474D0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F4A3EF-5316-4CAA-B834-9382824ED345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4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89608C-B5E2-46A8-954A-D8F0E546AF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BAED19-3987-4468-B3A3-FD0DDE8A4EC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182688-3E89-4187-A51A-3FBBBC74E5D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3C17C9-25F7-43E8-B3AB-3A663577B4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2894D-9779-45D7-B281-8A6D3C530726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75AF0B7-6E5F-48D4-B719-5E4F6FEB55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23FA618-1758-4208-9CB9-FF224E159D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E2EBA2-BE26-4315-A3F5-1FAD81C4877B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51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DDEE60-000C-4747-B5D0-CCAFEA0F0E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0FDBF1-C188-442E-A572-D82B9F3423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A28D71E-2BF4-49AA-93DE-03BFEA6329A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35E94DF-C18D-43C2-BB31-268CA700432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65F03A5-847B-44CC-8C73-AD770BCBEAC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B2C33E4-F295-466C-8CBA-D01AD6CF84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CAA860-89E0-4367-A357-19877DC6CC92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6F2E96C-3712-401B-9E23-C980256045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BB5B14E-218A-44BA-A93D-4E2924BDE5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4241D8-14AB-4ECF-A623-D6BAB62A3A93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323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379E70-F1A2-450B-A365-764E4327161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AD9D5D1-9655-42B9-8FC5-6432E54738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7FDBB7-D40A-4944-B3A0-95E19141F99B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E11A01-98F1-42EF-8105-9D5790ABECC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D9EBA2-87E6-4F97-85AA-0CC9E3AA4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2445D0-AC12-40EB-9268-5A4FCB455462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937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87700DC-B136-4323-9669-77F243FC060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B10C5-100A-4B05-8EBB-420D5C83FE30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CA9F2AE-6835-4401-90CE-796BD953E2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195BBB4-FAA8-4158-91DF-17E76D1081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E1DB31-2753-4192-9CCD-C06D1F78CF8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055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321951-2793-41EF-B100-4BB31F33E4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D51BE6-57AC-4FEE-96DF-4E7C6FB817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E3964C-02F8-4A7D-9C54-94D97B6975E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2B67355-3026-497F-A06D-3EF6019A80F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FDCB15-6A8B-474A-9418-02A13B575CB2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D630BD5-54C0-478F-84B0-33B92C44C08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3D4CDB5-81D7-48B1-876E-3C4F9767F6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0BF1D4-F906-4E76-B6F5-AAB96931FD66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116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FBC42B-B40A-4690-A990-2C4B1CED3C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F1308EF-7E4A-4CF4-B12B-3E071AE6805B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BDBB93F-7FE3-44C0-8617-B939E98A343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22CD67-D2AF-4386-BC3E-9A11B886D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B4467C-55E0-4EBF-B425-C6D1B2533C5E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711DEB0-A84C-4894-91F4-A54304224A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ADEDC-86FD-42DA-9BD6-6C41C2548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60FAE4-9525-43CA-88E0-B196BBB9525E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026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tx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7B6FB35-392F-45AB-B123-73E5C250CA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607FB1-7DBC-4B13-9143-FB028362BF2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041BB6-4639-4228-BA94-1908817DA0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A286DBD-0F38-4854-9554-CEF6C05A601F}" type="datetime1">
              <a:rPr lang="sv-SE"/>
              <a:pPr lvl="0"/>
              <a:t>2024-01-10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AB9EFC-5EB7-4105-8668-ADAB808CDC6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263E1A-8F2B-4918-8996-A074FE674A8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sv-S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D7EACDF-911F-4A04-8CB5-80B86FB2B5A2}" type="slidenum"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sv-SE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sv-SE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sv-SE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411259de-0103-4c88-8c9c-d9c361587be8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tbildning.sisuforlag.se/LemonwhaleVideoDisplay/?id=e8ee2029-d893-43b4-9568-614c06148d61#video-dialog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9398BB-6F62-472B-88B2-8D942FEBF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01F1CEA4-5DA0-41E1-A743-4F227AE62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645694"/>
            <a:ext cx="4689240" cy="4115025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D1A722-B699-4DA0-B7AC-F06CC81A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643383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3C0D298-47AC-4912-8022-B969E5732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385730"/>
            <a:ext cx="1128382" cy="847206"/>
            <a:chOff x="5307830" y="325570"/>
            <a:chExt cx="1128382" cy="847206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8ED9F95-2ADE-4C89-BD97-AF7DB8DB36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1DD52534-E915-42C0-890A-5B19A15B53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1E9AE86-E5FF-46E4-BE50-58DD19A22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2071858"/>
            <a:ext cx="8109718" cy="4786143"/>
          </a:xfrm>
          <a:custGeom>
            <a:avLst/>
            <a:gdLst>
              <a:gd name="connsiteX0" fmla="*/ 7381313 w 8109718"/>
              <a:gd name="connsiteY0" fmla="*/ 1839459 h 4786143"/>
              <a:gd name="connsiteX1" fmla="*/ 7381313 w 8109718"/>
              <a:gd name="connsiteY1" fmla="*/ 1853646 h 4786143"/>
              <a:gd name="connsiteX2" fmla="*/ 7379359 w 8109718"/>
              <a:gd name="connsiteY2" fmla="*/ 1846552 h 4786143"/>
              <a:gd name="connsiteX3" fmla="*/ 1321854 w 8109718"/>
              <a:gd name="connsiteY3" fmla="*/ 0 h 4786143"/>
              <a:gd name="connsiteX4" fmla="*/ 5365317 w 8109718"/>
              <a:gd name="connsiteY4" fmla="*/ 0 h 4786143"/>
              <a:gd name="connsiteX5" fmla="*/ 5985373 w 8109718"/>
              <a:gd name="connsiteY5" fmla="*/ 365439 h 4786143"/>
              <a:gd name="connsiteX6" fmla="*/ 8011470 w 8109718"/>
              <a:gd name="connsiteY6" fmla="*/ 3854515 h 4786143"/>
              <a:gd name="connsiteX7" fmla="*/ 8011470 w 8109718"/>
              <a:gd name="connsiteY7" fmla="*/ 4567993 h 4786143"/>
              <a:gd name="connsiteX8" fmla="*/ 7904625 w 8109718"/>
              <a:gd name="connsiteY8" fmla="*/ 4751987 h 4786143"/>
              <a:gd name="connsiteX9" fmla="*/ 7884791 w 8109718"/>
              <a:gd name="connsiteY9" fmla="*/ 4786143 h 4786143"/>
              <a:gd name="connsiteX10" fmla="*/ 0 w 8109718"/>
              <a:gd name="connsiteY10" fmla="*/ 4786143 h 4786143"/>
              <a:gd name="connsiteX11" fmla="*/ 0 w 8109718"/>
              <a:gd name="connsiteY11" fmla="*/ 1564110 h 4786143"/>
              <a:gd name="connsiteX12" fmla="*/ 27177 w 8109718"/>
              <a:gd name="connsiteY12" fmla="*/ 1517107 h 4786143"/>
              <a:gd name="connsiteX13" fmla="*/ 693065 w 8109718"/>
              <a:gd name="connsiteY13" fmla="*/ 365439 h 4786143"/>
              <a:gd name="connsiteX14" fmla="*/ 1321854 w 8109718"/>
              <a:gd name="connsiteY14" fmla="*/ 0 h 4786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786143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04625" y="4751987"/>
                </a:cubicBezTo>
                <a:lnTo>
                  <a:pt x="7884791" y="4786143"/>
                </a:lnTo>
                <a:lnTo>
                  <a:pt x="0" y="4786143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alpha val="9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558F22A0-9CA9-479D-BA19-9D91C3EB6EBF}"/>
              </a:ext>
            </a:extLst>
          </p:cNvPr>
          <p:cNvSpPr txBox="1"/>
          <p:nvPr/>
        </p:nvSpPr>
        <p:spPr>
          <a:xfrm>
            <a:off x="966430" y="3495470"/>
            <a:ext cx="5386661" cy="2650888"/>
          </a:xfrm>
          <a:prstGeom prst="rect">
            <a:avLst/>
          </a:prstGeom>
        </p:spPr>
        <p:txBody>
          <a:bodyPr vert="horz" lIns="91440" tIns="45720" rIns="91440" bIns="45720" rtlCol="0" anchor="ctr" anchorCtr="0" compatLnSpc="1">
            <a:normAutofit fontScale="92500" lnSpcReduction="10000"/>
          </a:bodyPr>
          <a:lstStyle/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Vårdnadshavarmöte</a:t>
            </a:r>
            <a:b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</a:b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F/P 20XX</a:t>
            </a: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i="0" u="none" strike="noStrike" kern="1200" cap="none" spc="0" baseline="0" dirty="0" err="1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Spelformen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r>
              <a:rPr lang="en-US" sz="5000" b="1" i="0" u="none" strike="noStrike" kern="1200" cap="none" spc="0" baseline="0" dirty="0">
                <a:solidFill>
                  <a:schemeClr val="bg1"/>
                </a:solidFill>
                <a:uFillTx/>
                <a:latin typeface="+mj-lt"/>
                <a:ea typeface="+mj-ea"/>
                <a:cs typeface="+mj-cs"/>
              </a:rPr>
              <a:t> mot </a:t>
            </a: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7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  <a:p>
            <a:pPr marL="0" marR="0" lvl="0" indent="0" fontAlgn="auto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10-12 </a:t>
            </a:r>
            <a:r>
              <a:rPr lang="en-US" sz="50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år</a:t>
            </a:r>
            <a:endParaRPr lang="en-US" sz="5000" b="1" i="0" u="none" strike="noStrike" kern="1200" cap="none" spc="0" baseline="0" dirty="0">
              <a:solidFill>
                <a:schemeClr val="bg1"/>
              </a:solidFill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latshållare för innehåll 6">
            <a:extLst>
              <a:ext uri="{FF2B5EF4-FFF2-40B4-BE49-F238E27FC236}">
                <a16:creationId xmlns:a16="http://schemas.microsoft.com/office/drawing/2014/main" id="{73AA09F8-F539-4B35-9ED0-45A70FA916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67569" y="2641774"/>
            <a:ext cx="2493913" cy="2620414"/>
          </a:xfrm>
          <a:prstGeom prst="rect">
            <a:avLst/>
          </a:prstGeom>
        </p:spPr>
      </p:pic>
      <p:sp>
        <p:nvSpPr>
          <p:cNvPr id="2" name="Platshållare för text 2">
            <a:extLst>
              <a:ext uri="{FF2B5EF4-FFF2-40B4-BE49-F238E27FC236}">
                <a16:creationId xmlns:a16="http://schemas.microsoft.com/office/drawing/2014/main" id="{98A1C6A2-998C-4C9A-B22A-CE88015E1960}"/>
              </a:ext>
            </a:extLst>
          </p:cNvPr>
          <p:cNvSpPr txBox="1"/>
          <p:nvPr/>
        </p:nvSpPr>
        <p:spPr>
          <a:xfrm>
            <a:off x="1239257" y="2688021"/>
            <a:ext cx="2298600" cy="148195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ctr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3320" y="2268278"/>
            <a:ext cx="7155401" cy="316850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Vårdnadshavare reflekterar vid borden: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Hur kan jag bidra till att mitt barn tycker att det är roligt med fotboll?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7618799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Film, spelformen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mot </a:t>
            </a:r>
            <a:r>
              <a:rPr lang="sv-SE" sz="4500" b="1" dirty="0">
                <a:solidFill>
                  <a:srgbClr val="000000"/>
                </a:solidFill>
                <a:latin typeface="Calibri"/>
              </a:rPr>
              <a:t>7</a:t>
            </a:r>
            <a:endParaRPr lang="sv-SE" sz="45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Årsplanering för BSK F/P 20XX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8C7892D0-2D1B-8AAA-1A0D-302F65AFE0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5608182"/>
              </p:ext>
            </p:extLst>
          </p:nvPr>
        </p:nvGraphicFramePr>
        <p:xfrm>
          <a:off x="2032000" y="1943729"/>
          <a:ext cx="7387303" cy="4194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C5DBEC1-065C-F938-A9F1-07B3C345ADFD}"/>
              </a:ext>
            </a:extLst>
          </p:cNvPr>
          <p:cNvSpPr txBox="1"/>
          <p:nvPr/>
        </p:nvSpPr>
        <p:spPr>
          <a:xfrm rot="19808487">
            <a:off x="5592014" y="4459601"/>
            <a:ext cx="461836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Exempel</a:t>
            </a:r>
            <a:r>
              <a:rPr lang="en-US" sz="3200" dirty="0"/>
              <a:t>,</a:t>
            </a:r>
          </a:p>
          <a:p>
            <a:pPr algn="ctr"/>
            <a:r>
              <a:rPr lang="en-US" sz="3200" dirty="0"/>
              <a:t>Hur ser er </a:t>
            </a:r>
            <a:r>
              <a:rPr lang="en-US" sz="3200" dirty="0" err="1"/>
              <a:t>årsplanering</a:t>
            </a:r>
            <a:r>
              <a:rPr lang="en-US" sz="3200" dirty="0"/>
              <a:t> </a:t>
            </a:r>
            <a:r>
              <a:rPr lang="en-US" sz="3200" dirty="0" err="1"/>
              <a:t>ut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055167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Träning och seriespel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07722"/>
            <a:ext cx="4430325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: Dag1, Dag2, (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D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ag 3?) Samling: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hh:mm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vi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tränar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hh:mm</a:t>
            </a:r>
            <a:endParaRPr lang="en-US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Plats för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samling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Furuvik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utanförklubblokalen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konstgräset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etc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Man kommer ombytt till träning (eller samlas i omklädningsrum?).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 på kallelse så att vi kan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planera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träningarna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Fotbollens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dag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1 Maj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Seriespel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med X lag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C4062B69-D186-BDB0-878B-3D62E6CCAA53}"/>
              </a:ext>
            </a:extLst>
          </p:cNvPr>
          <p:cNvSpPr txBox="1"/>
          <p:nvPr/>
        </p:nvSpPr>
        <p:spPr>
          <a:xfrm>
            <a:off x="5214551" y="2244638"/>
            <a:ext cx="4753233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10 spelare kallas till varje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match.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Samåkning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bortamatcher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Deltagande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på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träning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matchspel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Svarar man inte på kallelse till match, ersätts man av annan och kommer därmed inte få spela.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Ledarna tar ut lag och bestämmer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position.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Byter om tillsammans på match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(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lagkänsla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Eventuellt tillkommer en eller flera </a:t>
            </a:r>
            <a:r>
              <a:rPr lang="en-US" sz="18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cuper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F0EFE02-28F4-B0F0-2148-F1A67469D3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4363" y="4866372"/>
            <a:ext cx="5387606" cy="199162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Engagemang från vårdnadshavare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561956"/>
            <a:ext cx="3071082" cy="312256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Föräldragrupp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Trivselaktiviteter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Kioskschema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Tvättschema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Försäljning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Övrigt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?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0852DC5-9A17-E2E0-C89F-E6EEB9720AF3}"/>
              </a:ext>
            </a:extLst>
          </p:cNvPr>
          <p:cNvSpPr txBox="1"/>
          <p:nvPr/>
        </p:nvSpPr>
        <p:spPr>
          <a:xfrm>
            <a:off x="4845909" y="2797739"/>
            <a:ext cx="610011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Matchvärdar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Hälsa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domare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och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bortalag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välkomna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Förbered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planen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Informera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korrigera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publiken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Grönt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kort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till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motståndare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4BEEA5-AC38-4316-0A86-7D9CE7776ED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5546" y="3346647"/>
            <a:ext cx="3071082" cy="28721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89642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EABC36-6B23-4DB4-8A53-10A1D58E36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Vårt lag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1816A74-798D-4B06-AD52-99AECF14768E}"/>
              </a:ext>
            </a:extLst>
          </p:cNvPr>
          <p:cNvSpPr txBox="1"/>
          <p:nvPr/>
        </p:nvSpPr>
        <p:spPr>
          <a:xfrm>
            <a:off x="784226" y="2290102"/>
            <a:ext cx="7163272" cy="34269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BSK pojkar/flickor åååå är bra kompisar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respekterar och lyssnar på varandra</a:t>
            </a:r>
          </a:p>
          <a:p>
            <a:pPr algn="l"/>
            <a:r>
              <a:rPr lang="en-US" sz="1800" b="0" i="0" u="none" strike="noStrike" baseline="0" dirty="0">
                <a:latin typeface="ArialMT"/>
              </a:rPr>
              <a:t>• 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Vi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stöttar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varandra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är ett lag på träning och tävling även om vi delas upp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tränar med olika kompisar vid olika övningar och träningar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i tid till träningen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till samling när vi blåser i visselpipa/visslar</a:t>
            </a:r>
          </a:p>
          <a:p>
            <a:pPr algn="l"/>
            <a:r>
              <a:rPr lang="sv-SE" sz="1800" b="0" i="0" u="none" strike="noStrike" baseline="0" dirty="0">
                <a:latin typeface="ArialMT"/>
              </a:rPr>
              <a:t>• </a:t>
            </a:r>
            <a:r>
              <a:rPr lang="sv-SE" sz="1800" b="0" i="0" u="none" strike="noStrike" baseline="0" dirty="0">
                <a:latin typeface="Calibri" panose="020F0502020204030204" pitchFamily="34" charset="0"/>
              </a:rPr>
              <a:t>Vi använder vårdat språk (svordomar &amp; öknamn tolereras inte)</a:t>
            </a:r>
          </a:p>
          <a:p>
            <a:pPr algn="l"/>
            <a:endParaRPr lang="sv-SE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r>
              <a:rPr lang="sv-SE" sz="1800" b="0" i="0" u="none" strike="noStrike" baseline="0" dirty="0">
                <a:latin typeface="Calibri" panose="020F0502020204030204" pitchFamily="34" charset="0"/>
              </a:rPr>
              <a:t>Vi kommer under året genomföra värdearbete med barnen vid några</a:t>
            </a:r>
          </a:p>
          <a:p>
            <a:pPr algn="l"/>
            <a:r>
              <a:rPr lang="sv-SE" sz="1800" b="0" i="0" u="none" strike="noStrike" baseline="0" dirty="0">
                <a:latin typeface="Calibri" panose="020F0502020204030204" pitchFamily="34" charset="0"/>
              </a:rPr>
              <a:t>träningstillfällen för att jobba vidare på våra värderingar.</a:t>
            </a:r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0E6E78-86C7-55EB-C33C-E2AC2DB942EB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24C06B-03F8-2172-7F93-A815F49F86F8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8CFCB939-5A54-66A8-30D6-E4835B70B7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C14CE8CD-FF49-B9DD-BFE9-332B6DF5E9C3}"/>
              </a:ext>
            </a:extLst>
          </p:cNvPr>
          <p:cNvSpPr txBox="1"/>
          <p:nvPr/>
        </p:nvSpPr>
        <p:spPr>
          <a:xfrm rot="19808487">
            <a:off x="1481333" y="3339795"/>
            <a:ext cx="4618366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/>
              <a:t>Exempel</a:t>
            </a:r>
            <a:r>
              <a:rPr lang="en-US" sz="5400" dirty="0"/>
              <a:t>,</a:t>
            </a:r>
          </a:p>
          <a:p>
            <a:pPr algn="ctr"/>
            <a:r>
              <a:rPr lang="en-US" sz="5400" dirty="0"/>
              <a:t>Vad </a:t>
            </a:r>
            <a:r>
              <a:rPr lang="en-US" sz="5400" dirty="0" err="1"/>
              <a:t>är</a:t>
            </a:r>
            <a:r>
              <a:rPr lang="en-US" sz="5400" dirty="0"/>
              <a:t> </a:t>
            </a:r>
            <a:r>
              <a:rPr lang="en-US" sz="5400" dirty="0" err="1"/>
              <a:t>erat</a:t>
            </a:r>
            <a:r>
              <a:rPr lang="en-US" sz="5400" dirty="0"/>
              <a:t> lag?</a:t>
            </a:r>
          </a:p>
        </p:txBody>
      </p:sp>
    </p:spTree>
    <p:extLst>
      <p:ext uri="{BB962C8B-B14F-4D97-AF65-F5344CB8AC3E}">
        <p14:creationId xmlns:p14="http://schemas.microsoft.com/office/powerpoint/2010/main" val="2834695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>
            <a:extLst>
              <a:ext uri="{FF2B5EF4-FFF2-40B4-BE49-F238E27FC236}">
                <a16:creationId xmlns:a16="http://schemas.microsoft.com/office/drawing/2014/main" id="{207C5584-2341-468D-9793-E37E4929350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>
            <a:noAutofit/>
          </a:bodyPr>
          <a:lstStyle/>
          <a:p>
            <a:pPr lvl="0" algn="l"/>
            <a:r>
              <a:rPr lang="sv-SE" sz="4500" b="1" dirty="0">
                <a:latin typeface="Calibri"/>
              </a:rPr>
              <a:t>Frågor?</a:t>
            </a:r>
          </a:p>
        </p:txBody>
      </p:sp>
      <p:sp>
        <p:nvSpPr>
          <p:cNvPr id="8" name="Platshållare för text 2">
            <a:extLst>
              <a:ext uri="{FF2B5EF4-FFF2-40B4-BE49-F238E27FC236}">
                <a16:creationId xmlns:a16="http://schemas.microsoft.com/office/drawing/2014/main" id="{FEE32F98-9ED4-E0B6-DB5E-43E64963FE83}"/>
              </a:ext>
            </a:extLst>
          </p:cNvPr>
          <p:cNvSpPr txBox="1"/>
          <p:nvPr/>
        </p:nvSpPr>
        <p:spPr>
          <a:xfrm>
            <a:off x="4078220" y="1449860"/>
            <a:ext cx="8664999" cy="439076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Fråga oss ledare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dirty="0">
              <a:solidFill>
                <a:srgbClr val="000000"/>
              </a:solidFill>
              <a:latin typeface="Calibri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Barn och Ungdomsansvariga i styrelsen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Sussie Rajala 070-2154758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Lars Carlsson 070-9417341  (Trygghetsansvarig)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Fotbollsutvecklare i Föreningen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Johan Haglind 073-5360863</a:t>
            </a:r>
          </a:p>
          <a:p>
            <a:pPr marL="655204" lvl="1" indent="-198004">
              <a:lnSpc>
                <a:spcPct val="95000"/>
              </a:lnSpc>
              <a:spcBef>
                <a:spcPts val="1000"/>
              </a:spcBef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2400" dirty="0">
                <a:solidFill>
                  <a:srgbClr val="000000"/>
                </a:solidFill>
                <a:latin typeface="Calibri"/>
              </a:rPr>
              <a:t>Armin Spica 073-5153613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91F4FB7-2E85-B795-5E74-014F542743E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7861C46-0136-6D60-4E97-698EC3DE245A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latshållare för innehåll 6">
              <a:extLst>
                <a:ext uri="{FF2B5EF4-FFF2-40B4-BE49-F238E27FC236}">
                  <a16:creationId xmlns:a16="http://schemas.microsoft.com/office/drawing/2014/main" id="{E0BBA1E0-C7DA-9959-4E9F-36AA1DC6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3313F7F-57CE-5AF3-5D9A-CB66390046F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" y="2626037"/>
            <a:ext cx="3558102" cy="228823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Ledaren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Ha en hög kvalitet såväl idrottsligt som socialt och framstå som goda föredömen för alla, </a:t>
            </a:r>
            <a:endParaRPr lang="en-US" dirty="0"/>
          </a:p>
          <a:p>
            <a:r>
              <a:rPr lang="sv-SE" dirty="0"/>
              <a:t>Arbeta enligt BSK:s verksamhets och utbildningsidé. </a:t>
            </a:r>
            <a:endParaRPr lang="en-US" dirty="0"/>
          </a:p>
          <a:p>
            <a:r>
              <a:rPr lang="sv-SE" dirty="0"/>
              <a:t>Under träning och match på ett positivt sätt dirigera, uppmuntra och motivera sina spelare, </a:t>
            </a:r>
            <a:endParaRPr lang="en-US" dirty="0"/>
          </a:p>
          <a:p>
            <a:r>
              <a:rPr lang="sv-SE" dirty="0"/>
              <a:t>Bära BSK:s träningsoverall vid alla tillfällen då man representerar föreningen. </a:t>
            </a:r>
            <a:endParaRPr lang="en-US" dirty="0"/>
          </a:p>
          <a:p>
            <a:r>
              <a:rPr lang="sv-SE" dirty="0"/>
              <a:t>Delta på de möten, konferenser och träffar som gäller den enskilda ledaren, </a:t>
            </a:r>
            <a:endParaRPr lang="en-US" dirty="0"/>
          </a:p>
          <a:p>
            <a:r>
              <a:rPr lang="sv-SE" dirty="0"/>
              <a:t>Värna om gemenskap, sammanhållning, kamratanda och ge ungdomarna en positiv livssyn, </a:t>
            </a:r>
            <a:endParaRPr lang="en-US" dirty="0"/>
          </a:p>
          <a:p>
            <a:r>
              <a:rPr lang="sv-SE" dirty="0"/>
              <a:t>Skapa bra relationer med motståndare, domare och föräldrar, </a:t>
            </a:r>
            <a:endParaRPr lang="en-US" dirty="0"/>
          </a:p>
          <a:p>
            <a:r>
              <a:rPr lang="sv-SE" dirty="0"/>
              <a:t>Vara lojal mot föreningen, först på plats – lämna sist.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C4242C3-0CC3-B1C5-E228-8E94A8448B24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FF62396-D41F-B6D4-9FC1-DD760756FBA7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007F0880-6CFC-2498-66E8-EA809EC0C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41266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dirty="0"/>
              <a:t>BSK skall erbjuda alla pojkar och flickor möjlighet att träna och spela fotboll från 6 år, med start i BSK:s fotbollsskola. </a:t>
            </a:r>
            <a:endParaRPr lang="en-US" dirty="0"/>
          </a:p>
          <a:p>
            <a:r>
              <a:rPr lang="sv-SE" dirty="0"/>
              <a:t>Vi vill fostra spelarna till ansvarskännande människor som respekterar regler och normer; både på fotbollsplan och utanför den. </a:t>
            </a:r>
            <a:endParaRPr lang="en-US" dirty="0"/>
          </a:p>
          <a:p>
            <a:r>
              <a:rPr lang="sv-SE" dirty="0"/>
              <a:t>Vi vill bedriva fotbollsverksamhet där individens utveckling inom laget är i centrum. </a:t>
            </a:r>
            <a:endParaRPr lang="en-US" dirty="0"/>
          </a:p>
          <a:p>
            <a:r>
              <a:rPr lang="sv-SE" dirty="0"/>
              <a:t>Vårt mål är ett representationslag (Dam och Herr) som i huvudsak består av spelare från de egna leden.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91176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Spelaren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</a:t>
            </a:r>
            <a:r>
              <a:rPr lang="sv-SE" sz="3600" b="1" dirty="0">
                <a:latin typeface="Calibri-Bold"/>
              </a:rPr>
              <a:t>Policy åldersindelning </a:t>
            </a:r>
            <a:r>
              <a:rPr lang="en-US" sz="3600" b="1" dirty="0">
                <a:latin typeface="Calibri-Bold"/>
              </a:rPr>
              <a:t>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6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Utgångspunkt och bas i sin egen åldersgrupp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Rotationsträning med äldre och yngre lag kan erbjudas från 7 mot 7 åren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Ledare kontaktar yngre lag om man har behov av att låna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Vid match med äldre lag är det yngre lagets ledare som väljer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Flera spelare skall erbjudas chansen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Egna lagets spelare har alltid förtur till match och dubblering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Schemaändring 2024 för att underlätta extra träning för de som önskar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Viktigt att inte bara utmanas mot bättre spelare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BAB621-6645-BB90-FA77-354BD9CCB72C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44316C5-0999-439E-9844-AA29B09F3645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7070DD5A-3785-FAFD-2BD9-2BAEC875D2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6496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691278" y="1943729"/>
            <a:ext cx="1041142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1200" dirty="0"/>
              <a:t>Acceptera och delta enligt BSK Verksamhetsidé och Spelarutbildningsplan. </a:t>
            </a:r>
            <a:endParaRPr lang="en-US" sz="1200" dirty="0"/>
          </a:p>
          <a:p>
            <a:r>
              <a:rPr lang="sv-SE" sz="1200" dirty="0"/>
              <a:t>Får information av ledarna i laget inför varje säsong (föräldraträff) och fortlöpande under säsongen. </a:t>
            </a:r>
            <a:endParaRPr lang="en-US" sz="1200" dirty="0"/>
          </a:p>
          <a:p>
            <a:r>
              <a:rPr lang="sv-SE" sz="1200" dirty="0"/>
              <a:t>Till nya föräldrar ges föreningskunskap samt tillräcklig information för att kunna uppträda enligt ovan nämnda riktlinjer. </a:t>
            </a:r>
            <a:endParaRPr lang="en-US" sz="1200" dirty="0"/>
          </a:p>
          <a:p>
            <a:r>
              <a:rPr lang="sv-SE" sz="1200" dirty="0"/>
              <a:t>All hjälp uppskattas och behövs. </a:t>
            </a:r>
            <a:endParaRPr lang="en-US" sz="1200" dirty="0"/>
          </a:p>
          <a:p>
            <a:r>
              <a:rPr lang="sv-SE" sz="1200" dirty="0"/>
              <a:t>Lojalt ”dra sitt strå till stacken” när det gäller aktiviteter för laget, till exempel tvätt, skjuts till matcher, lottförsäljning m.m. </a:t>
            </a:r>
            <a:endParaRPr lang="en-US" sz="1200" dirty="0"/>
          </a:p>
          <a:p>
            <a:r>
              <a:rPr lang="sv-SE" sz="1200" dirty="0"/>
              <a:t>Se till att Ditt barn kommer i god tid till träningar och matcher samt att de alltid har rätt utrustning med till träning och match. </a:t>
            </a:r>
            <a:endParaRPr lang="en-US" sz="1200" dirty="0"/>
          </a:p>
          <a:p>
            <a:r>
              <a:rPr lang="sv-SE" sz="1200" dirty="0"/>
              <a:t>Ta del av information som kommer från föreningen i form av lappar, möten, hemsida m.m.. </a:t>
            </a:r>
            <a:endParaRPr lang="en-US" sz="1200" dirty="0"/>
          </a:p>
          <a:p>
            <a:r>
              <a:rPr lang="sv-SE" sz="1200" dirty="0"/>
              <a:t>Låt föreningens utbildade ledare ansvara för barnet under match och träning. Din inblandning kan verka förvirrande för barnet. </a:t>
            </a:r>
            <a:endParaRPr lang="en-US" sz="1200" dirty="0"/>
          </a:p>
          <a:p>
            <a:r>
              <a:rPr lang="sv-SE" sz="1200" dirty="0"/>
              <a:t>Uppmuntra i med och motgång. Kritisera inte utan ge positiv och konstruktiv kritik. </a:t>
            </a:r>
            <a:endParaRPr lang="en-US" sz="1200" dirty="0"/>
          </a:p>
          <a:p>
            <a:r>
              <a:rPr lang="sv-SE" sz="1200" dirty="0"/>
              <a:t>Fråga om matchen var spännande och rolig – inte bara om resultaten eller målgörarna. </a:t>
            </a:r>
            <a:endParaRPr lang="en-US" sz="1200" dirty="0"/>
          </a:p>
          <a:p>
            <a:r>
              <a:rPr lang="sv-SE" sz="1200" dirty="0"/>
              <a:t>Uppmuntra alla spelarna i laget – inte bara Ditt eget barn. </a:t>
            </a:r>
            <a:endParaRPr lang="en-US" sz="1200" dirty="0"/>
          </a:p>
          <a:p>
            <a:r>
              <a:rPr lang="sv-SE" sz="1200" dirty="0"/>
              <a:t>Tänk på att det är Ditt barn som spelar fotboll – inte Du. </a:t>
            </a:r>
            <a:endParaRPr lang="en-US" sz="1200" dirty="0"/>
          </a:p>
          <a:p>
            <a:r>
              <a:rPr lang="sv-SE" sz="1200" dirty="0"/>
              <a:t>Se på domaren som en vägledare.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2782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Vilka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är</a:t>
            </a:r>
            <a:r>
              <a:rPr lang="en-US" sz="3600" b="1" i="0" u="none" strike="noStrike" baseline="0" dirty="0">
                <a:latin typeface="Calibri-Bold"/>
              </a:rPr>
              <a:t> vi </a:t>
            </a:r>
            <a:r>
              <a:rPr lang="en-US" sz="3600" b="1" i="0" u="none" strike="noStrike" baseline="0" dirty="0" err="1">
                <a:latin typeface="Calibri-Bold"/>
              </a:rPr>
              <a:t>ledare</a:t>
            </a:r>
            <a:r>
              <a:rPr lang="en-US" sz="3600" b="1" i="0" u="none" strike="noStrike" baseline="0" dirty="0">
                <a:latin typeface="Calibri-Bold"/>
              </a:rPr>
              <a:t>?</a:t>
            </a:r>
            <a:endParaRPr lang="sv-SE" sz="7200" b="1" dirty="0">
              <a:latin typeface="Calibri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866499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Danne</a:t>
            </a:r>
            <a:endParaRPr lang="en-US" sz="2400" b="0" i="0" u="none" strike="noStrike" baseline="0" dirty="0">
              <a:latin typeface="Calibri" panose="020F0502020204030204" pitchFamily="34" charset="0"/>
            </a:endParaRP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Putte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Ronja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Andy (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Träningsupplägg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>
                <a:latin typeface="Calibri" panose="020F0502020204030204" pitchFamily="34" charset="0"/>
              </a:rPr>
              <a:t>Anna (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Träningsupplägg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Mackan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(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Sjukgymnast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/</a:t>
            </a: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målvaktstränare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)</a:t>
            </a:r>
          </a:p>
          <a:p>
            <a:pPr marL="198004" marR="0" lvl="0" indent="-198004" algn="l" defTabSz="914400" rtl="0" fontAlgn="auto" hangingPunct="1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baseline="0" dirty="0" err="1">
                <a:latin typeface="Calibri" panose="020F0502020204030204" pitchFamily="34" charset="0"/>
              </a:rPr>
              <a:t>Sussie</a:t>
            </a:r>
            <a:r>
              <a:rPr lang="en-US" sz="2400" b="0" i="0" u="none" strike="noStrike" baseline="0" dirty="0">
                <a:latin typeface="Calibri" panose="020F0502020204030204" pitchFamily="34" charset="0"/>
              </a:rPr>
              <a:t> (Admin)</a:t>
            </a:r>
            <a:endParaRPr lang="sv-SE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D728997-741C-7001-7407-82BBE9759071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62DF363-238D-5E0B-5181-2ADF613D5C46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latshållare för innehåll 6">
              <a:extLst>
                <a:ext uri="{FF2B5EF4-FFF2-40B4-BE49-F238E27FC236}">
                  <a16:creationId xmlns:a16="http://schemas.microsoft.com/office/drawing/2014/main" id="{33AA2088-4B1E-D8FB-172D-B58C85AFC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 descr="A group of kids in yellow uniforms&#10;&#10;Description automatically generated">
            <a:extLst>
              <a:ext uri="{FF2B5EF4-FFF2-40B4-BE49-F238E27FC236}">
                <a16:creationId xmlns:a16="http://schemas.microsoft.com/office/drawing/2014/main" id="{B1B4A205-08B3-2E49-4A18-A204024BEBC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6000" y="2229023"/>
            <a:ext cx="4575833" cy="34318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83AF48-C913-566C-C8F4-E5A1A9060175}"/>
              </a:ext>
            </a:extLst>
          </p:cNvPr>
          <p:cNvSpPr txBox="1"/>
          <p:nvPr/>
        </p:nvSpPr>
        <p:spPr>
          <a:xfrm rot="19441579">
            <a:off x="7763110" y="3742515"/>
            <a:ext cx="1582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highlight>
                  <a:srgbClr val="000000"/>
                </a:highlight>
              </a:rPr>
              <a:t>LAGBILD</a:t>
            </a:r>
          </a:p>
        </p:txBody>
      </p:sp>
    </p:spTree>
    <p:extLst>
      <p:ext uri="{BB962C8B-B14F-4D97-AF65-F5344CB8AC3E}">
        <p14:creationId xmlns:p14="http://schemas.microsoft.com/office/powerpoint/2010/main" val="406482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 err="1">
                <a:latin typeface="Calibri-Bold"/>
              </a:rPr>
              <a:t>Förälder</a:t>
            </a:r>
            <a:r>
              <a:rPr lang="en-US" sz="3600" b="1" dirty="0">
                <a:latin typeface="Calibri-Bold"/>
              </a:rPr>
              <a:t> </a:t>
            </a:r>
            <a:r>
              <a:rPr lang="en-US" sz="3600" b="1" dirty="0" err="1">
                <a:latin typeface="Calibri-Bold"/>
              </a:rPr>
              <a:t>i</a:t>
            </a:r>
            <a:r>
              <a:rPr lang="en-US" sz="3600" b="1" dirty="0">
                <a:latin typeface="Calibri-Bold"/>
              </a:rPr>
              <a:t> BSK, Kiosk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CC88183-6413-8CD1-EA08-AC5EEFE63267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EB57D-7293-C190-6155-80FED2616951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D7242208-B13B-1C2E-A0EA-14B07EF58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4" name="textruta 8">
            <a:extLst>
              <a:ext uri="{FF2B5EF4-FFF2-40B4-BE49-F238E27FC236}">
                <a16:creationId xmlns:a16="http://schemas.microsoft.com/office/drawing/2014/main" id="{F9FC967D-4F08-2ECE-6BB1-F4433A372918}"/>
              </a:ext>
            </a:extLst>
          </p:cNvPr>
          <p:cNvSpPr txBox="1"/>
          <p:nvPr/>
        </p:nvSpPr>
        <p:spPr>
          <a:xfrm>
            <a:off x="844054" y="2738472"/>
            <a:ext cx="9621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Varje lag har hand om kiosken 1 vecka per säsong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Kioskmanual finns på laget.se under dokument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Kiosken skall vara öppen 1 timma före och 45 min efter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/>
              <a:t>Saknas något i kiosken så kontakta Veronica Svahn 076-13 48 227 alt veronica.svahn@hotmail.com</a:t>
            </a:r>
          </a:p>
        </p:txBody>
      </p:sp>
    </p:spTree>
    <p:extLst>
      <p:ext uri="{BB962C8B-B14F-4D97-AF65-F5344CB8AC3E}">
        <p14:creationId xmlns:p14="http://schemas.microsoft.com/office/powerpoint/2010/main" val="24655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</p:spPr>
        <p:txBody>
          <a:bodyPr anchorCtr="0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49" y="2302687"/>
            <a:ext cx="3347017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950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medlemmar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(40%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tjejer</a:t>
            </a:r>
            <a:r>
              <a:rPr lang="en-US" dirty="0">
                <a:latin typeface="Calibri" panose="020F0502020204030204" pitchFamily="34" charset="0"/>
              </a:rPr>
              <a:t>)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0" i="0" u="none" strike="noStrike" baseline="0" dirty="0">
                <a:latin typeface="Calibri" panose="020F0502020204030204" pitchFamily="34" charset="0"/>
              </a:rPr>
              <a:t>700 spelare från 6 år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150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ledare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2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Damlag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3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Herrlag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Div 4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Junior Herr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22 </a:t>
            </a:r>
            <a:r>
              <a:rPr lang="en-US" dirty="0" err="1">
                <a:latin typeface="Calibri" panose="020F0502020204030204" pitchFamily="34" charset="0"/>
              </a:rPr>
              <a:t>ungdomslag</a:t>
            </a:r>
            <a:r>
              <a:rPr lang="en-US" dirty="0">
                <a:latin typeface="Calibri" panose="020F0502020204030204" pitchFamily="34" charset="0"/>
              </a:rPr>
              <a:t> I </a:t>
            </a:r>
            <a:r>
              <a:rPr lang="en-US" dirty="0" err="1">
                <a:latin typeface="Calibri" panose="020F0502020204030204" pitchFamily="34" charset="0"/>
              </a:rPr>
              <a:t>seriespel</a:t>
            </a:r>
            <a:endParaRPr lang="en-US" sz="1800" b="0" i="0" u="none" strike="noStrike" baseline="0" dirty="0">
              <a:latin typeface="Calibri" panose="020F0502020204030204" pitchFamily="34" charset="0"/>
            </a:endParaRPr>
          </a:p>
          <a:p>
            <a:pPr algn="l"/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sp>
        <p:nvSpPr>
          <p:cNvPr id="4" name="Platshållare för text 2">
            <a:extLst>
              <a:ext uri="{FF2B5EF4-FFF2-40B4-BE49-F238E27FC236}">
                <a16:creationId xmlns:a16="http://schemas.microsoft.com/office/drawing/2014/main" id="{C207EE13-D7A2-6CA8-1933-BC3BAB3EDFF3}"/>
              </a:ext>
            </a:extLst>
          </p:cNvPr>
          <p:cNvSpPr txBox="1"/>
          <p:nvPr/>
        </p:nvSpPr>
        <p:spPr>
          <a:xfrm>
            <a:off x="4736756" y="2302687"/>
            <a:ext cx="5412259" cy="351873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b="0" i="0" u="none" strike="noStrike" baseline="0" dirty="0">
                <a:latin typeface="Calibri" panose="020F0502020204030204" pitchFamily="34" charset="0"/>
              </a:rPr>
              <a:t>En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fantastisk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 </a:t>
            </a:r>
            <a:r>
              <a:rPr lang="en-US" sz="1800" b="0" i="0" u="none" strike="noStrike" baseline="0" dirty="0" err="1">
                <a:latin typeface="Calibri" panose="020F0502020204030204" pitchFamily="34" charset="0"/>
              </a:rPr>
              <a:t>fotbollsanläggning</a:t>
            </a:r>
            <a:r>
              <a:rPr lang="en-US" sz="1800" b="0" i="0" u="none" strike="noStrike" baseline="0" dirty="0">
                <a:latin typeface="Calibri" panose="020F0502020204030204" pitchFamily="34" charset="0"/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Furuvik IP ägs och drivs av BSK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Kostnad ca 500-600’ kr/år (ideellt)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Konstgräsplan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Småplanerna med sarg  (3 mot 3)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Toaletter och förråd vid konstgräset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800" dirty="0"/>
              <a:t>Alla lag deltar i olika aktiviteter för att stärka föreningen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b="0" i="0" u="none" strike="noStrike" baseline="0" dirty="0">
              <a:latin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78730F4-1F4B-F065-CC41-CF805694D6C8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8FAABC-0C5B-64D5-EFB2-7396DDDB8650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19A47D4-BAE7-1067-A341-1570653FD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6C45FDA-59A1-7EA4-4094-1CEA17634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52354" y="3852854"/>
            <a:ext cx="3026440" cy="282427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5622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8277200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Samsyn Bankeryd till 14 år</a:t>
            </a:r>
          </a:p>
          <a:p>
            <a:pPr lvl="1"/>
            <a:r>
              <a:rPr lang="en-US" sz="1600" dirty="0"/>
              <a:t>April – September (</a:t>
            </a:r>
            <a:r>
              <a:rPr lang="en-US" sz="1600" dirty="0" err="1"/>
              <a:t>Fotboll</a:t>
            </a:r>
            <a:r>
              <a:rPr lang="en-US" sz="1600" dirty="0"/>
              <a:t> </a:t>
            </a:r>
            <a:r>
              <a:rPr lang="en-US" sz="1600" dirty="0" err="1"/>
              <a:t>har</a:t>
            </a:r>
            <a:r>
              <a:rPr lang="en-US" sz="1600" dirty="0"/>
              <a:t> </a:t>
            </a:r>
            <a:r>
              <a:rPr lang="en-US" sz="1600" dirty="0" err="1"/>
              <a:t>företräde</a:t>
            </a:r>
            <a:r>
              <a:rPr lang="en-US" sz="1600" dirty="0"/>
              <a:t>)</a:t>
            </a:r>
          </a:p>
          <a:p>
            <a:pPr lvl="1"/>
            <a:r>
              <a:rPr lang="en-US" sz="1600" dirty="0" err="1"/>
              <a:t>Oktober</a:t>
            </a:r>
            <a:r>
              <a:rPr lang="en-US" sz="1600" dirty="0"/>
              <a:t> – Mars (</a:t>
            </a:r>
            <a:r>
              <a:rPr lang="en-US" sz="1600" dirty="0" err="1"/>
              <a:t>Fotboll</a:t>
            </a:r>
            <a:r>
              <a:rPr lang="en-US" sz="1600" dirty="0"/>
              <a:t> med </a:t>
            </a:r>
            <a:r>
              <a:rPr lang="en-US" sz="1600" dirty="0" err="1"/>
              <a:t>hänsyn</a:t>
            </a:r>
            <a:r>
              <a:rPr lang="en-US" sz="1600" dirty="0"/>
              <a:t> till </a:t>
            </a:r>
            <a:r>
              <a:rPr lang="en-US" sz="1600" dirty="0" err="1"/>
              <a:t>vinteridrott</a:t>
            </a:r>
            <a:r>
              <a:rPr lang="en-US" sz="1600" dirty="0"/>
              <a:t>)</a:t>
            </a:r>
            <a:endParaRPr lang="en-US" sz="2000" dirty="0"/>
          </a:p>
          <a:p>
            <a:r>
              <a:rPr lang="en-US" sz="2000" dirty="0"/>
              <a:t>BSK </a:t>
            </a:r>
            <a:r>
              <a:rPr lang="en-US" sz="2000" dirty="0" err="1"/>
              <a:t>fonden</a:t>
            </a:r>
            <a:endParaRPr lang="en-US" sz="2000" dirty="0"/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Fondens syfte är att vid behov kunna stödja de medlemmar vars ekonomi för tillfället inte klarar av de extra utgifter som fotbollen medför.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Varje ansökan behandlas individuellt och med största diskretion (anonymiserat) och beslut fattas av styrelsen. </a:t>
            </a:r>
          </a:p>
          <a:p>
            <a:pPr marL="544946" lvl="1" indent="-285750">
              <a:buFont typeface="Arial" panose="020B0604020202020204" pitchFamily="34" charset="0"/>
              <a:buChar char="•"/>
            </a:pPr>
            <a:r>
              <a:rPr lang="sv-SE" dirty="0"/>
              <a:t>Tag kontakt med ledare eller valfri styrelsemedlem</a:t>
            </a:r>
          </a:p>
          <a:p>
            <a:r>
              <a:rPr lang="sv-SE" sz="2000" dirty="0"/>
              <a:t>Medlems och träningsavgift, barn 10 år-12år</a:t>
            </a:r>
          </a:p>
          <a:p>
            <a:pPr lvl="1"/>
            <a:r>
              <a:rPr lang="sv-SE" sz="2600" dirty="0"/>
              <a:t> </a:t>
            </a:r>
            <a:r>
              <a:rPr lang="sv-SE" sz="1600" dirty="0"/>
              <a:t>400 + 700 = 1100 kr</a:t>
            </a:r>
          </a:p>
          <a:p>
            <a:endParaRPr lang="sv-SE" sz="2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B1E1B857-BFEE-CCD3-E16F-66D1F38EA48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8049" y="3844863"/>
            <a:ext cx="2875050" cy="28242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20277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i="0" u="none" strike="noStrike" baseline="0" dirty="0" err="1">
                <a:latin typeface="Calibri-Bold"/>
              </a:rPr>
              <a:t>Bankeryd</a:t>
            </a:r>
            <a:r>
              <a:rPr lang="en-US" sz="3600" b="1" i="0" u="none" strike="noStrike" baseline="0" dirty="0">
                <a:latin typeface="Calibri-Bold"/>
              </a:rPr>
              <a:t> </a:t>
            </a:r>
            <a:r>
              <a:rPr lang="en-US" sz="3600" b="1" i="0" u="none" strike="noStrike" baseline="0" dirty="0" err="1">
                <a:latin typeface="Calibri-Bold"/>
              </a:rPr>
              <a:t>Sportklubb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50850" y="2302686"/>
            <a:ext cx="5714562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Min fotboll app</a:t>
            </a:r>
          </a:p>
          <a:p>
            <a:pPr lvl="1"/>
            <a:r>
              <a:rPr lang="en-US" sz="1400" dirty="0" err="1"/>
              <a:t>Följ</a:t>
            </a:r>
            <a:r>
              <a:rPr lang="en-US" sz="1400" dirty="0"/>
              <a:t> </a:t>
            </a:r>
            <a:r>
              <a:rPr lang="en-US" sz="1400" dirty="0" err="1"/>
              <a:t>Laget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seriespel</a:t>
            </a:r>
            <a:r>
              <a:rPr lang="en-US" sz="1400" dirty="0"/>
              <a:t>.</a:t>
            </a:r>
          </a:p>
          <a:p>
            <a:pPr lvl="1"/>
            <a:r>
              <a:rPr lang="en-US" sz="1400" dirty="0"/>
              <a:t>All </a:t>
            </a:r>
            <a:r>
              <a:rPr lang="en-US" sz="1400" dirty="0" err="1"/>
              <a:t>annan</a:t>
            </a:r>
            <a:r>
              <a:rPr lang="en-US" sz="1400" dirty="0"/>
              <a:t> </a:t>
            </a:r>
            <a:r>
              <a:rPr lang="en-US" sz="1400" dirty="0" err="1"/>
              <a:t>fotboll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Sverige </a:t>
            </a:r>
            <a:r>
              <a:rPr lang="en-US" sz="1400" dirty="0" err="1"/>
              <a:t>inklusive</a:t>
            </a:r>
            <a:r>
              <a:rPr lang="en-US" sz="1400" dirty="0"/>
              <a:t> </a:t>
            </a:r>
            <a:r>
              <a:rPr lang="en-US" sz="1400" dirty="0" err="1"/>
              <a:t>landslag</a:t>
            </a:r>
            <a:endParaRPr lang="en-US" sz="1400" dirty="0"/>
          </a:p>
          <a:p>
            <a:r>
              <a:rPr lang="sv-SE" sz="2000" dirty="0"/>
              <a:t>Gå och se våra seniorlag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CF8CC06-B2B5-3A0B-B4DF-7F9AFD229DC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5411" y="2283507"/>
            <a:ext cx="2126652" cy="372164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8AC209-6D87-C5F3-6340-5DE38F1E371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3023" y="2283507"/>
            <a:ext cx="2118810" cy="372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94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BSK:</a:t>
            </a:r>
            <a:r>
              <a:rPr lang="en-US" sz="3600" b="1">
                <a:latin typeface="Calibri-Bold"/>
              </a:rPr>
              <a:t>s Mål </a:t>
            </a:r>
            <a:endParaRPr lang="en-US" sz="3600" b="1" dirty="0">
              <a:latin typeface="Calibri-Bold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854054D-3A7A-DF31-E80D-50F19B49200D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840986B-210A-8F3F-FAD0-3D1120D933FE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latshållare för innehåll 6">
              <a:extLst>
                <a:ext uri="{FF2B5EF4-FFF2-40B4-BE49-F238E27FC236}">
                  <a16:creationId xmlns:a16="http://schemas.microsoft.com/office/drawing/2014/main" id="{B1142E2C-A652-5F94-48EE-10E7C3731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graphicFrame>
        <p:nvGraphicFramePr>
          <p:cNvPr id="10" name="Platshållare för text 2">
            <a:extLst>
              <a:ext uri="{FF2B5EF4-FFF2-40B4-BE49-F238E27FC236}">
                <a16:creationId xmlns:a16="http://schemas.microsoft.com/office/drawing/2014/main" id="{E64DF665-34F7-CA04-220F-2960BDB96E3B}"/>
              </a:ext>
            </a:extLst>
          </p:cNvPr>
          <p:cNvGraphicFramePr/>
          <p:nvPr/>
        </p:nvGraphicFramePr>
        <p:xfrm>
          <a:off x="750849" y="2302686"/>
          <a:ext cx="10411421" cy="4007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36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hlinkClick r:id="rId3"/>
            <a:extLst>
              <a:ext uri="{FF2B5EF4-FFF2-40B4-BE49-F238E27FC236}">
                <a16:creationId xmlns:a16="http://schemas.microsoft.com/office/drawing/2014/main" id="{F2D3FB55-886F-498F-A78D-4C28CF0953C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00836" y="2273247"/>
            <a:ext cx="5660368" cy="315856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Rektangel: rundade hörn 6">
            <a:extLst>
              <a:ext uri="{FF2B5EF4-FFF2-40B4-BE49-F238E27FC236}">
                <a16:creationId xmlns:a16="http://schemas.microsoft.com/office/drawing/2014/main" id="{A412AD9D-21FA-48DC-8D8C-A160BF2CFB45}"/>
              </a:ext>
            </a:extLst>
          </p:cNvPr>
          <p:cNvSpPr/>
          <p:nvPr/>
        </p:nvSpPr>
        <p:spPr>
          <a:xfrm>
            <a:off x="6096003" y="5608929"/>
            <a:ext cx="5604833" cy="111580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000000">
              <a:alpha val="48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Hur ska vi föräldrar uppträda</a:t>
            </a:r>
            <a:r>
              <a:rPr lang="sv-SE" sz="1400" b="0" i="0" u="none" strike="noStrike" kern="1200" cap="none" spc="0" dirty="0">
                <a:solidFill>
                  <a:srgbClr val="FFFFFF"/>
                </a:solidFill>
                <a:uFillTx/>
                <a:latin typeface="Calibri"/>
              </a:rPr>
              <a:t> vid matcher</a:t>
            </a:r>
            <a:r>
              <a:rPr lang="sv-SE" sz="14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?</a:t>
            </a:r>
          </a:p>
          <a:p>
            <a:pPr marL="457200" marR="0" lvl="0" indent="-45720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1400" dirty="0">
                <a:solidFill>
                  <a:srgbClr val="FFFFFF"/>
                </a:solidFill>
                <a:latin typeface="Calibri"/>
              </a:rPr>
              <a:t>Vad blir effekten på spelarna om vuxna uppträder osportsligt?</a:t>
            </a:r>
            <a:endParaRPr lang="sv-SE" sz="1400" b="0" i="0" u="none" strike="noStrike" kern="1200" cap="none" spc="0" baseline="0" dirty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7CB32DF1-8094-4E8C-AC65-3B90CAE0006C}"/>
              </a:ext>
            </a:extLst>
          </p:cNvPr>
          <p:cNvSpPr txBox="1"/>
          <p:nvPr/>
        </p:nvSpPr>
        <p:spPr>
          <a:xfrm>
            <a:off x="936629" y="1325880"/>
            <a:ext cx="9764322" cy="77025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marL="0" marR="0" lvl="0" indent="0" algn="l" defTabSz="914400" rtl="0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sv-SE" sz="45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Fotbollsförälder i BSK</a:t>
            </a:r>
          </a:p>
        </p:txBody>
      </p:sp>
      <p:pic>
        <p:nvPicPr>
          <p:cNvPr id="5" name="Bild 9" descr="Chatt">
            <a:extLst>
              <a:ext uri="{FF2B5EF4-FFF2-40B4-BE49-F238E27FC236}">
                <a16:creationId xmlns:a16="http://schemas.microsoft.com/office/drawing/2014/main" id="{F30AA15F-91E6-40E4-8DE6-5C79BDE02E1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5444" t="18256" r="4331" b="18256"/>
          <a:stretch>
            <a:fillRect/>
          </a:stretch>
        </p:blipFill>
        <p:spPr>
          <a:xfrm>
            <a:off x="8555419" y="3270360"/>
            <a:ext cx="3511725" cy="2471220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53FEC973-1623-C5BE-0078-19CC96B02C6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9E5F41-EF39-E52F-B7A7-93FB96F033BD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55AF276C-ECD5-EAE3-C92E-AB7AF9050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942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751795-062B-47B6-8D97-726098E9412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84226" y="1173476"/>
            <a:ext cx="10242002" cy="770253"/>
          </a:xfrm>
        </p:spPr>
        <p:txBody>
          <a:bodyPr anchorCtr="0"/>
          <a:lstStyle/>
          <a:p>
            <a:pPr lvl="0" algn="l"/>
            <a:r>
              <a:rPr lang="sv-SE" sz="4500" b="1" dirty="0">
                <a:latin typeface="Calibri"/>
              </a:rPr>
              <a:t>Spelformen 7 mot 7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46D901B-2038-E5E8-7148-CC51DBF670FA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8552631-D74B-7E30-B781-D9AEE9C4F5BB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" name="Platshållare för innehåll 6">
              <a:extLst>
                <a:ext uri="{FF2B5EF4-FFF2-40B4-BE49-F238E27FC236}">
                  <a16:creationId xmlns:a16="http://schemas.microsoft.com/office/drawing/2014/main" id="{2AA24B6B-E6C1-2105-FCFD-6442F9AE843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30" name="Rektangel: rundade hörn 18">
            <a:extLst>
              <a:ext uri="{FF2B5EF4-FFF2-40B4-BE49-F238E27FC236}">
                <a16:creationId xmlns:a16="http://schemas.microsoft.com/office/drawing/2014/main" id="{7FC9B647-7E6D-4563-B1AE-4838E965BD74}"/>
              </a:ext>
            </a:extLst>
          </p:cNvPr>
          <p:cNvSpPr/>
          <p:nvPr/>
        </p:nvSpPr>
        <p:spPr>
          <a:xfrm>
            <a:off x="356174" y="4958040"/>
            <a:ext cx="2194560" cy="1355346"/>
          </a:xfrm>
          <a:prstGeom prst="roundRect">
            <a:avLst>
              <a:gd name="adj" fmla="val 9022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3 mot 3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6-7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Individuellt spel</a:t>
            </a:r>
          </a:p>
        </p:txBody>
      </p:sp>
      <p:sp>
        <p:nvSpPr>
          <p:cNvPr id="31" name="Rektangel: rundade hörn 19">
            <a:extLst>
              <a:ext uri="{FF2B5EF4-FFF2-40B4-BE49-F238E27FC236}">
                <a16:creationId xmlns:a16="http://schemas.microsoft.com/office/drawing/2014/main" id="{2B6C25AE-144F-4C3D-8B7A-54CFE8A5461C}"/>
              </a:ext>
            </a:extLst>
          </p:cNvPr>
          <p:cNvSpPr/>
          <p:nvPr/>
        </p:nvSpPr>
        <p:spPr>
          <a:xfrm>
            <a:off x="2682814" y="4792249"/>
            <a:ext cx="2194560" cy="1509045"/>
          </a:xfrm>
          <a:prstGeom prst="roundRect">
            <a:avLst>
              <a:gd name="adj" fmla="val 6930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5 mot 5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8-9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Spel med närmaste spelare</a:t>
            </a:r>
          </a:p>
        </p:txBody>
      </p:sp>
      <p:sp>
        <p:nvSpPr>
          <p:cNvPr id="32" name="Rektangel: rundade hörn 20">
            <a:extLst>
              <a:ext uri="{FF2B5EF4-FFF2-40B4-BE49-F238E27FC236}">
                <a16:creationId xmlns:a16="http://schemas.microsoft.com/office/drawing/2014/main" id="{BE452EB6-90D2-4584-A7FD-E5E2A2D5CF22}"/>
              </a:ext>
            </a:extLst>
          </p:cNvPr>
          <p:cNvSpPr/>
          <p:nvPr/>
        </p:nvSpPr>
        <p:spPr>
          <a:xfrm>
            <a:off x="4999294" y="4639314"/>
            <a:ext cx="2194560" cy="1650835"/>
          </a:xfrm>
          <a:prstGeom prst="roundRect">
            <a:avLst>
              <a:gd name="adj" fmla="val 6967"/>
            </a:avLst>
          </a:prstGeom>
          <a:solidFill>
            <a:schemeClr val="tx1"/>
          </a:solidFill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7 mot 7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10-12 år</a:t>
            </a:r>
            <a:br>
              <a:rPr lang="sv-SE" sz="2000" b="1" kern="0" dirty="0">
                <a:solidFill>
                  <a:srgbClr val="FFFF00"/>
                </a:solidFill>
                <a:latin typeface="Calibri"/>
              </a:rPr>
            </a:br>
            <a:r>
              <a:rPr lang="sv-SE" sz="2000" b="1" kern="0" dirty="0">
                <a:solidFill>
                  <a:srgbClr val="FFFF00"/>
                </a:solidFill>
                <a:latin typeface="Calibri"/>
              </a:rPr>
              <a:t>Kollektivt spel med få spelare</a:t>
            </a:r>
          </a:p>
        </p:txBody>
      </p:sp>
      <p:sp>
        <p:nvSpPr>
          <p:cNvPr id="33" name="Rektangel: rundade hörn 21">
            <a:extLst>
              <a:ext uri="{FF2B5EF4-FFF2-40B4-BE49-F238E27FC236}">
                <a16:creationId xmlns:a16="http://schemas.microsoft.com/office/drawing/2014/main" id="{E4336ABA-9A68-4027-BB63-F1A664E42D47}"/>
              </a:ext>
            </a:extLst>
          </p:cNvPr>
          <p:cNvSpPr/>
          <p:nvPr/>
        </p:nvSpPr>
        <p:spPr>
          <a:xfrm>
            <a:off x="7315073" y="4396391"/>
            <a:ext cx="2194560" cy="1875428"/>
          </a:xfrm>
          <a:prstGeom prst="roundRect">
            <a:avLst>
              <a:gd name="adj" fmla="val 5115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9 mot 9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13-14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flera spelare</a:t>
            </a:r>
          </a:p>
        </p:txBody>
      </p:sp>
      <p:sp>
        <p:nvSpPr>
          <p:cNvPr id="34" name="Rektangel: rundade hörn 22">
            <a:extLst>
              <a:ext uri="{FF2B5EF4-FFF2-40B4-BE49-F238E27FC236}">
                <a16:creationId xmlns:a16="http://schemas.microsoft.com/office/drawing/2014/main" id="{B28CC29A-F943-4A4D-ADB2-8202D50B80EA}"/>
              </a:ext>
            </a:extLst>
          </p:cNvPr>
          <p:cNvSpPr/>
          <p:nvPr/>
        </p:nvSpPr>
        <p:spPr>
          <a:xfrm>
            <a:off x="9641267" y="4203667"/>
            <a:ext cx="2194560" cy="2054735"/>
          </a:xfrm>
          <a:prstGeom prst="roundRect">
            <a:avLst>
              <a:gd name="adj" fmla="val 5093"/>
            </a:avLst>
          </a:prstGeom>
          <a:noFill/>
          <a:ln w="76196" cap="flat">
            <a:solidFill>
              <a:schemeClr val="tx1"/>
            </a:solidFill>
            <a:prstDash val="solid"/>
            <a:miter/>
          </a:ln>
          <a:effectLst>
            <a:outerShdw dist="50798" dir="1319897" algn="tl">
              <a:srgbClr val="000000">
                <a:alpha val="88000"/>
              </a:srgbClr>
            </a:outerShdw>
          </a:effectLst>
        </p:spPr>
        <p:txBody>
          <a:bodyPr vert="horz" wrap="square" lIns="91440" tIns="45720" rIns="91440" bIns="45720" anchor="t" anchorCtr="1" compatLnSpc="1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2000" kern="0" dirty="0">
                <a:solidFill>
                  <a:srgbClr val="FFFF00"/>
                </a:solidFill>
                <a:latin typeface="Calibri"/>
              </a:rPr>
              <a:t>11 mot 11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15- år</a:t>
            </a:r>
            <a:br>
              <a:rPr lang="sv-SE" sz="2000" kern="0" dirty="0">
                <a:solidFill>
                  <a:srgbClr val="FFFF00"/>
                </a:solidFill>
                <a:latin typeface="Calibri"/>
              </a:rPr>
            </a:br>
            <a:r>
              <a:rPr lang="sv-SE" sz="2000" kern="0" dirty="0">
                <a:solidFill>
                  <a:srgbClr val="FFFF00"/>
                </a:solidFill>
                <a:latin typeface="Calibri"/>
              </a:rPr>
              <a:t>Kollektivt spel med hela laget</a:t>
            </a:r>
          </a:p>
        </p:txBody>
      </p:sp>
      <p:pic>
        <p:nvPicPr>
          <p:cNvPr id="35" name="Bildobjekt 23">
            <a:extLst>
              <a:ext uri="{FF2B5EF4-FFF2-40B4-BE49-F238E27FC236}">
                <a16:creationId xmlns:a16="http://schemas.microsoft.com/office/drawing/2014/main" id="{6A603E3C-2551-4F59-98C7-22EA53C674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83192">
            <a:off x="3025474" y="3328446"/>
            <a:ext cx="999413" cy="1668700"/>
          </a:xfrm>
          <a:prstGeom prst="rect">
            <a:avLst/>
          </a:prstGeom>
        </p:spPr>
      </p:pic>
      <p:pic>
        <p:nvPicPr>
          <p:cNvPr id="36" name="Bildobjekt 24">
            <a:extLst>
              <a:ext uri="{FF2B5EF4-FFF2-40B4-BE49-F238E27FC236}">
                <a16:creationId xmlns:a16="http://schemas.microsoft.com/office/drawing/2014/main" id="{9EF7F791-4464-4539-9ED4-2FFE1109C5F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4757"/>
          <a:stretch/>
        </p:blipFill>
        <p:spPr>
          <a:xfrm>
            <a:off x="1273445" y="3940117"/>
            <a:ext cx="372227" cy="1066988"/>
          </a:xfrm>
          <a:prstGeom prst="rect">
            <a:avLst/>
          </a:prstGeom>
        </p:spPr>
      </p:pic>
      <p:pic>
        <p:nvPicPr>
          <p:cNvPr id="37" name="Bildobjekt 25">
            <a:extLst>
              <a:ext uri="{FF2B5EF4-FFF2-40B4-BE49-F238E27FC236}">
                <a16:creationId xmlns:a16="http://schemas.microsoft.com/office/drawing/2014/main" id="{8AD9EB9D-B715-463B-B773-D0279906E04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2052" y="2483740"/>
            <a:ext cx="1358510" cy="221165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5B83E16-B096-4A53-9B15-E4B41ECC1846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2580" y="2837412"/>
            <a:ext cx="1506664" cy="191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513665DD-281A-49C7-B9E0-FFA06619FDF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41267" y="2011709"/>
            <a:ext cx="1695314" cy="246411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9EED65-5472-449D-B1C9-F93C5397581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5988" y="1173476"/>
            <a:ext cx="10242002" cy="770253"/>
          </a:xfrm>
          <a:noFill/>
          <a:ln>
            <a:noFill/>
          </a:ln>
        </p:spPr>
        <p:txBody>
          <a:bodyPr vert="horz" wrap="square" lIns="91440" tIns="45720" rIns="91440" bIns="45720" anchor="b" anchorCtr="0" compatLnSpc="1">
            <a:normAutofit/>
          </a:bodyPr>
          <a:lstStyle/>
          <a:p>
            <a:pPr algn="l"/>
            <a:r>
              <a:rPr lang="en-US" sz="3600" b="1" dirty="0">
                <a:latin typeface="Calibri-Bold"/>
              </a:rPr>
              <a:t>7 mot 7 (10-12år)</a:t>
            </a:r>
            <a:endParaRPr lang="en-US" sz="3600" b="1" i="0" u="none" strike="noStrike" baseline="0" dirty="0">
              <a:latin typeface="Calibri-Bold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C7862B-9D82-4E91-A278-6756D706D62A}"/>
              </a:ext>
            </a:extLst>
          </p:cNvPr>
          <p:cNvSpPr txBox="1"/>
          <p:nvPr/>
        </p:nvSpPr>
        <p:spPr>
          <a:xfrm>
            <a:off x="775987" y="2302686"/>
            <a:ext cx="5053311" cy="40074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defPPr>
              <a:defRPr lang="sv-SE"/>
            </a:defPPr>
            <a:lvl1pPr marL="198004" marR="0" lvl="0" indent="-198004" fontAlgn="auto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200" b="0" i="0" u="none" strike="noStrike" kern="0" cap="none" spc="0" baseline="0">
                <a:solidFill>
                  <a:srgbClr val="000000"/>
                </a:solidFill>
                <a:uFillTx/>
                <a:latin typeface="Calibri" panose="020F0502020204030204" pitchFamily="34" charset="0"/>
              </a:defRPr>
            </a:lvl1pPr>
          </a:lstStyle>
          <a:p>
            <a:r>
              <a:rPr lang="sv-SE" sz="2000" dirty="0"/>
              <a:t>Spelet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Målsättningen med spelformen 7 mot 7 är att spelarna ska ha roligt och samtidigt lära sig så mycket som möjligt. Alla spelare ges förutsättningar att utvecklas utefter sina förutsättningar.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  <a:p>
            <a:r>
              <a:rPr lang="sv-SE" sz="2000" dirty="0"/>
              <a:t>Träningen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I åldern 10–12 år dominerar spontan och allsidig träning, men den strukturerade träningen ökar i omfattning.</a:t>
            </a:r>
            <a:endParaRPr lang="sv-SE" sz="1200" dirty="0"/>
          </a:p>
          <a:p>
            <a:r>
              <a:rPr lang="sv-SE" sz="2000" dirty="0"/>
              <a:t>Matchen</a:t>
            </a:r>
          </a:p>
          <a:p>
            <a:pPr lvl="1"/>
            <a:r>
              <a:rPr lang="sv-SE" sz="1200" b="0" i="0" dirty="0">
                <a:solidFill>
                  <a:srgbClr val="1F1F1F"/>
                </a:solidFill>
                <a:effectLst/>
                <a:latin typeface="Stag Sans"/>
              </a:rPr>
              <a:t>Matcher spelas som seriespel med en match i veckan. Vi åker på Cuper och har läger det blir roliga avbrott i den ordinarie verksamheten och vi hoppas att det ökar spelarnas motivation att spela fotboll.</a:t>
            </a:r>
            <a:endParaRPr lang="sv-SE" sz="1200" dirty="0">
              <a:solidFill>
                <a:srgbClr val="1F1F1F"/>
              </a:solidFill>
              <a:latin typeface="Stag San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48D5D96-F931-05B6-08F5-A5F6552824B3}"/>
              </a:ext>
            </a:extLst>
          </p:cNvPr>
          <p:cNvGrpSpPr/>
          <p:nvPr/>
        </p:nvGrpSpPr>
        <p:grpSpPr>
          <a:xfrm>
            <a:off x="0" y="8730"/>
            <a:ext cx="12011220" cy="1624263"/>
            <a:chOff x="0" y="8730"/>
            <a:chExt cx="12011220" cy="16242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7E3A4AB-49C9-EB16-ECAB-ED678D5A2D64}"/>
                </a:ext>
              </a:extLst>
            </p:cNvPr>
            <p:cNvSpPr/>
            <p:nvPr/>
          </p:nvSpPr>
          <p:spPr>
            <a:xfrm>
              <a:off x="0" y="180870"/>
              <a:ext cx="10771833" cy="99260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latshållare för innehåll 6">
              <a:extLst>
                <a:ext uri="{FF2B5EF4-FFF2-40B4-BE49-F238E27FC236}">
                  <a16:creationId xmlns:a16="http://schemas.microsoft.com/office/drawing/2014/main" id="{DDF55F98-C26E-20E2-E17C-5B149E6FCFB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465574" y="8730"/>
              <a:ext cx="1545646" cy="1624263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8675A1-327C-2099-547B-48284DCC4A28}"/>
              </a:ext>
            </a:extLst>
          </p:cNvPr>
          <p:cNvSpPr/>
          <p:nvPr/>
        </p:nvSpPr>
        <p:spPr>
          <a:xfrm>
            <a:off x="6096000" y="2625600"/>
            <a:ext cx="5890260" cy="21366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1" descr="killar05.png">
            <a:extLst>
              <a:ext uri="{FF2B5EF4-FFF2-40B4-BE49-F238E27FC236}">
                <a16:creationId xmlns:a16="http://schemas.microsoft.com/office/drawing/2014/main" id="{1B40B407-2E09-FB0A-5F44-9D06AC06427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7082" y="4860461"/>
            <a:ext cx="1375792" cy="199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C0695B0-73BB-A479-3CB1-E7FCE1B4C2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50573" y="2633836"/>
            <a:ext cx="5611914" cy="228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42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42BD2D7C70944CACD042DB31A4BA2F" ma:contentTypeVersion="2" ma:contentTypeDescription="Skapa ett nytt dokument." ma:contentTypeScope="" ma:versionID="cbf4c2e3a278754f5f35e2ec88fc1da3">
  <xsd:schema xmlns:xsd="http://www.w3.org/2001/XMLSchema" xmlns:xs="http://www.w3.org/2001/XMLSchema" xmlns:p="http://schemas.microsoft.com/office/2006/metadata/properties" xmlns:ns2="81770784-f9b7-409e-a2ae-952ebe0a7e15" targetNamespace="http://schemas.microsoft.com/office/2006/metadata/properties" ma:root="true" ma:fieldsID="f13d1b4069ef6b36f463d759260f7c70" ns2:_="">
    <xsd:import namespace="81770784-f9b7-409e-a2ae-952ebe0a7e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770784-f9b7-409e-a2ae-952ebe0a7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B6CD10A-C5D4-4F03-BFAE-BFF65DD1BD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770784-f9b7-409e-a2ae-952ebe0a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9FF8D6-C752-4FDC-AA5D-751B3237A8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88B4F8-C9C2-4D85-AA4D-787F960A1333}">
  <ds:schemaRefs>
    <ds:schemaRef ds:uri="http://schemas.microsoft.com/office/2006/documentManagement/types"/>
    <ds:schemaRef ds:uri="http://schemas.microsoft.com/office/infopath/2007/PartnerControls"/>
    <ds:schemaRef ds:uri="81770784-f9b7-409e-a2ae-952ebe0a7e15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32222</TotalTime>
  <Words>2058</Words>
  <Application>Microsoft Office PowerPoint</Application>
  <PresentationFormat>Widescreen</PresentationFormat>
  <Paragraphs>242</Paragraphs>
  <Slides>20</Slides>
  <Notes>20</Notes>
  <HiddenSlides>5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ArialMT</vt:lpstr>
      <vt:lpstr>Calibri</vt:lpstr>
      <vt:lpstr>Calibri Light</vt:lpstr>
      <vt:lpstr>Calibri-Bold</vt:lpstr>
      <vt:lpstr>Stag Sans</vt:lpstr>
      <vt:lpstr>Office tema</vt:lpstr>
      <vt:lpstr>PowerPoint Presentation</vt:lpstr>
      <vt:lpstr>Vilka är vi ledare?</vt:lpstr>
      <vt:lpstr>Bankeryd Sportklubb</vt:lpstr>
      <vt:lpstr>Bankeryd Sportklubb</vt:lpstr>
      <vt:lpstr>Bankeryd Sportklubb</vt:lpstr>
      <vt:lpstr>BSK:s Mål </vt:lpstr>
      <vt:lpstr>PowerPoint Presentation</vt:lpstr>
      <vt:lpstr>Spelformen 7 mot 7</vt:lpstr>
      <vt:lpstr>7 mot 7 (10-12år)</vt:lpstr>
      <vt:lpstr>PowerPoint Presentation</vt:lpstr>
      <vt:lpstr>Årsplanering för BSK F/P 20XX</vt:lpstr>
      <vt:lpstr>Träning och seriespel</vt:lpstr>
      <vt:lpstr>Engagemang från vårdnadshavare</vt:lpstr>
      <vt:lpstr>Vårt lag</vt:lpstr>
      <vt:lpstr>Frågor?</vt:lpstr>
      <vt:lpstr>Ledaren i BSK </vt:lpstr>
      <vt:lpstr>Spelaren i BSK </vt:lpstr>
      <vt:lpstr>Spelaren i BSK, Policy åldersindelning  </vt:lpstr>
      <vt:lpstr>Förälder i BSK </vt:lpstr>
      <vt:lpstr>Förälder i BSK, Kiosk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Spelformen 3 mot 3 </dc:title>
  <dc:creator>Gunnar Pettersson</dc:creator>
  <cp:lastModifiedBy>Johan Haglind (FläktGroup)</cp:lastModifiedBy>
  <cp:revision>35</cp:revision>
  <dcterms:created xsi:type="dcterms:W3CDTF">2021-03-03T12:34:15Z</dcterms:created>
  <dcterms:modified xsi:type="dcterms:W3CDTF">2024-01-10T13:39:24Z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0x010100AB42BD2D7C70944CACD042DB31A4BA2F</vt:lpwstr>
  </property>
</Properties>
</file>