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57" r:id="rId4"/>
    <p:sldId id="258" r:id="rId5"/>
    <p:sldId id="259" r:id="rId6"/>
    <p:sldId id="267" r:id="rId7"/>
    <p:sldId id="271" r:id="rId8"/>
    <p:sldId id="269" r:id="rId9"/>
    <p:sldId id="268" r:id="rId10"/>
    <p:sldId id="262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4D825-5378-4426-B815-58EC081DBD30}" type="datetimeFigureOut">
              <a:rPr lang="sv-SE" smtClean="0"/>
              <a:t>2026-05-07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30203-65B2-4E77-9DA5-68395A84427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6538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8DBABD-A9BF-2916-BED8-D908C4A8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8D0A232-7202-F118-DF5F-A2F3D2C0D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78D78DC-909C-E84F-E824-F6B047DE6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BCA6-E600-43E8-AF37-AEEDFEE11522}" type="datetimeFigureOut">
              <a:rPr lang="sv-SE" smtClean="0"/>
              <a:t>2026-05-07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2CEDF4E-067F-2958-CD96-15CBA3B09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F194B6-8A10-6C94-A759-837EF66E4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029F-EE42-483C-8F29-323D705E6B7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122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E7B9F2-6FE3-E50B-C916-7B2823F89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A997DF9-F9B0-059B-FD3F-8F8BBABEA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9922CF-ECAC-53E5-247B-99F2F0ADB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BCA6-E600-43E8-AF37-AEEDFEE11522}" type="datetimeFigureOut">
              <a:rPr lang="sv-SE" smtClean="0"/>
              <a:t>2026-05-07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63E247-0881-D5C1-739D-8DEA9A013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AE92E1F-AAD6-E546-B4D0-270E5BE6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029F-EE42-483C-8F29-323D705E6B7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0387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06F2FEA-A189-E606-9FDC-B3CAEA8700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71E8353-19CF-14D7-9240-564C2E8FE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BAE354-6305-5FD5-B4BC-0C357595B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BCA6-E600-43E8-AF37-AEEDFEE11522}" type="datetimeFigureOut">
              <a:rPr lang="sv-SE" smtClean="0"/>
              <a:t>2026-05-07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729F95D-FEAD-22B7-B76E-8576A243E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7C55F99-F210-E6D5-E7E1-47CA5712C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029F-EE42-483C-8F29-323D705E6B7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70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A727A8-79EB-5861-3AD7-47E220554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6271B2-742D-E0CD-7B0F-4606A15CB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5720580-F3FB-6CD9-EF53-3401BC575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BCA6-E600-43E8-AF37-AEEDFEE11522}" type="datetimeFigureOut">
              <a:rPr lang="sv-SE" smtClean="0"/>
              <a:t>2026-05-07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0AE58B6-1B99-3935-FDAB-1B1D9BAED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2582AFF-E576-79F2-276C-CAF3CDF8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029F-EE42-483C-8F29-323D705E6B7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203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DBFEB9-46A6-9ED5-53AB-5FB3C98CE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D6E699F-8D51-E489-E42C-87BFFEDB2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736D99-57C6-F8C1-8D53-101CC0D6D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BCA6-E600-43E8-AF37-AEEDFEE11522}" type="datetimeFigureOut">
              <a:rPr lang="sv-SE" smtClean="0"/>
              <a:t>2026-05-07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027E194-C771-1998-1F66-45819A59F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F48056C-0266-1CFC-EC65-ED4A0C7A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029F-EE42-483C-8F29-323D705E6B7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483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6B7C92-695E-F9A9-2DFB-D370AB725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5AF5F5F-AA92-ABDD-07D0-867A34691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2FD5964-BD40-E5E1-2BB1-36E468725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B7A015E-4E13-ABC5-8334-C752925E6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BCA6-E600-43E8-AF37-AEEDFEE11522}" type="datetimeFigureOut">
              <a:rPr lang="sv-SE" smtClean="0"/>
              <a:t>2026-05-07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1E8B79A-2167-E028-776E-506465A69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2DED824-71AE-4FE5-BB4A-EA1771C3A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029F-EE42-483C-8F29-323D705E6B7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557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6CF0DC-EC46-17FF-A8E0-A9B6BA46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B74DDE-A5EE-3FE5-A40B-15C2A40EC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6D08C98-0006-66C2-72B9-2E1A9A445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467D0CB-81F0-8146-8AEC-5A1578CF63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2437EEC-026B-62A2-912B-64C317C0F2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A592FD8-B9A7-592D-7560-700D63A5A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BCA6-E600-43E8-AF37-AEEDFEE11522}" type="datetimeFigureOut">
              <a:rPr lang="sv-SE" smtClean="0"/>
              <a:t>2026-05-07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9072A37-61A1-EB6E-3DE4-61BDB4A66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C55F97D-DFCF-6AA6-6EEE-3C5CED04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029F-EE42-483C-8F29-323D705E6B7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9033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82837A-D8B5-1B6D-0C5B-588730CB4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1C12E3B-AF51-2D5A-FD33-F83CDEE35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BCA6-E600-43E8-AF37-AEEDFEE11522}" type="datetimeFigureOut">
              <a:rPr lang="sv-SE" smtClean="0"/>
              <a:t>2026-05-07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EEB7733-DBA7-62D1-AD81-DC9407A6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B86F70E-3D25-9DDD-8DF1-BA9C0602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029F-EE42-483C-8F29-323D705E6B7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5599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18B4722-5B89-CD6A-9C8F-CF205F2A3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BCA6-E600-43E8-AF37-AEEDFEE11522}" type="datetimeFigureOut">
              <a:rPr lang="sv-SE" smtClean="0"/>
              <a:t>2026-05-07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9FF25F4-1188-3BC1-8100-191CE21E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14DF372-EB69-0785-5699-BF71699D1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029F-EE42-483C-8F29-323D705E6B7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071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712074-B559-6B4A-1ACC-81E753A80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9566BF-F89D-3FED-104B-40A20792D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B8EEC6C-67B4-2DE2-F073-07BC39001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DE9358F-A8F3-E4D9-DA79-1919F820C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BCA6-E600-43E8-AF37-AEEDFEE11522}" type="datetimeFigureOut">
              <a:rPr lang="sv-SE" smtClean="0"/>
              <a:t>2026-05-07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8A89FB0-0729-4A8E-4151-DFFE70970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2208F4B-41AA-4BA5-871E-B25044C29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029F-EE42-483C-8F29-323D705E6B7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689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15D3AB-D4B3-5C12-7A06-FB7571FD2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09AE891-82CC-368F-1D1D-4515A419D6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1ECBB72-0ED4-A635-4B26-2697D8A79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02110AD-64BE-17D8-78D7-FAB72E5B4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BCA6-E600-43E8-AF37-AEEDFEE11522}" type="datetimeFigureOut">
              <a:rPr lang="sv-SE" smtClean="0"/>
              <a:t>2026-05-07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48A50B3-92CD-FE19-90E9-F720CEF94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39A6EB2-5BD4-6FD6-A0B5-487CCF18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029F-EE42-483C-8F29-323D705E6B7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379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16962E7-5617-EC55-CF17-D6F637A71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F104589-3AC2-5DC0-D164-2275F1BA9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8513458-8DD3-1BBF-6CC1-E551291DE4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42BCA6-E600-43E8-AF37-AEEDFEE11522}" type="datetimeFigureOut">
              <a:rPr lang="sv-SE" smtClean="0"/>
              <a:t>2026-05-07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06F1FA-99BD-1056-26CD-D59FF4BBF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54DC589-CDD2-44B8-0253-39C5F7C15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55029F-EE42-483C-8F29-323D705E6B7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770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get.se/bankeryds_sk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ritidskortet.se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69C379A-9A58-508D-CB31-745EFDAFF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>
            <a:normAutofit/>
          </a:bodyPr>
          <a:lstStyle/>
          <a:p>
            <a:br>
              <a:rPr lang="en-US" sz="2800" kern="1200">
                <a:latin typeface="+mj-lt"/>
                <a:ea typeface="+mj-ea"/>
                <a:cs typeface="+mj-cs"/>
              </a:rPr>
            </a:br>
            <a:br>
              <a:rPr lang="en-US" sz="2800" kern="1200">
                <a:latin typeface="+mj-lt"/>
                <a:ea typeface="+mj-ea"/>
                <a:cs typeface="+mj-cs"/>
              </a:rPr>
            </a:br>
            <a:br>
              <a:rPr lang="en-US" sz="2800" kern="1200">
                <a:latin typeface="+mj-lt"/>
                <a:ea typeface="+mj-ea"/>
                <a:cs typeface="+mj-cs"/>
              </a:rPr>
            </a:br>
            <a:br>
              <a:rPr lang="en-US" sz="2800" kern="1200">
                <a:latin typeface="+mj-lt"/>
                <a:ea typeface="+mj-ea"/>
                <a:cs typeface="+mj-cs"/>
              </a:rPr>
            </a:br>
            <a:br>
              <a:rPr lang="en-US" sz="2800" kern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kern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FÖRÄLDRAMÖTE </a:t>
            </a:r>
            <a:br>
              <a:rPr lang="en-US" sz="2800" kern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kern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P2019</a:t>
            </a:r>
          </a:p>
        </p:txBody>
      </p:sp>
      <p:pic>
        <p:nvPicPr>
          <p:cNvPr id="5" name="Bildobjekt 4" descr="klubblogga">
            <a:extLst>
              <a:ext uri="{FF2B5EF4-FFF2-40B4-BE49-F238E27FC236}">
                <a16:creationId xmlns:a16="http://schemas.microsoft.com/office/drawing/2014/main" id="{ECC1CF8C-D7B4-FA1F-DD5F-31E024860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914" y="1610021"/>
            <a:ext cx="3209962" cy="363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98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Bildobjekt 1" descr="bsk-fotbollensdag-2026-0085">
            <a:extLst>
              <a:ext uri="{FF2B5EF4-FFF2-40B4-BE49-F238E27FC236}">
                <a16:creationId xmlns:a16="http://schemas.microsoft.com/office/drawing/2014/main" id="{EC561A0C-7CF3-FFD5-C0FB-BBF50968B6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882" b="-1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18D8FE3-5EB7-CD3B-9472-367AC2EA9973}"/>
              </a:ext>
            </a:extLst>
          </p:cNvPr>
          <p:cNvSpPr txBox="1"/>
          <p:nvPr/>
        </p:nvSpPr>
        <p:spPr>
          <a:xfrm>
            <a:off x="8923547" y="1557619"/>
            <a:ext cx="2698477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Tack för att ni lyssnat. Tillsammans gör vi detta till en fantastisk säsong!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//Ledarna 2019</a:t>
            </a:r>
          </a:p>
        </p:txBody>
      </p:sp>
    </p:spTree>
    <p:extLst>
      <p:ext uri="{BB962C8B-B14F-4D97-AF65-F5344CB8AC3E}">
        <p14:creationId xmlns:p14="http://schemas.microsoft.com/office/powerpoint/2010/main" val="149516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DF31692-15AD-FA9A-5F92-5642FBAD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endParaRPr lang="en-US" sz="100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4C55D9F-61CD-6F72-4060-E04653396C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289" r="21377" b="-2"/>
          <a:stretch>
            <a:fillRect/>
          </a:stretch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FAD03BEC-32A8-F759-C18C-185E04D26200}"/>
              </a:ext>
            </a:extLst>
          </p:cNvPr>
          <p:cNvSpPr txBox="1"/>
          <p:nvPr/>
        </p:nvSpPr>
        <p:spPr>
          <a:xfrm>
            <a:off x="6512006" y="800545"/>
            <a:ext cx="4802437" cy="5740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	</a:t>
            </a:r>
            <a:br>
              <a:rPr lang="en-US" sz="1100" dirty="0"/>
            </a:br>
            <a:br>
              <a:rPr lang="en-US" sz="2000" b="1" dirty="0"/>
            </a:br>
            <a:r>
              <a:rPr lang="sv-SE" sz="25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VILKA ÄR VI?</a:t>
            </a:r>
            <a:b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LEDARE: 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Eric Lindqvist		(Elio)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Gustav Sandström	(Svante)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Jesper Johansson	(Elliot)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Johan Abrahamsson 	(Charlie)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Karin Danvall 		(Fred)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Linda Flodin		(Lukas)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Lisa Gemhed 		(Malte)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Louise Edberg 		(Oliver)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Marco Taavo 		(Nils)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Vendela Strand		(Philip)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ANTAL SPELARE: 36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344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2DAC052-A2A7-6AB8-7352-CF139CA6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pPr algn="ctr"/>
            <a:r>
              <a:rPr lang="sv-S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KORT OM KLUBBEN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19141B4-3867-5D93-EEB8-539414F82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lvl="1"/>
            <a:r>
              <a:rPr lang="sv-SE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Bankeryds SK, bildad 13:e juni 1930, är idag en renodlad fotbollsförening (för både tjejer och killar givetvis) </a:t>
            </a:r>
            <a:br>
              <a:rPr lang="sv-SE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 cirka 850 medlemmar. </a:t>
            </a:r>
            <a:br>
              <a:rPr lang="sv-SE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sv-SE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sv-SE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 åren har ett antal idrotter utöver fotbollen utövats friidrott, bandy, orientering, kanot, handboll, skidor, gymnastik och gång. </a:t>
            </a:r>
            <a:br>
              <a:rPr lang="sv-SE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sv-SE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sv-SE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sista sektionerna att knoppas av blev skidorna som 1987 bildade Bankeryds Skid o Motionsklubb samt </a:t>
            </a:r>
            <a:br>
              <a:rPr lang="sv-SE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handbollen som 1988 bildar IFK Bankeryd. </a:t>
            </a:r>
            <a:br>
              <a:rPr lang="sv-SE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sv-SE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sv-SE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BSK driver anläggningen Furuvik i egen regi. </a:t>
            </a:r>
          </a:p>
          <a:p>
            <a:pPr lvl="1"/>
            <a:endParaRPr lang="sv-SE" sz="1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9B66463-042F-D236-B4BD-0D7506EF28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545" r="24278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24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BA0BAA0-BDC3-3943-AA3C-6522FC730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13312"/>
            <a:ext cx="4038600" cy="54313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VÄRDEGRUND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273D3A4-222B-8B25-E937-83FB855502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9632" y="1234440"/>
            <a:ext cx="5803182" cy="444398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399332A-46FC-0435-DB54-D1C67AEDBD29}"/>
              </a:ext>
            </a:extLst>
          </p:cNvPr>
          <p:cNvSpPr txBox="1"/>
          <p:nvPr/>
        </p:nvSpPr>
        <p:spPr>
          <a:xfrm>
            <a:off x="5991051" y="1179576"/>
            <a:ext cx="580318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Idrottsrörelsens värdegrund består av fyra grundläggande principer. Dessa är beslutade av RF (Riksidrottsförbundet), de ingår i RF:s stadgar och är vägledande för all verksamhet som bedrivs inom ramen för RF:s medlemsförbund och deras föreningar. </a:t>
            </a:r>
            <a:b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 i BSK ställer oss bakom dessa principer till fullo. </a:t>
            </a:r>
            <a:b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Glädje och gemenskap </a:t>
            </a:r>
            <a:b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Demokrati och delaktighet </a:t>
            </a:r>
            <a:b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Allas rätt att vara med </a:t>
            </a:r>
            <a:b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Rent spel och Fair Play </a:t>
            </a:r>
            <a:b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1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Läs mer på  BSKs hemsida 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https://www.laget.se/bankeryds_sk</a:t>
            </a:r>
            <a:b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Förening  - Dokument</a:t>
            </a:r>
          </a:p>
          <a:p>
            <a:endParaRPr lang="sv-SE" sz="1500" dirty="0"/>
          </a:p>
        </p:txBody>
      </p:sp>
    </p:spTree>
    <p:extLst>
      <p:ext uri="{BB962C8B-B14F-4D97-AF65-F5344CB8AC3E}">
        <p14:creationId xmlns:p14="http://schemas.microsoft.com/office/powerpoint/2010/main" val="885806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F0F3B7-9575-80F6-573B-8D1B6C42B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751" y="934327"/>
            <a:ext cx="8924392" cy="10582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MEDLEMS- OCH TRÄNINGSAVGIFT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295B176-FA0E-4B6A-A190-5E2E82BEA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3813" y="2337807"/>
            <a:ext cx="9604374" cy="3585866"/>
          </a:xfrm>
          <a:custGeom>
            <a:avLst/>
            <a:gdLst>
              <a:gd name="connsiteX0" fmla="*/ 0 w 9604374"/>
              <a:gd name="connsiteY0" fmla="*/ 0 h 3585866"/>
              <a:gd name="connsiteX1" fmla="*/ 9604374 w 9604374"/>
              <a:gd name="connsiteY1" fmla="*/ 0 h 3585866"/>
              <a:gd name="connsiteX2" fmla="*/ 9604374 w 9604374"/>
              <a:gd name="connsiteY2" fmla="*/ 3095088 h 3585866"/>
              <a:gd name="connsiteX3" fmla="*/ 9591455 w 9604374"/>
              <a:gd name="connsiteY3" fmla="*/ 3097044 h 3585866"/>
              <a:gd name="connsiteX4" fmla="*/ 9285147 w 9604374"/>
              <a:gd name="connsiteY4" fmla="*/ 3164182 h 3585866"/>
              <a:gd name="connsiteX5" fmla="*/ 9114078 w 9604374"/>
              <a:gd name="connsiteY5" fmla="*/ 3164299 h 3585866"/>
              <a:gd name="connsiteX6" fmla="*/ 8999665 w 9604374"/>
              <a:gd name="connsiteY6" fmla="*/ 3157864 h 3585866"/>
              <a:gd name="connsiteX7" fmla="*/ 8925240 w 9604374"/>
              <a:gd name="connsiteY7" fmla="*/ 3152135 h 3585866"/>
              <a:gd name="connsiteX8" fmla="*/ 8868257 w 9604374"/>
              <a:gd name="connsiteY8" fmla="*/ 3146819 h 3585866"/>
              <a:gd name="connsiteX9" fmla="*/ 8792363 w 9604374"/>
              <a:gd name="connsiteY9" fmla="*/ 3146856 h 3585866"/>
              <a:gd name="connsiteX10" fmla="*/ 8668399 w 9604374"/>
              <a:gd name="connsiteY10" fmla="*/ 3196893 h 3585866"/>
              <a:gd name="connsiteX11" fmla="*/ 8474043 w 9604374"/>
              <a:gd name="connsiteY11" fmla="*/ 3240734 h 3585866"/>
              <a:gd name="connsiteX12" fmla="*/ 8317555 w 9604374"/>
              <a:gd name="connsiteY12" fmla="*/ 3247156 h 3585866"/>
              <a:gd name="connsiteX13" fmla="*/ 8280111 w 9604374"/>
              <a:gd name="connsiteY13" fmla="*/ 3255812 h 3585866"/>
              <a:gd name="connsiteX14" fmla="*/ 8096088 w 9604374"/>
              <a:gd name="connsiteY14" fmla="*/ 3253903 h 3585866"/>
              <a:gd name="connsiteX15" fmla="*/ 7825642 w 9604374"/>
              <a:gd name="connsiteY15" fmla="*/ 3271628 h 3585866"/>
              <a:gd name="connsiteX16" fmla="*/ 7531820 w 9604374"/>
              <a:gd name="connsiteY16" fmla="*/ 3252671 h 3585866"/>
              <a:gd name="connsiteX17" fmla="*/ 7193751 w 9604374"/>
              <a:gd name="connsiteY17" fmla="*/ 3245192 h 3585866"/>
              <a:gd name="connsiteX18" fmla="*/ 6976768 w 9604374"/>
              <a:gd name="connsiteY18" fmla="*/ 3238559 h 3585866"/>
              <a:gd name="connsiteX19" fmla="*/ 6756462 w 9604374"/>
              <a:gd name="connsiteY19" fmla="*/ 3273268 h 3585866"/>
              <a:gd name="connsiteX20" fmla="*/ 6512214 w 9604374"/>
              <a:gd name="connsiteY20" fmla="*/ 3298845 h 3585866"/>
              <a:gd name="connsiteX21" fmla="*/ 6289569 w 9604374"/>
              <a:gd name="connsiteY21" fmla="*/ 3301118 h 3585866"/>
              <a:gd name="connsiteX22" fmla="*/ 6157816 w 9604374"/>
              <a:gd name="connsiteY22" fmla="*/ 3308643 h 3585866"/>
              <a:gd name="connsiteX23" fmla="*/ 6110062 w 9604374"/>
              <a:gd name="connsiteY23" fmla="*/ 3321185 h 3585866"/>
              <a:gd name="connsiteX24" fmla="*/ 6041832 w 9604374"/>
              <a:gd name="connsiteY24" fmla="*/ 3332190 h 3585866"/>
              <a:gd name="connsiteX25" fmla="*/ 5923195 w 9604374"/>
              <a:gd name="connsiteY25" fmla="*/ 3359104 h 3585866"/>
              <a:gd name="connsiteX26" fmla="*/ 5770972 w 9604374"/>
              <a:gd name="connsiteY26" fmla="*/ 3369893 h 3585866"/>
              <a:gd name="connsiteX27" fmla="*/ 5632583 w 9604374"/>
              <a:gd name="connsiteY27" fmla="*/ 3357730 h 3585866"/>
              <a:gd name="connsiteX28" fmla="*/ 5539996 w 9604374"/>
              <a:gd name="connsiteY28" fmla="*/ 3352890 h 3585866"/>
              <a:gd name="connsiteX29" fmla="*/ 5315460 w 9604374"/>
              <a:gd name="connsiteY29" fmla="*/ 3350411 h 3585866"/>
              <a:gd name="connsiteX30" fmla="*/ 5072455 w 9604374"/>
              <a:gd name="connsiteY30" fmla="*/ 3338147 h 3585866"/>
              <a:gd name="connsiteX31" fmla="*/ 5016364 w 9604374"/>
              <a:gd name="connsiteY31" fmla="*/ 3348937 h 3585866"/>
              <a:gd name="connsiteX32" fmla="*/ 4922276 w 9604374"/>
              <a:gd name="connsiteY32" fmla="*/ 3366515 h 3585866"/>
              <a:gd name="connsiteX33" fmla="*/ 4856444 w 9604374"/>
              <a:gd name="connsiteY33" fmla="*/ 3399463 h 3585866"/>
              <a:gd name="connsiteX34" fmla="*/ 4775993 w 9604374"/>
              <a:gd name="connsiteY34" fmla="*/ 3406312 h 3585866"/>
              <a:gd name="connsiteX35" fmla="*/ 4667320 w 9604374"/>
              <a:gd name="connsiteY35" fmla="*/ 3397926 h 3585866"/>
              <a:gd name="connsiteX36" fmla="*/ 4540268 w 9604374"/>
              <a:gd name="connsiteY36" fmla="*/ 3424464 h 3585866"/>
              <a:gd name="connsiteX37" fmla="*/ 4465491 w 9604374"/>
              <a:gd name="connsiteY37" fmla="*/ 3433154 h 3585866"/>
              <a:gd name="connsiteX38" fmla="*/ 4262864 w 9604374"/>
              <a:gd name="connsiteY38" fmla="*/ 3464075 h 3585866"/>
              <a:gd name="connsiteX39" fmla="*/ 4175005 w 9604374"/>
              <a:gd name="connsiteY39" fmla="*/ 3493545 h 3585866"/>
              <a:gd name="connsiteX40" fmla="*/ 4030100 w 9604374"/>
              <a:gd name="connsiteY40" fmla="*/ 3514212 h 3585866"/>
              <a:gd name="connsiteX41" fmla="*/ 3926631 w 9604374"/>
              <a:gd name="connsiteY41" fmla="*/ 3525304 h 3585866"/>
              <a:gd name="connsiteX42" fmla="*/ 3897306 w 9604374"/>
              <a:gd name="connsiteY42" fmla="*/ 3547095 h 3585866"/>
              <a:gd name="connsiteX43" fmla="*/ 3896886 w 9604374"/>
              <a:gd name="connsiteY43" fmla="*/ 3547500 h 3585866"/>
              <a:gd name="connsiteX44" fmla="*/ 3834004 w 9604374"/>
              <a:gd name="connsiteY44" fmla="*/ 3550510 h 3585866"/>
              <a:gd name="connsiteX45" fmla="*/ 3696227 w 9604374"/>
              <a:gd name="connsiteY45" fmla="*/ 3574175 h 3585866"/>
              <a:gd name="connsiteX46" fmla="*/ 3652821 w 9604374"/>
              <a:gd name="connsiteY46" fmla="*/ 3580368 h 3585866"/>
              <a:gd name="connsiteX47" fmla="*/ 3629691 w 9604374"/>
              <a:gd name="connsiteY47" fmla="*/ 3585866 h 3585866"/>
              <a:gd name="connsiteX48" fmla="*/ 3595018 w 9604374"/>
              <a:gd name="connsiteY48" fmla="*/ 3571623 h 3585866"/>
              <a:gd name="connsiteX49" fmla="*/ 3551656 w 9604374"/>
              <a:gd name="connsiteY49" fmla="*/ 3577800 h 3585866"/>
              <a:gd name="connsiteX50" fmla="*/ 3541558 w 9604374"/>
              <a:gd name="connsiteY50" fmla="*/ 3579797 h 3585866"/>
              <a:gd name="connsiteX51" fmla="*/ 3465708 w 9604374"/>
              <a:gd name="connsiteY51" fmla="*/ 3565931 h 3585866"/>
              <a:gd name="connsiteX52" fmla="*/ 3458313 w 9604374"/>
              <a:gd name="connsiteY52" fmla="*/ 3560366 h 3585866"/>
              <a:gd name="connsiteX53" fmla="*/ 3420278 w 9604374"/>
              <a:gd name="connsiteY53" fmla="*/ 3557947 h 3585866"/>
              <a:gd name="connsiteX54" fmla="*/ 3415952 w 9604374"/>
              <a:gd name="connsiteY54" fmla="*/ 3559424 h 3585866"/>
              <a:gd name="connsiteX55" fmla="*/ 3384432 w 9604374"/>
              <a:gd name="connsiteY55" fmla="*/ 3550905 h 3585866"/>
              <a:gd name="connsiteX56" fmla="*/ 3258039 w 9604374"/>
              <a:gd name="connsiteY56" fmla="*/ 3535884 h 3585866"/>
              <a:gd name="connsiteX57" fmla="*/ 3015008 w 9604374"/>
              <a:gd name="connsiteY57" fmla="*/ 3528000 h 3585866"/>
              <a:gd name="connsiteX58" fmla="*/ 2761910 w 9604374"/>
              <a:gd name="connsiteY58" fmla="*/ 3505496 h 3585866"/>
              <a:gd name="connsiteX59" fmla="*/ 2521923 w 9604374"/>
              <a:gd name="connsiteY59" fmla="*/ 3514208 h 3585866"/>
              <a:gd name="connsiteX60" fmla="*/ 2085894 w 9604374"/>
              <a:gd name="connsiteY60" fmla="*/ 3490122 h 3585866"/>
              <a:gd name="connsiteX61" fmla="*/ 1936305 w 9604374"/>
              <a:gd name="connsiteY61" fmla="*/ 3487966 h 3585866"/>
              <a:gd name="connsiteX62" fmla="*/ 1836080 w 9604374"/>
              <a:gd name="connsiteY62" fmla="*/ 3487150 h 3585866"/>
              <a:gd name="connsiteX63" fmla="*/ 1829133 w 9604374"/>
              <a:gd name="connsiteY63" fmla="*/ 3489437 h 3585866"/>
              <a:gd name="connsiteX64" fmla="*/ 1801140 w 9604374"/>
              <a:gd name="connsiteY64" fmla="*/ 3490787 h 3585866"/>
              <a:gd name="connsiteX65" fmla="*/ 1793476 w 9604374"/>
              <a:gd name="connsiteY65" fmla="*/ 3500921 h 3585866"/>
              <a:gd name="connsiteX66" fmla="*/ 1699923 w 9604374"/>
              <a:gd name="connsiteY66" fmla="*/ 3509706 h 3585866"/>
              <a:gd name="connsiteX67" fmla="*/ 1474760 w 9604374"/>
              <a:gd name="connsiteY67" fmla="*/ 3513685 h 3585866"/>
              <a:gd name="connsiteX68" fmla="*/ 1308130 w 9604374"/>
              <a:gd name="connsiteY68" fmla="*/ 3496703 h 3585866"/>
              <a:gd name="connsiteX69" fmla="*/ 1252381 w 9604374"/>
              <a:gd name="connsiteY69" fmla="*/ 3506093 h 3585866"/>
              <a:gd name="connsiteX70" fmla="*/ 1174550 w 9604374"/>
              <a:gd name="connsiteY70" fmla="*/ 3512642 h 3585866"/>
              <a:gd name="connsiteX71" fmla="*/ 924455 w 9604374"/>
              <a:gd name="connsiteY71" fmla="*/ 3507283 h 3585866"/>
              <a:gd name="connsiteX72" fmla="*/ 718373 w 9604374"/>
              <a:gd name="connsiteY72" fmla="*/ 3511753 h 3585866"/>
              <a:gd name="connsiteX73" fmla="*/ 600444 w 9604374"/>
              <a:gd name="connsiteY73" fmla="*/ 3520899 h 3585866"/>
              <a:gd name="connsiteX74" fmla="*/ 351173 w 9604374"/>
              <a:gd name="connsiteY74" fmla="*/ 3495843 h 3585866"/>
              <a:gd name="connsiteX75" fmla="*/ 108372 w 9604374"/>
              <a:gd name="connsiteY75" fmla="*/ 3484386 h 3585866"/>
              <a:gd name="connsiteX76" fmla="*/ 6467 w 9604374"/>
              <a:gd name="connsiteY76" fmla="*/ 3476532 h 3585866"/>
              <a:gd name="connsiteX77" fmla="*/ 0 w 9604374"/>
              <a:gd name="connsiteY77" fmla="*/ 3475412 h 35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604374" h="3585866">
                <a:moveTo>
                  <a:pt x="0" y="0"/>
                </a:moveTo>
                <a:lnTo>
                  <a:pt x="9604374" y="0"/>
                </a:lnTo>
                <a:lnTo>
                  <a:pt x="9604374" y="3095088"/>
                </a:lnTo>
                <a:lnTo>
                  <a:pt x="9591455" y="3097044"/>
                </a:lnTo>
                <a:cubicBezTo>
                  <a:pt x="9496183" y="3133516"/>
                  <a:pt x="9411472" y="3121301"/>
                  <a:pt x="9285147" y="3164182"/>
                </a:cubicBezTo>
                <a:cubicBezTo>
                  <a:pt x="9222914" y="3162781"/>
                  <a:pt x="9174371" y="3173454"/>
                  <a:pt x="9114078" y="3164299"/>
                </a:cubicBezTo>
                <a:cubicBezTo>
                  <a:pt x="9087411" y="3155904"/>
                  <a:pt x="9030947" y="3180906"/>
                  <a:pt x="8999665" y="3157864"/>
                </a:cubicBezTo>
                <a:cubicBezTo>
                  <a:pt x="8997339" y="3174606"/>
                  <a:pt x="8938300" y="3159909"/>
                  <a:pt x="8925240" y="3152135"/>
                </a:cubicBezTo>
                <a:cubicBezTo>
                  <a:pt x="8910091" y="3159441"/>
                  <a:pt x="8884639" y="3146109"/>
                  <a:pt x="8868257" y="3146819"/>
                </a:cubicBezTo>
                <a:cubicBezTo>
                  <a:pt x="8835852" y="3110204"/>
                  <a:pt x="8832251" y="3167659"/>
                  <a:pt x="8792363" y="3146856"/>
                </a:cubicBezTo>
                <a:cubicBezTo>
                  <a:pt x="8774838" y="3159285"/>
                  <a:pt x="8715420" y="3185652"/>
                  <a:pt x="8668399" y="3196893"/>
                </a:cubicBezTo>
                <a:cubicBezTo>
                  <a:pt x="8575902" y="3221445"/>
                  <a:pt x="8569506" y="3250654"/>
                  <a:pt x="8474043" y="3240734"/>
                </a:cubicBezTo>
                <a:cubicBezTo>
                  <a:pt x="8460613" y="3264436"/>
                  <a:pt x="8297088" y="3204738"/>
                  <a:pt x="8317555" y="3247156"/>
                </a:cubicBezTo>
                <a:cubicBezTo>
                  <a:pt x="8285696" y="3245083"/>
                  <a:pt x="8262352" y="3228203"/>
                  <a:pt x="8280111" y="3255812"/>
                </a:cubicBezTo>
                <a:lnTo>
                  <a:pt x="8096088" y="3253903"/>
                </a:lnTo>
                <a:cubicBezTo>
                  <a:pt x="7994084" y="3261603"/>
                  <a:pt x="7930388" y="3281921"/>
                  <a:pt x="7825642" y="3271628"/>
                </a:cubicBezTo>
                <a:cubicBezTo>
                  <a:pt x="7723046" y="3270395"/>
                  <a:pt x="7671282" y="3252297"/>
                  <a:pt x="7531820" y="3252671"/>
                </a:cubicBezTo>
                <a:cubicBezTo>
                  <a:pt x="7433606" y="3250277"/>
                  <a:pt x="7293100" y="3236234"/>
                  <a:pt x="7193751" y="3245192"/>
                </a:cubicBezTo>
                <a:cubicBezTo>
                  <a:pt x="7074822" y="3223769"/>
                  <a:pt x="7104250" y="3250265"/>
                  <a:pt x="6976768" y="3238559"/>
                </a:cubicBezTo>
                <a:cubicBezTo>
                  <a:pt x="6921032" y="3284865"/>
                  <a:pt x="6823818" y="3261794"/>
                  <a:pt x="6756462" y="3273268"/>
                </a:cubicBezTo>
                <a:cubicBezTo>
                  <a:pt x="6679037" y="3283316"/>
                  <a:pt x="6590030" y="3294204"/>
                  <a:pt x="6512214" y="3298845"/>
                </a:cubicBezTo>
                <a:cubicBezTo>
                  <a:pt x="6450581" y="3277980"/>
                  <a:pt x="6366042" y="3329199"/>
                  <a:pt x="6289569" y="3301118"/>
                </a:cubicBezTo>
                <a:cubicBezTo>
                  <a:pt x="6261432" y="3294355"/>
                  <a:pt x="6174310" y="3295209"/>
                  <a:pt x="6157816" y="3308643"/>
                </a:cubicBezTo>
                <a:cubicBezTo>
                  <a:pt x="6139648" y="3311557"/>
                  <a:pt x="6118459" y="3306799"/>
                  <a:pt x="6110062" y="3321185"/>
                </a:cubicBezTo>
                <a:cubicBezTo>
                  <a:pt x="6096189" y="3338498"/>
                  <a:pt x="6032810" y="3311765"/>
                  <a:pt x="6041832" y="3332190"/>
                </a:cubicBezTo>
                <a:cubicBezTo>
                  <a:pt x="5996830" y="3313871"/>
                  <a:pt x="5961033" y="3350141"/>
                  <a:pt x="5923195" y="3359104"/>
                </a:cubicBezTo>
                <a:cubicBezTo>
                  <a:pt x="5887750" y="3340930"/>
                  <a:pt x="5853570" y="3365323"/>
                  <a:pt x="5770972" y="3369893"/>
                </a:cubicBezTo>
                <a:cubicBezTo>
                  <a:pt x="5731993" y="3348876"/>
                  <a:pt x="5705091" y="3385599"/>
                  <a:pt x="5632583" y="3357730"/>
                </a:cubicBezTo>
                <a:cubicBezTo>
                  <a:pt x="5594087" y="3357562"/>
                  <a:pt x="5606154" y="3357443"/>
                  <a:pt x="5539996" y="3352890"/>
                </a:cubicBezTo>
                <a:cubicBezTo>
                  <a:pt x="5439049" y="3348000"/>
                  <a:pt x="5408459" y="3356166"/>
                  <a:pt x="5315460" y="3350411"/>
                </a:cubicBezTo>
                <a:cubicBezTo>
                  <a:pt x="5211119" y="3348356"/>
                  <a:pt x="5208881" y="3372469"/>
                  <a:pt x="5072455" y="3338147"/>
                </a:cubicBezTo>
                <a:cubicBezTo>
                  <a:pt x="5061717" y="3354508"/>
                  <a:pt x="5045493" y="3355753"/>
                  <a:pt x="5016364" y="3348937"/>
                </a:cubicBezTo>
                <a:cubicBezTo>
                  <a:pt x="4965900" y="3349130"/>
                  <a:pt x="4977835" y="3389131"/>
                  <a:pt x="4922276" y="3366515"/>
                </a:cubicBezTo>
                <a:cubicBezTo>
                  <a:pt x="4935702" y="3387794"/>
                  <a:pt x="4828733" y="3377760"/>
                  <a:pt x="4856444" y="3399463"/>
                </a:cubicBezTo>
                <a:cubicBezTo>
                  <a:pt x="4827698" y="3420094"/>
                  <a:pt x="4805019" y="3388256"/>
                  <a:pt x="4775993" y="3406312"/>
                </a:cubicBezTo>
                <a:cubicBezTo>
                  <a:pt x="4744470" y="3406056"/>
                  <a:pt x="4706605" y="3394901"/>
                  <a:pt x="4667320" y="3397926"/>
                </a:cubicBezTo>
                <a:cubicBezTo>
                  <a:pt x="4613435" y="3387476"/>
                  <a:pt x="4608100" y="3410487"/>
                  <a:pt x="4540268" y="3424464"/>
                </a:cubicBezTo>
                <a:cubicBezTo>
                  <a:pt x="4508279" y="3412969"/>
                  <a:pt x="4485989" y="3420063"/>
                  <a:pt x="4465491" y="3433154"/>
                </a:cubicBezTo>
                <a:cubicBezTo>
                  <a:pt x="4396498" y="3432601"/>
                  <a:pt x="4338078" y="3453569"/>
                  <a:pt x="4262864" y="3464075"/>
                </a:cubicBezTo>
                <a:cubicBezTo>
                  <a:pt x="4180249" y="3483394"/>
                  <a:pt x="4225769" y="3479019"/>
                  <a:pt x="4175005" y="3493545"/>
                </a:cubicBezTo>
                <a:lnTo>
                  <a:pt x="4030100" y="3514212"/>
                </a:lnTo>
                <a:lnTo>
                  <a:pt x="3926631" y="3525304"/>
                </a:lnTo>
                <a:lnTo>
                  <a:pt x="3897306" y="3547095"/>
                </a:lnTo>
                <a:lnTo>
                  <a:pt x="3896886" y="3547500"/>
                </a:lnTo>
                <a:lnTo>
                  <a:pt x="3834004" y="3550510"/>
                </a:lnTo>
                <a:cubicBezTo>
                  <a:pt x="3800562" y="3554957"/>
                  <a:pt x="3734185" y="3568533"/>
                  <a:pt x="3696227" y="3574175"/>
                </a:cubicBezTo>
                <a:cubicBezTo>
                  <a:pt x="3661780" y="3570074"/>
                  <a:pt x="3640587" y="3551815"/>
                  <a:pt x="3652821" y="3580368"/>
                </a:cubicBezTo>
                <a:cubicBezTo>
                  <a:pt x="3641506" y="3579831"/>
                  <a:pt x="3634593" y="3582151"/>
                  <a:pt x="3629691" y="3585866"/>
                </a:cubicBezTo>
                <a:lnTo>
                  <a:pt x="3595018" y="3571623"/>
                </a:lnTo>
                <a:lnTo>
                  <a:pt x="3551656" y="3577800"/>
                </a:lnTo>
                <a:lnTo>
                  <a:pt x="3541558" y="3579797"/>
                </a:lnTo>
                <a:lnTo>
                  <a:pt x="3465708" y="3565931"/>
                </a:lnTo>
                <a:lnTo>
                  <a:pt x="3458313" y="3560366"/>
                </a:lnTo>
                <a:cubicBezTo>
                  <a:pt x="3450380" y="3556940"/>
                  <a:pt x="3439090" y="3555355"/>
                  <a:pt x="3420278" y="3557947"/>
                </a:cubicBezTo>
                <a:lnTo>
                  <a:pt x="3415952" y="3559424"/>
                </a:lnTo>
                <a:lnTo>
                  <a:pt x="3384432" y="3550905"/>
                </a:lnTo>
                <a:cubicBezTo>
                  <a:pt x="3374259" y="3547029"/>
                  <a:pt x="3265415" y="3542149"/>
                  <a:pt x="3258039" y="3535884"/>
                </a:cubicBezTo>
                <a:cubicBezTo>
                  <a:pt x="3138852" y="3551394"/>
                  <a:pt x="3130647" y="3523871"/>
                  <a:pt x="3015008" y="3528000"/>
                </a:cubicBezTo>
                <a:cubicBezTo>
                  <a:pt x="2914857" y="3486061"/>
                  <a:pt x="2851687" y="3511605"/>
                  <a:pt x="2761910" y="3505496"/>
                </a:cubicBezTo>
                <a:cubicBezTo>
                  <a:pt x="2676401" y="3501198"/>
                  <a:pt x="2636809" y="3514769"/>
                  <a:pt x="2521923" y="3514208"/>
                </a:cubicBezTo>
                <a:cubicBezTo>
                  <a:pt x="2400197" y="3505062"/>
                  <a:pt x="2222818" y="3509922"/>
                  <a:pt x="2085894" y="3490122"/>
                </a:cubicBezTo>
                <a:cubicBezTo>
                  <a:pt x="1978312" y="3483748"/>
                  <a:pt x="1977940" y="3488460"/>
                  <a:pt x="1936305" y="3487966"/>
                </a:cubicBezTo>
                <a:cubicBezTo>
                  <a:pt x="1922459" y="3490683"/>
                  <a:pt x="1849334" y="3482739"/>
                  <a:pt x="1836080" y="3487150"/>
                </a:cubicBezTo>
                <a:lnTo>
                  <a:pt x="1829133" y="3489437"/>
                </a:lnTo>
                <a:lnTo>
                  <a:pt x="1801140" y="3490787"/>
                </a:lnTo>
                <a:lnTo>
                  <a:pt x="1793476" y="3500921"/>
                </a:lnTo>
                <a:lnTo>
                  <a:pt x="1699923" y="3509706"/>
                </a:lnTo>
                <a:cubicBezTo>
                  <a:pt x="1637728" y="3485036"/>
                  <a:pt x="1584624" y="3514467"/>
                  <a:pt x="1474760" y="3513685"/>
                </a:cubicBezTo>
                <a:cubicBezTo>
                  <a:pt x="1445646" y="3505164"/>
                  <a:pt x="1329781" y="3484421"/>
                  <a:pt x="1308130" y="3496703"/>
                </a:cubicBezTo>
                <a:cubicBezTo>
                  <a:pt x="1287409" y="3498430"/>
                  <a:pt x="1265391" y="3492347"/>
                  <a:pt x="1252381" y="3506093"/>
                </a:cubicBezTo>
                <a:cubicBezTo>
                  <a:pt x="1232588" y="3522393"/>
                  <a:pt x="1170020" y="3491785"/>
                  <a:pt x="1174550" y="3512642"/>
                </a:cubicBezTo>
                <a:cubicBezTo>
                  <a:pt x="1119896" y="3512841"/>
                  <a:pt x="1000484" y="3507431"/>
                  <a:pt x="924455" y="3507283"/>
                </a:cubicBezTo>
                <a:cubicBezTo>
                  <a:pt x="887180" y="3483915"/>
                  <a:pt x="777361" y="3516071"/>
                  <a:pt x="718373" y="3511753"/>
                </a:cubicBezTo>
                <a:cubicBezTo>
                  <a:pt x="666588" y="3513355"/>
                  <a:pt x="661645" y="3525551"/>
                  <a:pt x="600444" y="3520899"/>
                </a:cubicBezTo>
                <a:cubicBezTo>
                  <a:pt x="491334" y="3516943"/>
                  <a:pt x="451794" y="3507522"/>
                  <a:pt x="351173" y="3495843"/>
                </a:cubicBezTo>
                <a:cubicBezTo>
                  <a:pt x="237121" y="3487112"/>
                  <a:pt x="235857" y="3499212"/>
                  <a:pt x="108372" y="3484386"/>
                </a:cubicBezTo>
                <a:cubicBezTo>
                  <a:pt x="86318" y="3481054"/>
                  <a:pt x="40657" y="3480329"/>
                  <a:pt x="6467" y="3476532"/>
                </a:cubicBezTo>
                <a:lnTo>
                  <a:pt x="0" y="3475412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48F779DE-4744-42D6-9C74-33EC94460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2190741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D76DAE7-AD3C-B285-4743-A4460E6BBE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7154" y="2598544"/>
            <a:ext cx="8309586" cy="3153031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MEDLEMSAVGIFT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Medlemmar i BSK betalar medlemsavgift varje kalenderår. 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Medlemsavgiften är en av BSK:s största intäkter och används för att utveckla föreningen. Medlemsavgiften betalas av alla som deltar i BSKs aktiviteter. 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För 7 åringar är avgiften 400 kr 2026.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TRÄNINGSAVGIFT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För att delta i träningar och matcher i BSK betalas träningsavgift varje år. 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Träningsavgiften används för skötsel och drift av Furuvik, träningsutrustning, bollar, inomhustider, ledare, domare, matcher m.m. Betalas från det år man fyller 7 år och är 600 kr (2026).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Ansök gärna om Fritidskortet 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Fritidskortet är ett ekonomiskt stöd som du använder för att betala för fritidsaktiviteter för barn och ungdomar som är mellan 7 och 16 år.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Barn mellan 7 och 16 år får 550 kronor per år. Barn i hushåll som fick bostadsbidrag förra året kan få 2 500 kronor.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Läs mer på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https://fritidskortet.se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0753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A154ACD-3CA6-A0FC-F071-F9B6A5C321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7898" t="-256" r="23781" b="255"/>
          <a:stretch>
            <a:fillRect/>
          </a:stretch>
        </p:blipFill>
        <p:spPr>
          <a:xfrm>
            <a:off x="3244862" y="0"/>
            <a:ext cx="966964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9FFD8C4-3775-5FCD-E938-AAEA66848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926" y="917063"/>
            <a:ext cx="4225413" cy="46078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2500" dirty="0"/>
              <a:t>SÄSONGEN 2026 FÖR SPELARE/LEDARE</a:t>
            </a:r>
          </a:p>
        </p:txBody>
      </p:sp>
      <p:sp>
        <p:nvSpPr>
          <p:cNvPr id="7" name="Underrubrik 6">
            <a:extLst>
              <a:ext uri="{FF2B5EF4-FFF2-40B4-BE49-F238E27FC236}">
                <a16:creationId xmlns:a16="http://schemas.microsoft.com/office/drawing/2014/main" id="{E4A07B69-73F8-8771-392D-AA2DD2D4E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78094" y="2027707"/>
            <a:ext cx="5486405" cy="5480152"/>
          </a:xfrm>
        </p:spPr>
        <p:txBody>
          <a:bodyPr>
            <a:normAutofit/>
          </a:bodyPr>
          <a:lstStyle/>
          <a:p>
            <a:pPr marL="12001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Utbildning ledare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SvFF D – grundläggande utbildning fys och teori 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heldagar 2025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001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Träning lördagar 9-10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001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10/5  Poolspel Habo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001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14/6 Kabecup (eftermiddag, mer info kommer)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001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Sommaruppehåll efter (datum?)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001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 efter sommaren (datum?)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4071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D0BB0A-B486-C2B5-41FB-3685A3D54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Bildobjekt 2" descr="parents watching their children practice soccer - fotboll förälder bildbanksfoton och bilder">
            <a:extLst>
              <a:ext uri="{FF2B5EF4-FFF2-40B4-BE49-F238E27FC236}">
                <a16:creationId xmlns:a16="http://schemas.microsoft.com/office/drawing/2014/main" id="{D460D8FF-F229-D28C-3230-92B0A26EF8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36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493B83E-4850-8D77-2BDE-8BEBAB833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7750" y="365125"/>
            <a:ext cx="3295650" cy="9302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SÄSONGEN 2026 </a:t>
            </a:r>
            <a:b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FÖR FÖRÄLDRAR</a:t>
            </a:r>
          </a:p>
        </p:txBody>
      </p:sp>
      <p:sp>
        <p:nvSpPr>
          <p:cNvPr id="7" name="Underrubrik 6">
            <a:extLst>
              <a:ext uri="{FF2B5EF4-FFF2-40B4-BE49-F238E27FC236}">
                <a16:creationId xmlns:a16="http://schemas.microsoft.com/office/drawing/2014/main" id="{C8AD19A6-4A7E-3B74-C14A-114E3E79A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5322" y="14436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1200150" indent="-228600" algn="l"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Försäljning av Ravelli – pågående, deadline 12/5</a:t>
            </a:r>
            <a:b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00150" indent="-228600" algn="l"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Kioskansvar v 39 – </a:t>
            </a:r>
            <a:b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 info kommer</a:t>
            </a:r>
            <a:b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00150" indent="-228600" algn="l"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Alla uppgifter som ej rör träning och match, sköts av föräldragruppen – Peter Eriksson samt Ida Sandberg.</a:t>
            </a:r>
            <a:b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 ni frågor som rör ovan är det dessa personer ni kontaktar. </a:t>
            </a:r>
            <a:b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tidigare info om kontaktuppgifter.</a:t>
            </a:r>
          </a:p>
          <a:p>
            <a:pPr marL="1200150" indent="-228600" algn="l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200150" indent="-228600" algn="l"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60078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47FD343-8028-8977-47CD-3BA52E06C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033" y="670559"/>
            <a:ext cx="4683321" cy="21488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VILKA KRAV STÄLLER VI PÅ ER FÖRÄLDRAR?</a:t>
            </a:r>
          </a:p>
        </p:txBody>
      </p:sp>
      <p:pic>
        <p:nvPicPr>
          <p:cNvPr id="2" name="Bildobjekt 1" descr="Great Expectations - Charlton Christian College">
            <a:extLst>
              <a:ext uri="{FF2B5EF4-FFF2-40B4-BE49-F238E27FC236}">
                <a16:creationId xmlns:a16="http://schemas.microsoft.com/office/drawing/2014/main" id="{9D94ED1E-D37B-8C86-3AC0-2AFDC54CDD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429"/>
          <a:stretch>
            <a:fillRect/>
          </a:stretch>
        </p:blipFill>
        <p:spPr>
          <a:xfrm>
            <a:off x="0" y="3105151"/>
            <a:ext cx="6492239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5" name="Underrubrik 4">
            <a:extLst>
              <a:ext uri="{FF2B5EF4-FFF2-40B4-BE49-F238E27FC236}">
                <a16:creationId xmlns:a16="http://schemas.microsoft.com/office/drawing/2014/main" id="{E457E437-BE96-4492-2E02-4FB95B141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7004" y="1054607"/>
            <a:ext cx="4555782" cy="54450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Anmälan till träning görs så snart inbjudan skickas ut (på laget.se)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 i tid, samling 8:50, så vi kan starta träningen vid kl 9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MINST 1 vårdnadshavare på plats under träningen och poolspel/cuper – </a:t>
            </a:r>
            <a:r>
              <a:rPr lang="en-US" sz="17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delegera ansvaret om du ej kan närvara!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 matcher har vi ledare koll på era barn men det är ditt ansvar resten av tiden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 är ditt barn som spelar fotboll, inte du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Föräldrar tar plats vid sidan av under träning men är uppmärksam mot sitt barn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 är schyssta mot varandra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 ska ha roligt tillsammans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840461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C7B82B46-CD8D-B37C-AA5A-C2B181D00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04" y="2141713"/>
            <a:ext cx="5536718" cy="2574574"/>
          </a:xfrm>
          <a:prstGeom prst="rect">
            <a:avLst/>
          </a:prstGeom>
        </p:spPr>
      </p:pic>
      <p:cxnSp>
        <p:nvCxnSpPr>
          <p:cNvPr id="21" name="Straight Connector 14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F1C0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6">
            <a:extLst>
              <a:ext uri="{FF2B5EF4-FFF2-40B4-BE49-F238E27FC236}">
                <a16:creationId xmlns:a16="http://schemas.microsoft.com/office/drawing/2014/main" id="{1ED194CD-1E76-41A6-7F16-388C3DE2E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852" y="568559"/>
            <a:ext cx="4061825" cy="572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66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730</Words>
  <Application>Microsoft Office PowerPoint</Application>
  <PresentationFormat>Bredbild</PresentationFormat>
  <Paragraphs>46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Office-tema</vt:lpstr>
      <vt:lpstr>     FÖRÄLDRAMÖTE  P2019</vt:lpstr>
      <vt:lpstr>                </vt:lpstr>
      <vt:lpstr>KORT OM KLUBBEN</vt:lpstr>
      <vt:lpstr>VÄRDEGRUND</vt:lpstr>
      <vt:lpstr>MEDLEMS- OCH TRÄNINGSAVGIFT</vt:lpstr>
      <vt:lpstr>SÄSONGEN 2026 FÖR SPELARE/LEDARE</vt:lpstr>
      <vt:lpstr>SÄSONGEN 2026  FÖR FÖRÄLDRAR</vt:lpstr>
      <vt:lpstr>VILKA KRAV STÄLLER VI PÅ ER FÖRÄLDRAR?</vt:lpstr>
      <vt:lpstr>PowerPoint-presentation</vt:lpstr>
      <vt:lpstr>PowerPoint-presentation</vt:lpstr>
    </vt:vector>
  </TitlesOfParts>
  <Company>Jönköping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Flodin</dc:creator>
  <cp:lastModifiedBy>Linda Flodin</cp:lastModifiedBy>
  <cp:revision>11</cp:revision>
  <dcterms:created xsi:type="dcterms:W3CDTF">2026-05-05T06:37:39Z</dcterms:created>
  <dcterms:modified xsi:type="dcterms:W3CDTF">2026-05-07T07:04:28Z</dcterms:modified>
</cp:coreProperties>
</file>