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sldIdLst>
    <p:sldId id="548" r:id="rId5"/>
    <p:sldId id="577" r:id="rId6"/>
    <p:sldId id="573" r:id="rId7"/>
    <p:sldId id="578" r:id="rId8"/>
    <p:sldId id="571" r:id="rId9"/>
    <p:sldId id="553" r:id="rId10"/>
    <p:sldId id="567" r:id="rId11"/>
    <p:sldId id="554" r:id="rId12"/>
    <p:sldId id="579" r:id="rId13"/>
    <p:sldId id="580" r:id="rId14"/>
    <p:sldId id="581" r:id="rId15"/>
    <p:sldId id="582" r:id="rId16"/>
    <p:sldId id="583" r:id="rId17"/>
    <p:sldId id="584" r:id="rId18"/>
    <p:sldId id="585" r:id="rId19"/>
    <p:sldId id="558" r:id="rId20"/>
    <p:sldId id="563" r:id="rId21"/>
    <p:sldId id="562" r:id="rId22"/>
    <p:sldId id="575" r:id="rId23"/>
    <p:sldId id="564" r:id="rId24"/>
    <p:sldId id="576" r:id="rId25"/>
    <p:sldId id="566" r:id="rId26"/>
    <p:sldId id="570" r:id="rId27"/>
    <p:sldId id="569" r:id="rId28"/>
  </p:sldIdLst>
  <p:sldSz cx="12192000" cy="6858000"/>
  <p:notesSz cx="6858000" cy="9144000"/>
  <p:custDataLst>
    <p:tags r:id="rId30"/>
  </p:custData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93" autoAdjust="0"/>
    <p:restoredTop sz="78138" autoAdjust="0"/>
  </p:normalViewPr>
  <p:slideViewPr>
    <p:cSldViewPr snapToGrid="0">
      <p:cViewPr varScale="1">
        <p:scale>
          <a:sx n="67" d="100"/>
          <a:sy n="67" d="100"/>
        </p:scale>
        <p:origin x="110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B6402C-3E4D-47D2-90BC-DD45F56A6BA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CF0F74-6255-4A01-951D-63BD9C215E7D}">
      <dgm:prSet custT="1"/>
      <dgm:spPr>
        <a:noFill/>
        <a:ln w="12700" cap="flat" cmpd="sng" algn="ctr">
          <a:solidFill>
            <a:srgbClr val="FFFF00"/>
          </a:solidFill>
          <a:prstDash val="solid"/>
          <a:miter lim="800000"/>
        </a:ln>
        <a:effectLst/>
      </dgm:spPr>
      <dgm:t>
        <a:bodyPr spcFirstLastPara="0" vert="horz" wrap="square" lIns="68580" tIns="68580" rIns="68580" bIns="6858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Vi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vill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bedriva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verksamhet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för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alla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barn och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ungdomar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som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vill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träna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och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spela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fotboll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i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Bankeryd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. </a:t>
          </a:r>
        </a:p>
      </dgm:t>
    </dgm:pt>
    <dgm:pt modelId="{0CBECE64-EB6C-4AD8-BA39-FB479D4184AD}" type="parTrans" cxnId="{6B2D2632-CE9E-4B18-94B0-DDA7AFED19B4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CF96FFD-F1B4-4CEC-AE6D-9D6352D14703}" type="sibTrans" cxnId="{6B2D2632-CE9E-4B18-94B0-DDA7AFED19B4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5A29EF2-263A-400F-85D7-C864A168D182}">
      <dgm:prSet custT="1"/>
      <dgm:spPr>
        <a:noFill/>
        <a:ln w="12700" cap="flat" cmpd="sng" algn="ctr">
          <a:solidFill>
            <a:srgbClr val="FFFF00"/>
          </a:solidFill>
          <a:prstDash val="solid"/>
          <a:miter lim="800000"/>
        </a:ln>
        <a:effectLst/>
      </dgm:spPr>
      <dgm:t>
        <a:bodyPr spcFirstLastPara="0" vert="horz" wrap="square" lIns="68580" tIns="68580" rIns="68580" bIns="6858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Vi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vill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skapa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klubbkänsla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där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ledare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,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spelare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och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föräldrar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är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stolta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för BSK och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känner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glädje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med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sitt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engagemang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inom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klubben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. </a:t>
          </a:r>
        </a:p>
      </dgm:t>
    </dgm:pt>
    <dgm:pt modelId="{236E465F-1CAA-4D72-A337-A5AB66722B19}" type="parTrans" cxnId="{79BC67BC-71E2-4435-AA71-82D2B25725B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ED2A2EB-D703-4478-B328-8906B1BB2D64}" type="sibTrans" cxnId="{79BC67BC-71E2-4435-AA71-82D2B25725B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CEB1E13-BFA6-488C-8DCD-2CAFC869C70E}">
      <dgm:prSet custT="1"/>
      <dgm:spPr>
        <a:noFill/>
        <a:ln w="12700" cap="flat" cmpd="sng" algn="ctr">
          <a:solidFill>
            <a:srgbClr val="FFFF00"/>
          </a:solidFill>
          <a:prstDash val="solid"/>
          <a:miter lim="800000"/>
        </a:ln>
        <a:effectLst/>
      </dgm:spPr>
      <dgm:t>
        <a:bodyPr spcFirstLastPara="0" vert="horz" wrap="square" lIns="68580" tIns="68580" rIns="68580" bIns="6858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Vi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vill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fostra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spelarna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till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ansvarskännande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människor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som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respekterar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regler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och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normer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;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både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på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fotbollsplan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och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utanför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den. </a:t>
          </a:r>
        </a:p>
      </dgm:t>
    </dgm:pt>
    <dgm:pt modelId="{781923E8-FB13-43AC-8277-C3F092EB3A7C}" type="parTrans" cxnId="{5605ED66-DA4B-4916-8CCF-927150C9F55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6A984B6-5F46-4382-88DE-BF0A6F3214BB}" type="sibTrans" cxnId="{5605ED66-DA4B-4916-8CCF-927150C9F55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ED08424-73FB-472B-92BF-04DE8ECE26E1}">
      <dgm:prSet custT="1"/>
      <dgm:spPr>
        <a:noFill/>
        <a:ln w="12700" cap="flat" cmpd="sng" algn="ctr">
          <a:solidFill>
            <a:srgbClr val="FFFF00"/>
          </a:solidFill>
          <a:prstDash val="solid"/>
          <a:miter lim="800000"/>
        </a:ln>
        <a:effectLst/>
      </dgm:spPr>
      <dgm:t>
        <a:bodyPr spcFirstLastPara="0" vert="horz" wrap="square" lIns="68580" tIns="68580" rIns="68580" bIns="6858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BSK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skall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inte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hindra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barn och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ungdomar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att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jämsides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med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fotboll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delta i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andra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idrotter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. </a:t>
          </a:r>
        </a:p>
      </dgm:t>
    </dgm:pt>
    <dgm:pt modelId="{F6A86049-DF47-448A-8988-A1A725F4471E}" type="parTrans" cxnId="{B9807BA5-BA1F-4B37-949E-B6BA2C711DF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2527998-29A4-4AE6-B8FB-0968921C88E9}" type="sibTrans" cxnId="{B9807BA5-BA1F-4B37-949E-B6BA2C711DF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146C0EE-1784-495C-838A-CB39F78669CF}">
      <dgm:prSet custT="1"/>
      <dgm:spPr>
        <a:noFill/>
        <a:ln w="12700" cap="flat" cmpd="sng" algn="ctr">
          <a:solidFill>
            <a:srgbClr val="FFFF00"/>
          </a:solidFill>
          <a:prstDash val="solid"/>
          <a:miter lim="800000"/>
        </a:ln>
        <a:effectLst/>
      </dgm:spPr>
      <dgm:t>
        <a:bodyPr spcFirstLastPara="0" vert="horz" wrap="square" lIns="68580" tIns="68580" rIns="68580" bIns="6858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Vi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vill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bedriva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fotbollsverksamhet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där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individens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utveckling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inom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laget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är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i centrum. </a:t>
          </a:r>
        </a:p>
      </dgm:t>
    </dgm:pt>
    <dgm:pt modelId="{9AC2BD9C-FA15-4205-80C0-0499A4B05234}" type="parTrans" cxnId="{38D0CA92-CA2C-4E6B-9B73-32267BEE9B72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5B69E13-28FB-4758-B3E9-255E4A9D772A}" type="sibTrans" cxnId="{38D0CA92-CA2C-4E6B-9B73-32267BEE9B72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64A7AAC-0510-4443-B290-B6D6C816E366}">
      <dgm:prSet custT="1"/>
      <dgm:spPr>
        <a:noFill/>
        <a:ln w="12700" cap="flat" cmpd="sng" algn="ctr">
          <a:solidFill>
            <a:srgbClr val="FFFF00"/>
          </a:solidFill>
          <a:prstDash val="solid"/>
          <a:miter lim="800000"/>
        </a:ln>
        <a:effectLst/>
      </dgm:spPr>
      <dgm:t>
        <a:bodyPr spcFirstLastPara="0" vert="horz" wrap="square" lIns="68580" tIns="68580" rIns="68580" bIns="6858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Vårt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mål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är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ett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representationslag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(Dam och Herr)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som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i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huvudsak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består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av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spelare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från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de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egna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leden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. </a:t>
          </a:r>
        </a:p>
      </dgm:t>
    </dgm:pt>
    <dgm:pt modelId="{7078C7CF-FA88-41F2-807F-DA33D8676C8B}" type="parTrans" cxnId="{4D7ADA57-60D4-4853-A7C8-BA1B7675E60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1704333-8F54-4EB0-855B-7FF8E1F0D5FD}" type="sibTrans" cxnId="{4D7ADA57-60D4-4853-A7C8-BA1B7675E60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9DA4867-7344-4FA7-B1D1-651F2A0D283C}" type="pres">
      <dgm:prSet presAssocID="{59B6402C-3E4D-47D2-90BC-DD45F56A6BA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B4D2BA0F-4CC2-432A-B15A-88F575D9883B}" type="pres">
      <dgm:prSet presAssocID="{99CF0F74-6255-4A01-951D-63BD9C215E7D}" presName="node" presStyleLbl="node1" presStyleIdx="0" presStyleCnt="6">
        <dgm:presLayoutVars>
          <dgm:bulletEnabled val="1"/>
        </dgm:presLayoutVars>
      </dgm:prSet>
      <dgm:spPr>
        <a:xfrm>
          <a:off x="276553" y="1278"/>
          <a:ext cx="3080723" cy="1848433"/>
        </a:xfrm>
        <a:prstGeom prst="rect">
          <a:avLst/>
        </a:prstGeom>
      </dgm:spPr>
      <dgm:t>
        <a:bodyPr/>
        <a:lstStyle/>
        <a:p>
          <a:endParaRPr lang="sv-SE"/>
        </a:p>
      </dgm:t>
    </dgm:pt>
    <dgm:pt modelId="{816791E4-7694-46D2-8161-C2EE68D2D16C}" type="pres">
      <dgm:prSet presAssocID="{4CF96FFD-F1B4-4CEC-AE6D-9D6352D14703}" presName="sibTrans" presStyleCnt="0"/>
      <dgm:spPr/>
    </dgm:pt>
    <dgm:pt modelId="{00E7EB84-A6DD-4B19-86A4-6EF530764D93}" type="pres">
      <dgm:prSet presAssocID="{B5A29EF2-263A-400F-85D7-C864A168D182}" presName="node" presStyleLbl="node1" presStyleIdx="1" presStyleCnt="6">
        <dgm:presLayoutVars>
          <dgm:bulletEnabled val="1"/>
        </dgm:presLayoutVars>
      </dgm:prSet>
      <dgm:spPr>
        <a:xfrm>
          <a:off x="3665348" y="1278"/>
          <a:ext cx="3080723" cy="1848433"/>
        </a:xfrm>
        <a:prstGeom prst="rect">
          <a:avLst/>
        </a:prstGeom>
      </dgm:spPr>
      <dgm:t>
        <a:bodyPr/>
        <a:lstStyle/>
        <a:p>
          <a:endParaRPr lang="sv-SE"/>
        </a:p>
      </dgm:t>
    </dgm:pt>
    <dgm:pt modelId="{3F7B92FD-BE5A-41BE-9184-D1DD22389D0B}" type="pres">
      <dgm:prSet presAssocID="{CED2A2EB-D703-4478-B328-8906B1BB2D64}" presName="sibTrans" presStyleCnt="0"/>
      <dgm:spPr/>
    </dgm:pt>
    <dgm:pt modelId="{26EE6C1B-CCFF-459C-9C61-7AB8EB6487F3}" type="pres">
      <dgm:prSet presAssocID="{ECEB1E13-BFA6-488C-8DCD-2CAFC869C70E}" presName="node" presStyleLbl="node1" presStyleIdx="2" presStyleCnt="6">
        <dgm:presLayoutVars>
          <dgm:bulletEnabled val="1"/>
        </dgm:presLayoutVars>
      </dgm:prSet>
      <dgm:spPr>
        <a:xfrm>
          <a:off x="7054144" y="1278"/>
          <a:ext cx="3080723" cy="1848433"/>
        </a:xfrm>
        <a:prstGeom prst="rect">
          <a:avLst/>
        </a:prstGeom>
      </dgm:spPr>
      <dgm:t>
        <a:bodyPr/>
        <a:lstStyle/>
        <a:p>
          <a:endParaRPr lang="sv-SE"/>
        </a:p>
      </dgm:t>
    </dgm:pt>
    <dgm:pt modelId="{428FB6E5-04DF-4A11-B793-9C0EC8EB6980}" type="pres">
      <dgm:prSet presAssocID="{96A984B6-5F46-4382-88DE-BF0A6F3214BB}" presName="sibTrans" presStyleCnt="0"/>
      <dgm:spPr/>
    </dgm:pt>
    <dgm:pt modelId="{1839C4CC-1514-4D2D-BAD4-E5D084F66E36}" type="pres">
      <dgm:prSet presAssocID="{BED08424-73FB-472B-92BF-04DE8ECE26E1}" presName="node" presStyleLbl="node1" presStyleIdx="3" presStyleCnt="6">
        <dgm:presLayoutVars>
          <dgm:bulletEnabled val="1"/>
        </dgm:presLayoutVars>
      </dgm:prSet>
      <dgm:spPr>
        <a:xfrm>
          <a:off x="276553" y="2157784"/>
          <a:ext cx="3080723" cy="1848433"/>
        </a:xfrm>
        <a:prstGeom prst="rect">
          <a:avLst/>
        </a:prstGeom>
      </dgm:spPr>
      <dgm:t>
        <a:bodyPr/>
        <a:lstStyle/>
        <a:p>
          <a:endParaRPr lang="sv-SE"/>
        </a:p>
      </dgm:t>
    </dgm:pt>
    <dgm:pt modelId="{C0F3DAF6-DD8C-48C5-B52F-03437C074496}" type="pres">
      <dgm:prSet presAssocID="{D2527998-29A4-4AE6-B8FB-0968921C88E9}" presName="sibTrans" presStyleCnt="0"/>
      <dgm:spPr/>
    </dgm:pt>
    <dgm:pt modelId="{E1675614-A571-49CA-89D8-D4F67865ECFE}" type="pres">
      <dgm:prSet presAssocID="{8146C0EE-1784-495C-838A-CB39F78669CF}" presName="node" presStyleLbl="node1" presStyleIdx="4" presStyleCnt="6">
        <dgm:presLayoutVars>
          <dgm:bulletEnabled val="1"/>
        </dgm:presLayoutVars>
      </dgm:prSet>
      <dgm:spPr>
        <a:xfrm>
          <a:off x="3665348" y="2157784"/>
          <a:ext cx="3080723" cy="1848433"/>
        </a:xfrm>
        <a:prstGeom prst="rect">
          <a:avLst/>
        </a:prstGeom>
      </dgm:spPr>
      <dgm:t>
        <a:bodyPr/>
        <a:lstStyle/>
        <a:p>
          <a:endParaRPr lang="sv-SE"/>
        </a:p>
      </dgm:t>
    </dgm:pt>
    <dgm:pt modelId="{0FCD5C2F-F518-4082-82EC-37B924B09D3F}" type="pres">
      <dgm:prSet presAssocID="{55B69E13-28FB-4758-B3E9-255E4A9D772A}" presName="sibTrans" presStyleCnt="0"/>
      <dgm:spPr/>
    </dgm:pt>
    <dgm:pt modelId="{21AFEAA6-9994-40E8-B6F7-BB171B0E86D1}" type="pres">
      <dgm:prSet presAssocID="{464A7AAC-0510-4443-B290-B6D6C816E366}" presName="node" presStyleLbl="node1" presStyleIdx="5" presStyleCnt="6">
        <dgm:presLayoutVars>
          <dgm:bulletEnabled val="1"/>
        </dgm:presLayoutVars>
      </dgm:prSet>
      <dgm:spPr>
        <a:xfrm>
          <a:off x="7054144" y="2157784"/>
          <a:ext cx="3080723" cy="1848433"/>
        </a:xfrm>
        <a:prstGeom prst="rect">
          <a:avLst/>
        </a:prstGeom>
      </dgm:spPr>
      <dgm:t>
        <a:bodyPr/>
        <a:lstStyle/>
        <a:p>
          <a:endParaRPr lang="sv-SE"/>
        </a:p>
      </dgm:t>
    </dgm:pt>
  </dgm:ptLst>
  <dgm:cxnLst>
    <dgm:cxn modelId="{38D0CA92-CA2C-4E6B-9B73-32267BEE9B72}" srcId="{59B6402C-3E4D-47D2-90BC-DD45F56A6BA0}" destId="{8146C0EE-1784-495C-838A-CB39F78669CF}" srcOrd="4" destOrd="0" parTransId="{9AC2BD9C-FA15-4205-80C0-0499A4B05234}" sibTransId="{55B69E13-28FB-4758-B3E9-255E4A9D772A}"/>
    <dgm:cxn modelId="{B18D572F-19A0-4B4C-B65E-3D2F3A4CD6F2}" type="presOf" srcId="{99CF0F74-6255-4A01-951D-63BD9C215E7D}" destId="{B4D2BA0F-4CC2-432A-B15A-88F575D9883B}" srcOrd="0" destOrd="0" presId="urn:microsoft.com/office/officeart/2005/8/layout/default"/>
    <dgm:cxn modelId="{79BC67BC-71E2-4435-AA71-82D2B25725B5}" srcId="{59B6402C-3E4D-47D2-90BC-DD45F56A6BA0}" destId="{B5A29EF2-263A-400F-85D7-C864A168D182}" srcOrd="1" destOrd="0" parTransId="{236E465F-1CAA-4D72-A337-A5AB66722B19}" sibTransId="{CED2A2EB-D703-4478-B328-8906B1BB2D64}"/>
    <dgm:cxn modelId="{5605ED66-DA4B-4916-8CCF-927150C9F55F}" srcId="{59B6402C-3E4D-47D2-90BC-DD45F56A6BA0}" destId="{ECEB1E13-BFA6-488C-8DCD-2CAFC869C70E}" srcOrd="2" destOrd="0" parTransId="{781923E8-FB13-43AC-8277-C3F092EB3A7C}" sibTransId="{96A984B6-5F46-4382-88DE-BF0A6F3214BB}"/>
    <dgm:cxn modelId="{B5DCBAE7-6CC3-41BC-BC1D-134CA966BC53}" type="presOf" srcId="{ECEB1E13-BFA6-488C-8DCD-2CAFC869C70E}" destId="{26EE6C1B-CCFF-459C-9C61-7AB8EB6487F3}" srcOrd="0" destOrd="0" presId="urn:microsoft.com/office/officeart/2005/8/layout/default"/>
    <dgm:cxn modelId="{6547991B-8910-4C0B-A0EA-680F1EB59CF9}" type="presOf" srcId="{59B6402C-3E4D-47D2-90BC-DD45F56A6BA0}" destId="{99DA4867-7344-4FA7-B1D1-651F2A0D283C}" srcOrd="0" destOrd="0" presId="urn:microsoft.com/office/officeart/2005/8/layout/default"/>
    <dgm:cxn modelId="{B9807BA5-BA1F-4B37-949E-B6BA2C711DFD}" srcId="{59B6402C-3E4D-47D2-90BC-DD45F56A6BA0}" destId="{BED08424-73FB-472B-92BF-04DE8ECE26E1}" srcOrd="3" destOrd="0" parTransId="{F6A86049-DF47-448A-8988-A1A725F4471E}" sibTransId="{D2527998-29A4-4AE6-B8FB-0968921C88E9}"/>
    <dgm:cxn modelId="{A8A5DE4B-EE93-44FD-B09A-0F4DFBE5B74F}" type="presOf" srcId="{B5A29EF2-263A-400F-85D7-C864A168D182}" destId="{00E7EB84-A6DD-4B19-86A4-6EF530764D93}" srcOrd="0" destOrd="0" presId="urn:microsoft.com/office/officeart/2005/8/layout/default"/>
    <dgm:cxn modelId="{FBA44BE9-BD08-4CE6-89FA-4AB0D2CC043D}" type="presOf" srcId="{464A7AAC-0510-4443-B290-B6D6C816E366}" destId="{21AFEAA6-9994-40E8-B6F7-BB171B0E86D1}" srcOrd="0" destOrd="0" presId="urn:microsoft.com/office/officeart/2005/8/layout/default"/>
    <dgm:cxn modelId="{F7BD36FD-2A9C-44E2-AB18-A3003D83FBE9}" type="presOf" srcId="{BED08424-73FB-472B-92BF-04DE8ECE26E1}" destId="{1839C4CC-1514-4D2D-BAD4-E5D084F66E36}" srcOrd="0" destOrd="0" presId="urn:microsoft.com/office/officeart/2005/8/layout/default"/>
    <dgm:cxn modelId="{4D7ADA57-60D4-4853-A7C8-BA1B7675E60A}" srcId="{59B6402C-3E4D-47D2-90BC-DD45F56A6BA0}" destId="{464A7AAC-0510-4443-B290-B6D6C816E366}" srcOrd="5" destOrd="0" parTransId="{7078C7CF-FA88-41F2-807F-DA33D8676C8B}" sibTransId="{D1704333-8F54-4EB0-855B-7FF8E1F0D5FD}"/>
    <dgm:cxn modelId="{6B2D2632-CE9E-4B18-94B0-DDA7AFED19B4}" srcId="{59B6402C-3E4D-47D2-90BC-DD45F56A6BA0}" destId="{99CF0F74-6255-4A01-951D-63BD9C215E7D}" srcOrd="0" destOrd="0" parTransId="{0CBECE64-EB6C-4AD8-BA39-FB479D4184AD}" sibTransId="{4CF96FFD-F1B4-4CEC-AE6D-9D6352D14703}"/>
    <dgm:cxn modelId="{67DD5D9E-8DA1-4622-A08B-2225E52C303A}" type="presOf" srcId="{8146C0EE-1784-495C-838A-CB39F78669CF}" destId="{E1675614-A571-49CA-89D8-D4F67865ECFE}" srcOrd="0" destOrd="0" presId="urn:microsoft.com/office/officeart/2005/8/layout/default"/>
    <dgm:cxn modelId="{A602E3D9-9197-43FD-9563-40EBB59A48D3}" type="presParOf" srcId="{99DA4867-7344-4FA7-B1D1-651F2A0D283C}" destId="{B4D2BA0F-4CC2-432A-B15A-88F575D9883B}" srcOrd="0" destOrd="0" presId="urn:microsoft.com/office/officeart/2005/8/layout/default"/>
    <dgm:cxn modelId="{E942378B-CEC6-4460-B23B-E4F4C66CDB18}" type="presParOf" srcId="{99DA4867-7344-4FA7-B1D1-651F2A0D283C}" destId="{816791E4-7694-46D2-8161-C2EE68D2D16C}" srcOrd="1" destOrd="0" presId="urn:microsoft.com/office/officeart/2005/8/layout/default"/>
    <dgm:cxn modelId="{C9AA5E14-4CA2-4057-8EB6-D81D72EC36E6}" type="presParOf" srcId="{99DA4867-7344-4FA7-B1D1-651F2A0D283C}" destId="{00E7EB84-A6DD-4B19-86A4-6EF530764D93}" srcOrd="2" destOrd="0" presId="urn:microsoft.com/office/officeart/2005/8/layout/default"/>
    <dgm:cxn modelId="{7ABBD09C-D244-4580-ACC7-DF4374D20375}" type="presParOf" srcId="{99DA4867-7344-4FA7-B1D1-651F2A0D283C}" destId="{3F7B92FD-BE5A-41BE-9184-D1DD22389D0B}" srcOrd="3" destOrd="0" presId="urn:microsoft.com/office/officeart/2005/8/layout/default"/>
    <dgm:cxn modelId="{5CD4EC77-577A-4DFA-B814-501E93B34B89}" type="presParOf" srcId="{99DA4867-7344-4FA7-B1D1-651F2A0D283C}" destId="{26EE6C1B-CCFF-459C-9C61-7AB8EB6487F3}" srcOrd="4" destOrd="0" presId="urn:microsoft.com/office/officeart/2005/8/layout/default"/>
    <dgm:cxn modelId="{35D72791-FB4A-4F41-83EF-D1ED4D31A376}" type="presParOf" srcId="{99DA4867-7344-4FA7-B1D1-651F2A0D283C}" destId="{428FB6E5-04DF-4A11-B793-9C0EC8EB6980}" srcOrd="5" destOrd="0" presId="urn:microsoft.com/office/officeart/2005/8/layout/default"/>
    <dgm:cxn modelId="{407A3708-0EBB-4774-B337-A3236582A209}" type="presParOf" srcId="{99DA4867-7344-4FA7-B1D1-651F2A0D283C}" destId="{1839C4CC-1514-4D2D-BAD4-E5D084F66E36}" srcOrd="6" destOrd="0" presId="urn:microsoft.com/office/officeart/2005/8/layout/default"/>
    <dgm:cxn modelId="{A75570F6-75DE-423D-8E48-5511932C3942}" type="presParOf" srcId="{99DA4867-7344-4FA7-B1D1-651F2A0D283C}" destId="{C0F3DAF6-DD8C-48C5-B52F-03437C074496}" srcOrd="7" destOrd="0" presId="urn:microsoft.com/office/officeart/2005/8/layout/default"/>
    <dgm:cxn modelId="{0D600EB2-6E6D-4730-B4AC-20F45FAF694C}" type="presParOf" srcId="{99DA4867-7344-4FA7-B1D1-651F2A0D283C}" destId="{E1675614-A571-49CA-89D8-D4F67865ECFE}" srcOrd="8" destOrd="0" presId="urn:microsoft.com/office/officeart/2005/8/layout/default"/>
    <dgm:cxn modelId="{1CFD8A67-FFE8-4D2B-89E8-09FF32F2FC2C}" type="presParOf" srcId="{99DA4867-7344-4FA7-B1D1-651F2A0D283C}" destId="{0FCD5C2F-F518-4082-82EC-37B924B09D3F}" srcOrd="9" destOrd="0" presId="urn:microsoft.com/office/officeart/2005/8/layout/default"/>
    <dgm:cxn modelId="{B45223A3-5700-43C6-86C6-4A3383788E2C}" type="presParOf" srcId="{99DA4867-7344-4FA7-B1D1-651F2A0D283C}" destId="{21AFEAA6-9994-40E8-B6F7-BB171B0E86D1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9DB159-4303-474A-AC29-CC6ABE111344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83CA3B-DEC1-43E0-A6A0-8042739696D9}">
      <dgm:prSet phldrT="[Text]"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err="1"/>
            <a:t>Säsong</a:t>
          </a:r>
          <a:r>
            <a:rPr lang="en-US" dirty="0"/>
            <a:t>    Apr-Sept</a:t>
          </a:r>
        </a:p>
      </dgm:t>
    </dgm:pt>
    <dgm:pt modelId="{6C3BCF76-4077-47EF-BB81-2032DAF6BEB8}" type="parTrans" cxnId="{79A88E51-F8B3-4CCB-BC21-FDC2575E002C}">
      <dgm:prSet/>
      <dgm:spPr/>
      <dgm:t>
        <a:bodyPr/>
        <a:lstStyle/>
        <a:p>
          <a:endParaRPr lang="en-US"/>
        </a:p>
      </dgm:t>
    </dgm:pt>
    <dgm:pt modelId="{4A124C49-36A0-46BC-A231-524A60A443B7}" type="sibTrans" cxnId="{79A88E51-F8B3-4CCB-BC21-FDC2575E002C}">
      <dgm:prSet/>
      <dgm:spPr/>
      <dgm:t>
        <a:bodyPr/>
        <a:lstStyle/>
        <a:p>
          <a:endParaRPr lang="en-US"/>
        </a:p>
      </dgm:t>
    </dgm:pt>
    <dgm:pt modelId="{299CF3DA-C20A-4E1F-AC16-3A83B511A8D3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sz="1600" dirty="0" err="1">
              <a:solidFill>
                <a:schemeClr val="bg1"/>
              </a:solidFill>
            </a:rPr>
            <a:t>Träningar</a:t>
          </a:r>
          <a:r>
            <a:rPr lang="en-US" sz="1600" dirty="0">
              <a:solidFill>
                <a:schemeClr val="bg1"/>
              </a:solidFill>
            </a:rPr>
            <a:t> </a:t>
          </a:r>
          <a:r>
            <a:rPr lang="en-US" sz="1600" dirty="0" err="1">
              <a:solidFill>
                <a:schemeClr val="bg1"/>
              </a:solidFill>
            </a:rPr>
            <a:t>gräs</a:t>
          </a:r>
          <a:r>
            <a:rPr lang="en-US" sz="1600" dirty="0">
              <a:solidFill>
                <a:schemeClr val="bg1"/>
              </a:solidFill>
            </a:rPr>
            <a:t>: </a:t>
          </a:r>
          <a:r>
            <a:rPr lang="en-US" sz="1600" dirty="0" err="1">
              <a:solidFill>
                <a:schemeClr val="bg1"/>
              </a:solidFill>
            </a:rPr>
            <a:t>Lördag</a:t>
          </a:r>
          <a:r>
            <a:rPr lang="en-US" sz="1600" dirty="0">
              <a:solidFill>
                <a:schemeClr val="bg1"/>
              </a:solidFill>
            </a:rPr>
            <a:t> </a:t>
          </a:r>
          <a:r>
            <a:rPr lang="en-US" sz="1600" dirty="0" err="1">
              <a:solidFill>
                <a:schemeClr val="bg1"/>
              </a:solidFill>
            </a:rPr>
            <a:t>fm</a:t>
          </a:r>
          <a:r>
            <a:rPr lang="en-US" sz="1600" dirty="0">
              <a:solidFill>
                <a:schemeClr val="bg1"/>
              </a:solidFill>
            </a:rPr>
            <a:t> </a:t>
          </a:r>
          <a:r>
            <a:rPr lang="en-US" sz="1600" dirty="0" err="1" smtClean="0">
              <a:solidFill>
                <a:schemeClr val="bg1"/>
              </a:solidFill>
            </a:rPr>
            <a:t>vårsäsong</a:t>
          </a:r>
          <a:r>
            <a:rPr lang="en-US" sz="1600" dirty="0" smtClean="0">
              <a:solidFill>
                <a:schemeClr val="bg1"/>
              </a:solidFill>
            </a:rPr>
            <a:t> 10-11. </a:t>
          </a:r>
          <a:r>
            <a:rPr lang="en-US" sz="1600" dirty="0" err="1" smtClean="0">
              <a:solidFill>
                <a:schemeClr val="bg1"/>
              </a:solidFill>
            </a:rPr>
            <a:t>Efter</a:t>
          </a:r>
          <a:r>
            <a:rPr lang="en-US" sz="1600" dirty="0" smtClean="0">
              <a:solidFill>
                <a:schemeClr val="bg1"/>
              </a:solidFill>
            </a:rPr>
            <a:t> </a:t>
          </a:r>
          <a:r>
            <a:rPr lang="en-US" sz="1600" dirty="0" err="1" smtClean="0">
              <a:solidFill>
                <a:schemeClr val="bg1"/>
              </a:solidFill>
            </a:rPr>
            <a:t>sommaruppehåll</a:t>
          </a:r>
          <a:r>
            <a:rPr lang="en-US" sz="1600" dirty="0" smtClean="0">
              <a:solidFill>
                <a:schemeClr val="bg1"/>
              </a:solidFill>
            </a:rPr>
            <a:t> 9-10 alt 11-12 </a:t>
          </a:r>
          <a:endParaRPr lang="en-US" sz="1600" dirty="0">
            <a:solidFill>
              <a:schemeClr val="bg1"/>
            </a:solidFill>
          </a:endParaRPr>
        </a:p>
      </dgm:t>
    </dgm:pt>
    <dgm:pt modelId="{68FF93DB-BBBB-4C05-8F70-C5AF7FBD4FCB}" type="parTrans" cxnId="{4C137B57-6AF6-47E7-A61B-D8447B55851C}">
      <dgm:prSet/>
      <dgm:spPr/>
      <dgm:t>
        <a:bodyPr/>
        <a:lstStyle/>
        <a:p>
          <a:endParaRPr lang="en-US"/>
        </a:p>
      </dgm:t>
    </dgm:pt>
    <dgm:pt modelId="{42DC4C9C-086E-414D-B266-F967FABA2999}" type="sibTrans" cxnId="{4C137B57-6AF6-47E7-A61B-D8447B55851C}">
      <dgm:prSet/>
      <dgm:spPr/>
      <dgm:t>
        <a:bodyPr/>
        <a:lstStyle/>
        <a:p>
          <a:endParaRPr lang="en-US"/>
        </a:p>
      </dgm:t>
    </dgm:pt>
    <dgm:pt modelId="{55E79592-986F-4AB5-AB29-39E0708D285E}">
      <dgm:prSet phldrT="[Text]"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err="1"/>
            <a:t>Eftersäsong</a:t>
          </a:r>
          <a:r>
            <a:rPr lang="en-US" dirty="0"/>
            <a:t> </a:t>
          </a:r>
          <a:r>
            <a:rPr lang="en-US" dirty="0" err="1"/>
            <a:t>Okt</a:t>
          </a:r>
          <a:r>
            <a:rPr lang="en-US" dirty="0"/>
            <a:t>-Dec</a:t>
          </a:r>
        </a:p>
      </dgm:t>
    </dgm:pt>
    <dgm:pt modelId="{E3D14551-9105-4224-A4E0-8DCB3B150006}" type="parTrans" cxnId="{C4810127-3AA5-4582-A85D-5FBA76ECBB03}">
      <dgm:prSet/>
      <dgm:spPr/>
      <dgm:t>
        <a:bodyPr/>
        <a:lstStyle/>
        <a:p>
          <a:endParaRPr lang="en-US"/>
        </a:p>
      </dgm:t>
    </dgm:pt>
    <dgm:pt modelId="{64EBB79A-0D2E-4568-8924-B770E1110348}" type="sibTrans" cxnId="{C4810127-3AA5-4582-A85D-5FBA76ECBB03}">
      <dgm:prSet/>
      <dgm:spPr/>
      <dgm:t>
        <a:bodyPr/>
        <a:lstStyle/>
        <a:p>
          <a:endParaRPr lang="en-US"/>
        </a:p>
      </dgm:t>
    </dgm:pt>
    <dgm:pt modelId="{BB6FFB26-D039-48FB-BA6E-8FE75ED9583F}">
      <dgm:prSet phldrT="[Text]" custT="1"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400" dirty="0" err="1"/>
            <a:t>Försäsong</a:t>
          </a:r>
          <a:r>
            <a:rPr lang="en-US" sz="1400" dirty="0"/>
            <a:t> Mars-</a:t>
          </a:r>
          <a:r>
            <a:rPr lang="en-US" sz="1400" dirty="0" err="1"/>
            <a:t>april</a:t>
          </a:r>
          <a:endParaRPr lang="en-US" sz="1400" dirty="0"/>
        </a:p>
      </dgm:t>
    </dgm:pt>
    <dgm:pt modelId="{2509C663-657B-49FF-804E-5B7F25B746F1}" type="parTrans" cxnId="{664E347A-7105-4D4A-B6EA-41488E5DCFE5}">
      <dgm:prSet/>
      <dgm:spPr/>
      <dgm:t>
        <a:bodyPr/>
        <a:lstStyle/>
        <a:p>
          <a:endParaRPr lang="en-US"/>
        </a:p>
      </dgm:t>
    </dgm:pt>
    <dgm:pt modelId="{2302AB13-A180-4EA0-8781-3DCD7746DF88}" type="sibTrans" cxnId="{664E347A-7105-4D4A-B6EA-41488E5DCFE5}">
      <dgm:prSet/>
      <dgm:spPr/>
      <dgm:t>
        <a:bodyPr/>
        <a:lstStyle/>
        <a:p>
          <a:endParaRPr lang="en-US"/>
        </a:p>
      </dgm:t>
    </dgm:pt>
    <dgm:pt modelId="{40EB5E23-FF63-4B67-95CA-615998D5AD66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sz="1600" dirty="0" err="1">
              <a:solidFill>
                <a:schemeClr val="bg1"/>
              </a:solidFill>
            </a:rPr>
            <a:t>Träningsstart</a:t>
          </a:r>
          <a:r>
            <a:rPr lang="en-US" sz="1600" dirty="0">
              <a:solidFill>
                <a:schemeClr val="bg1"/>
              </a:solidFill>
            </a:rPr>
            <a:t> </a:t>
          </a:r>
          <a:r>
            <a:rPr lang="en-US" sz="1600" dirty="0" err="1">
              <a:solidFill>
                <a:schemeClr val="bg1"/>
              </a:solidFill>
            </a:rPr>
            <a:t>konstgräs</a:t>
          </a:r>
          <a:r>
            <a:rPr lang="en-US" sz="1600" dirty="0">
              <a:solidFill>
                <a:schemeClr val="bg1"/>
              </a:solidFill>
            </a:rPr>
            <a:t> 5/4 9-10</a:t>
          </a:r>
        </a:p>
      </dgm:t>
    </dgm:pt>
    <dgm:pt modelId="{49205BDA-F88D-4315-B0B0-9798B7DF1208}" type="parTrans" cxnId="{50B71CD7-A75D-42FA-BFD7-C9B596739922}">
      <dgm:prSet/>
      <dgm:spPr/>
      <dgm:t>
        <a:bodyPr/>
        <a:lstStyle/>
        <a:p>
          <a:endParaRPr lang="en-US"/>
        </a:p>
      </dgm:t>
    </dgm:pt>
    <dgm:pt modelId="{E52C4B4B-3963-447E-B5B8-A9C2DC20D203}" type="sibTrans" cxnId="{50B71CD7-A75D-42FA-BFD7-C9B596739922}">
      <dgm:prSet/>
      <dgm:spPr/>
      <dgm:t>
        <a:bodyPr/>
        <a:lstStyle/>
        <a:p>
          <a:endParaRPr lang="en-US"/>
        </a:p>
      </dgm:t>
    </dgm:pt>
    <dgm:pt modelId="{780D39E3-884B-4E6A-9F28-B30CD9AD1876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sz="1600" dirty="0" err="1">
              <a:solidFill>
                <a:schemeClr val="bg1"/>
              </a:solidFill>
            </a:rPr>
            <a:t>Poolspel</a:t>
          </a:r>
          <a:r>
            <a:rPr lang="en-US" sz="1600" dirty="0">
              <a:solidFill>
                <a:schemeClr val="bg1"/>
              </a:solidFill>
            </a:rPr>
            <a:t>: </a:t>
          </a:r>
          <a:r>
            <a:rPr lang="en-US" sz="1600" dirty="0" err="1">
              <a:solidFill>
                <a:schemeClr val="bg1"/>
              </a:solidFill>
            </a:rPr>
            <a:t>Habo</a:t>
          </a:r>
          <a:r>
            <a:rPr lang="en-US" sz="1600" dirty="0">
              <a:solidFill>
                <a:schemeClr val="bg1"/>
              </a:solidFill>
            </a:rPr>
            <a:t>, </a:t>
          </a:r>
          <a:r>
            <a:rPr lang="en-US" sz="1600" dirty="0" smtClean="0">
              <a:solidFill>
                <a:schemeClr val="bg1"/>
              </a:solidFill>
            </a:rPr>
            <a:t>NIK-</a:t>
          </a:r>
          <a:r>
            <a:rPr lang="en-US" sz="1600" dirty="0" err="1" smtClean="0">
              <a:solidFill>
                <a:schemeClr val="bg1"/>
              </a:solidFill>
            </a:rPr>
            <a:t>dagen</a:t>
          </a:r>
          <a:endParaRPr lang="en-US" sz="1600" dirty="0">
            <a:solidFill>
              <a:schemeClr val="bg1"/>
            </a:solidFill>
          </a:endParaRPr>
        </a:p>
      </dgm:t>
    </dgm:pt>
    <dgm:pt modelId="{BC16D55C-6E1A-40E3-88D2-B5E36F6BB2A9}" type="parTrans" cxnId="{017719E5-5BA5-45BF-A193-C73D707A73CE}">
      <dgm:prSet/>
      <dgm:spPr/>
      <dgm:t>
        <a:bodyPr/>
        <a:lstStyle/>
        <a:p>
          <a:endParaRPr lang="en-US"/>
        </a:p>
      </dgm:t>
    </dgm:pt>
    <dgm:pt modelId="{3735AD89-57A1-4B43-9650-4AC4441CCEFF}" type="sibTrans" cxnId="{017719E5-5BA5-45BF-A193-C73D707A73CE}">
      <dgm:prSet/>
      <dgm:spPr/>
      <dgm:t>
        <a:bodyPr/>
        <a:lstStyle/>
        <a:p>
          <a:endParaRPr lang="en-US"/>
        </a:p>
      </dgm:t>
    </dgm:pt>
    <dgm:pt modelId="{AE4AF202-22D1-4F01-AF95-4C531FE6DA00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sz="1600" dirty="0" err="1">
              <a:solidFill>
                <a:schemeClr val="bg1"/>
              </a:solidFill>
            </a:rPr>
            <a:t>Avslutning</a:t>
          </a:r>
          <a:r>
            <a:rPr lang="en-US" sz="1600" dirty="0">
              <a:solidFill>
                <a:schemeClr val="bg1"/>
              </a:solidFill>
            </a:rPr>
            <a:t>. </a:t>
          </a:r>
          <a:r>
            <a:rPr lang="en-US" sz="1600" dirty="0" err="1">
              <a:solidFill>
                <a:schemeClr val="bg1"/>
              </a:solidFill>
            </a:rPr>
            <a:t>Sista</a:t>
          </a:r>
          <a:r>
            <a:rPr lang="en-US" sz="1600" dirty="0">
              <a:solidFill>
                <a:schemeClr val="bg1"/>
              </a:solidFill>
            </a:rPr>
            <a:t> </a:t>
          </a:r>
          <a:r>
            <a:rPr lang="en-US" sz="1600" dirty="0" err="1">
              <a:solidFill>
                <a:schemeClr val="bg1"/>
              </a:solidFill>
            </a:rPr>
            <a:t>träning</a:t>
          </a:r>
          <a:r>
            <a:rPr lang="en-US" sz="1600" dirty="0">
              <a:solidFill>
                <a:schemeClr val="bg1"/>
              </a:solidFill>
            </a:rPr>
            <a:t> 27/9.</a:t>
          </a:r>
        </a:p>
      </dgm:t>
    </dgm:pt>
    <dgm:pt modelId="{B775ACC3-35C0-4AA8-830E-042001470918}" type="parTrans" cxnId="{5362494B-91AF-4D30-B084-5DA66F81AE4B}">
      <dgm:prSet/>
      <dgm:spPr/>
      <dgm:t>
        <a:bodyPr/>
        <a:lstStyle/>
        <a:p>
          <a:endParaRPr lang="en-US"/>
        </a:p>
      </dgm:t>
    </dgm:pt>
    <dgm:pt modelId="{30D320BC-04AF-4AB3-B6AC-2E0EF7B2B9F0}" type="sibTrans" cxnId="{5362494B-91AF-4D30-B084-5DA66F81AE4B}">
      <dgm:prSet/>
      <dgm:spPr/>
      <dgm:t>
        <a:bodyPr/>
        <a:lstStyle/>
        <a:p>
          <a:endParaRPr lang="en-US"/>
        </a:p>
      </dgm:t>
    </dgm:pt>
    <dgm:pt modelId="{4AEBB297-CCE8-42C5-8CA1-CFF61F96E933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sz="1600" dirty="0" err="1">
              <a:solidFill>
                <a:schemeClr val="bg1"/>
              </a:solidFill>
            </a:rPr>
            <a:t>Fotbollens</a:t>
          </a:r>
          <a:r>
            <a:rPr lang="en-US" sz="1600" dirty="0">
              <a:solidFill>
                <a:schemeClr val="bg1"/>
              </a:solidFill>
            </a:rPr>
            <a:t> dag: 1a Maj</a:t>
          </a:r>
        </a:p>
      </dgm:t>
    </dgm:pt>
    <dgm:pt modelId="{809801CA-58A8-42D2-9138-ABEB3EBF43C5}" type="parTrans" cxnId="{903726A1-2014-4064-A68F-E20518556037}">
      <dgm:prSet/>
      <dgm:spPr/>
      <dgm:t>
        <a:bodyPr/>
        <a:lstStyle/>
        <a:p>
          <a:endParaRPr lang="en-US"/>
        </a:p>
      </dgm:t>
    </dgm:pt>
    <dgm:pt modelId="{D08C18B0-5E7D-499C-BB25-12733892BD0A}" type="sibTrans" cxnId="{903726A1-2014-4064-A68F-E20518556037}">
      <dgm:prSet/>
      <dgm:spPr/>
      <dgm:t>
        <a:bodyPr/>
        <a:lstStyle/>
        <a:p>
          <a:endParaRPr lang="en-US"/>
        </a:p>
      </dgm:t>
    </dgm:pt>
    <dgm:pt modelId="{2E9D84B8-76C3-4924-B710-02ADE6F0BAB5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sz="1600" dirty="0" err="1">
              <a:solidFill>
                <a:schemeClr val="bg1"/>
              </a:solidFill>
            </a:rPr>
            <a:t>Sommaruppehåll</a:t>
          </a:r>
          <a:endParaRPr lang="en-US" sz="1600" dirty="0">
            <a:solidFill>
              <a:schemeClr val="bg1"/>
            </a:solidFill>
          </a:endParaRPr>
        </a:p>
      </dgm:t>
    </dgm:pt>
    <dgm:pt modelId="{F54E7A41-F33A-4211-9B4F-09BD84198062}" type="parTrans" cxnId="{11E44D16-F562-4585-B2E4-2FB2048BDB5F}">
      <dgm:prSet/>
      <dgm:spPr/>
      <dgm:t>
        <a:bodyPr/>
        <a:lstStyle/>
        <a:p>
          <a:endParaRPr lang="en-US"/>
        </a:p>
      </dgm:t>
    </dgm:pt>
    <dgm:pt modelId="{8B292011-9D44-44ED-9ACC-BC1B54387137}" type="sibTrans" cxnId="{11E44D16-F562-4585-B2E4-2FB2048BDB5F}">
      <dgm:prSet/>
      <dgm:spPr/>
      <dgm:t>
        <a:bodyPr/>
        <a:lstStyle/>
        <a:p>
          <a:endParaRPr lang="en-US"/>
        </a:p>
      </dgm:t>
    </dgm:pt>
    <dgm:pt modelId="{A03DCF57-3A14-4956-9197-410BC438929D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sz="1600" dirty="0" err="1">
              <a:solidFill>
                <a:schemeClr val="bg1"/>
              </a:solidFill>
            </a:rPr>
            <a:t>Cuper</a:t>
          </a:r>
          <a:r>
            <a:rPr lang="en-US" sz="1600" dirty="0">
              <a:solidFill>
                <a:schemeClr val="bg1"/>
              </a:solidFill>
            </a:rPr>
            <a:t>: </a:t>
          </a:r>
          <a:r>
            <a:rPr lang="en-US" sz="1600" dirty="0" err="1">
              <a:solidFill>
                <a:schemeClr val="bg1"/>
              </a:solidFill>
            </a:rPr>
            <a:t>Kabecupen</a:t>
          </a:r>
          <a:r>
            <a:rPr lang="en-US" sz="1600" dirty="0">
              <a:solidFill>
                <a:schemeClr val="bg1"/>
              </a:solidFill>
            </a:rPr>
            <a:t>, </a:t>
          </a:r>
          <a:r>
            <a:rPr lang="en-US" sz="1600" dirty="0" err="1">
              <a:solidFill>
                <a:schemeClr val="bg1"/>
              </a:solidFill>
            </a:rPr>
            <a:t>Hagadagarna</a:t>
          </a:r>
          <a:endParaRPr lang="en-US" sz="1600" dirty="0">
            <a:solidFill>
              <a:schemeClr val="bg1"/>
            </a:solidFill>
          </a:endParaRPr>
        </a:p>
      </dgm:t>
    </dgm:pt>
    <dgm:pt modelId="{59068315-2DD8-4207-803B-3D98200D61ED}" type="parTrans" cxnId="{60E7B387-E5A0-4876-AC0B-14F3E2FA27EC}">
      <dgm:prSet/>
      <dgm:spPr/>
      <dgm:t>
        <a:bodyPr/>
        <a:lstStyle/>
        <a:p>
          <a:endParaRPr lang="sv-SE"/>
        </a:p>
      </dgm:t>
    </dgm:pt>
    <dgm:pt modelId="{8CDE2E92-2808-46CD-BA8A-6BD029AAEFCB}" type="sibTrans" cxnId="{60E7B387-E5A0-4876-AC0B-14F3E2FA27EC}">
      <dgm:prSet/>
      <dgm:spPr/>
      <dgm:t>
        <a:bodyPr/>
        <a:lstStyle/>
        <a:p>
          <a:endParaRPr lang="sv-SE"/>
        </a:p>
      </dgm:t>
    </dgm:pt>
    <dgm:pt modelId="{251B0F20-94C7-4B5D-85CE-E005E9EC2574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sz="1600" dirty="0" err="1">
              <a:solidFill>
                <a:schemeClr val="bg1"/>
              </a:solidFill>
            </a:rPr>
            <a:t>Kioskvecka</a:t>
          </a:r>
          <a:r>
            <a:rPr lang="en-US" sz="1600" dirty="0">
              <a:solidFill>
                <a:schemeClr val="bg1"/>
              </a:solidFill>
            </a:rPr>
            <a:t> + </a:t>
          </a:r>
          <a:r>
            <a:rPr lang="en-US" sz="1600" dirty="0" err="1">
              <a:solidFill>
                <a:schemeClr val="bg1"/>
              </a:solidFill>
            </a:rPr>
            <a:t>försäljning</a:t>
          </a:r>
          <a:r>
            <a:rPr lang="en-US" sz="1600" dirty="0">
              <a:solidFill>
                <a:schemeClr val="bg1"/>
              </a:solidFill>
            </a:rPr>
            <a:t> </a:t>
          </a:r>
        </a:p>
      </dgm:t>
    </dgm:pt>
    <dgm:pt modelId="{22205D0E-0852-416B-929F-7753885255B8}" type="parTrans" cxnId="{7C95DB39-C423-49F6-A94D-BBB2C6D3D133}">
      <dgm:prSet/>
      <dgm:spPr/>
      <dgm:t>
        <a:bodyPr/>
        <a:lstStyle/>
        <a:p>
          <a:endParaRPr lang="sv-SE"/>
        </a:p>
      </dgm:t>
    </dgm:pt>
    <dgm:pt modelId="{846B8158-8286-442F-ADF4-B9BA9CC18318}" type="sibTrans" cxnId="{7C95DB39-C423-49F6-A94D-BBB2C6D3D133}">
      <dgm:prSet/>
      <dgm:spPr/>
      <dgm:t>
        <a:bodyPr/>
        <a:lstStyle/>
        <a:p>
          <a:endParaRPr lang="sv-SE"/>
        </a:p>
      </dgm:t>
    </dgm:pt>
    <dgm:pt modelId="{BE8F1F49-0F1E-4596-A9EC-F041D1DAF861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sz="1600" dirty="0" err="1">
              <a:solidFill>
                <a:schemeClr val="bg1"/>
              </a:solidFill>
            </a:rPr>
            <a:t>Vårdnadshavarmöte</a:t>
          </a:r>
          <a:r>
            <a:rPr lang="en-US" sz="1600" dirty="0">
              <a:solidFill>
                <a:schemeClr val="bg1"/>
              </a:solidFill>
            </a:rPr>
            <a:t> 12/4</a:t>
          </a:r>
        </a:p>
      </dgm:t>
    </dgm:pt>
    <dgm:pt modelId="{A6124A84-1B47-4A43-A61A-30BDF4DB2CE3}" type="parTrans" cxnId="{B044E48F-B307-4A61-AD82-72A6480EBA11}">
      <dgm:prSet/>
      <dgm:spPr/>
      <dgm:t>
        <a:bodyPr/>
        <a:lstStyle/>
        <a:p>
          <a:endParaRPr lang="sv-SE"/>
        </a:p>
      </dgm:t>
    </dgm:pt>
    <dgm:pt modelId="{9F8B241C-69DE-4E66-82DD-994F92DD0977}" type="sibTrans" cxnId="{B044E48F-B307-4A61-AD82-72A6480EBA11}">
      <dgm:prSet/>
      <dgm:spPr/>
      <dgm:t>
        <a:bodyPr/>
        <a:lstStyle/>
        <a:p>
          <a:endParaRPr lang="sv-SE"/>
        </a:p>
      </dgm:t>
    </dgm:pt>
    <dgm:pt modelId="{C1EE746D-051E-4262-88B0-92D07099B6A0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endParaRPr lang="en-US" sz="1600" dirty="0">
            <a:solidFill>
              <a:schemeClr val="bg1"/>
            </a:solidFill>
          </a:endParaRPr>
        </a:p>
      </dgm:t>
    </dgm:pt>
    <dgm:pt modelId="{EE4AC9AB-5C81-423B-896B-52D8B2C68268}" type="parTrans" cxnId="{3B0571AE-BB29-49C4-B61D-B91DA0A19D75}">
      <dgm:prSet/>
      <dgm:spPr/>
      <dgm:t>
        <a:bodyPr/>
        <a:lstStyle/>
        <a:p>
          <a:endParaRPr lang="sv-SE"/>
        </a:p>
      </dgm:t>
    </dgm:pt>
    <dgm:pt modelId="{23248BC4-0561-4DE1-9EFE-A688423CB0B4}" type="sibTrans" cxnId="{3B0571AE-BB29-49C4-B61D-B91DA0A19D75}">
      <dgm:prSet/>
      <dgm:spPr/>
      <dgm:t>
        <a:bodyPr/>
        <a:lstStyle/>
        <a:p>
          <a:endParaRPr lang="sv-SE"/>
        </a:p>
      </dgm:t>
    </dgm:pt>
    <dgm:pt modelId="{2DF59358-1198-4E86-B47F-6888B6420DA5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sz="1600" dirty="0" err="1">
              <a:solidFill>
                <a:schemeClr val="bg1"/>
              </a:solidFill>
            </a:rPr>
            <a:t>Övriga</a:t>
          </a:r>
          <a:r>
            <a:rPr lang="en-US" sz="1600" dirty="0">
              <a:solidFill>
                <a:schemeClr val="bg1"/>
              </a:solidFill>
            </a:rPr>
            <a:t> </a:t>
          </a:r>
          <a:r>
            <a:rPr lang="en-US" sz="1600" dirty="0" err="1">
              <a:solidFill>
                <a:schemeClr val="bg1"/>
              </a:solidFill>
            </a:rPr>
            <a:t>aktiviteter</a:t>
          </a:r>
          <a:r>
            <a:rPr lang="en-US" sz="1600" dirty="0">
              <a:solidFill>
                <a:schemeClr val="bg1"/>
              </a:solidFill>
            </a:rPr>
            <a:t> </a:t>
          </a:r>
          <a:r>
            <a:rPr lang="en-US" sz="1600" dirty="0" err="1">
              <a:solidFill>
                <a:schemeClr val="bg1"/>
              </a:solidFill>
            </a:rPr>
            <a:t>utanför</a:t>
          </a:r>
          <a:r>
            <a:rPr lang="en-US" sz="1600" dirty="0">
              <a:solidFill>
                <a:schemeClr val="bg1"/>
              </a:solidFill>
            </a:rPr>
            <a:t> </a:t>
          </a:r>
          <a:r>
            <a:rPr lang="en-US" sz="1600" dirty="0" err="1">
              <a:solidFill>
                <a:schemeClr val="bg1"/>
              </a:solidFill>
            </a:rPr>
            <a:t>planen</a:t>
          </a:r>
          <a:endParaRPr lang="en-US" sz="1600" dirty="0">
            <a:solidFill>
              <a:schemeClr val="bg1"/>
            </a:solidFill>
          </a:endParaRPr>
        </a:p>
      </dgm:t>
    </dgm:pt>
    <dgm:pt modelId="{B82DDC20-FACC-4BD0-8D71-95C40A83D414}" type="parTrans" cxnId="{0666F39C-F51B-4764-B2AB-F13427E91D4A}">
      <dgm:prSet/>
      <dgm:spPr/>
      <dgm:t>
        <a:bodyPr/>
        <a:lstStyle/>
        <a:p>
          <a:endParaRPr lang="sv-SE"/>
        </a:p>
      </dgm:t>
    </dgm:pt>
    <dgm:pt modelId="{5B83C2CC-B381-4224-9CD8-A5AD79F33329}" type="sibTrans" cxnId="{0666F39C-F51B-4764-B2AB-F13427E91D4A}">
      <dgm:prSet/>
      <dgm:spPr/>
      <dgm:t>
        <a:bodyPr/>
        <a:lstStyle/>
        <a:p>
          <a:endParaRPr lang="sv-SE"/>
        </a:p>
      </dgm:t>
    </dgm:pt>
    <dgm:pt modelId="{3471A1B1-F92F-4BBB-88FC-E9419635A779}" type="pres">
      <dgm:prSet presAssocID="{079DB159-4303-474A-AC29-CC6ABE11134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157DF9DD-3D75-4E66-8E22-354D892CBD0C}" type="pres">
      <dgm:prSet presAssocID="{BB6FFB26-D039-48FB-BA6E-8FE75ED9583F}" presName="composite" presStyleCnt="0"/>
      <dgm:spPr/>
    </dgm:pt>
    <dgm:pt modelId="{5251B42B-AA48-4E30-BDA5-842EB8C92D42}" type="pres">
      <dgm:prSet presAssocID="{BB6FFB26-D039-48FB-BA6E-8FE75ED9583F}" presName="parentText" presStyleLbl="alignNode1" presStyleIdx="0" presStyleCnt="3" custLinFactNeighborY="-17350">
        <dgm:presLayoutVars>
          <dgm:chMax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8E59000D-D535-4B9A-9B3D-F91FE2386FDC}" type="pres">
      <dgm:prSet presAssocID="{BB6FFB26-D039-48FB-BA6E-8FE75ED9583F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9FE31703-8E8F-4097-B934-0B6EF51089D0}" type="pres">
      <dgm:prSet presAssocID="{2302AB13-A180-4EA0-8781-3DCD7746DF88}" presName="sp" presStyleCnt="0"/>
      <dgm:spPr/>
    </dgm:pt>
    <dgm:pt modelId="{7CAECF9E-912F-49DB-BDA2-DAA9A02E1F60}" type="pres">
      <dgm:prSet presAssocID="{7883CA3B-DEC1-43E0-A6A0-8042739696D9}" presName="composite" presStyleCnt="0"/>
      <dgm:spPr/>
    </dgm:pt>
    <dgm:pt modelId="{3DCEB0D8-A809-4138-B9A9-A1966DAE6E39}" type="pres">
      <dgm:prSet presAssocID="{7883CA3B-DEC1-43E0-A6A0-8042739696D9}" presName="parentText" presStyleLbl="alignNode1" presStyleIdx="1" presStyleCnt="3" custLinFactNeighborX="0" custLinFactNeighborY="-32934">
        <dgm:presLayoutVars>
          <dgm:chMax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31B20187-62E4-4E4B-A3B7-8D80E54533FB}" type="pres">
      <dgm:prSet presAssocID="{7883CA3B-DEC1-43E0-A6A0-8042739696D9}" presName="descendantText" presStyleLbl="alignAcc1" presStyleIdx="1" presStyleCnt="3" custScaleY="311907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EFE7412D-61C4-4008-898F-87AC950DACC2}" type="pres">
      <dgm:prSet presAssocID="{4A124C49-36A0-46BC-A231-524A60A443B7}" presName="sp" presStyleCnt="0"/>
      <dgm:spPr/>
    </dgm:pt>
    <dgm:pt modelId="{E1693DDA-A734-4912-8FE7-CB804E08EF3B}" type="pres">
      <dgm:prSet presAssocID="{55E79592-986F-4AB5-AB29-39E0708D285E}" presName="composite" presStyleCnt="0"/>
      <dgm:spPr/>
    </dgm:pt>
    <dgm:pt modelId="{23E99FDD-AE0A-48E7-B616-667D9D6975E8}" type="pres">
      <dgm:prSet presAssocID="{55E79592-986F-4AB5-AB29-39E0708D285E}" presName="parentText" presStyleLbl="alignNode1" presStyleIdx="2" presStyleCnt="3" custLinFactNeighborY="-16550">
        <dgm:presLayoutVars>
          <dgm:chMax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F587C516-DF7D-40B4-A0CC-7143990EF7E2}" type="pres">
      <dgm:prSet presAssocID="{55E79592-986F-4AB5-AB29-39E0708D285E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7C95DB39-C423-49F6-A94D-BBB2C6D3D133}" srcId="{7883CA3B-DEC1-43E0-A6A0-8042739696D9}" destId="{251B0F20-94C7-4B5D-85CE-E005E9EC2574}" srcOrd="5" destOrd="0" parTransId="{22205D0E-0852-416B-929F-7753885255B8}" sibTransId="{846B8158-8286-442F-ADF4-B9BA9CC18318}"/>
    <dgm:cxn modelId="{395897EB-23CD-4C2C-A2E7-5E935E94504F}" type="presOf" srcId="{4AEBB297-CCE8-42C5-8CA1-CFF61F96E933}" destId="{31B20187-62E4-4E4B-A3B7-8D80E54533FB}" srcOrd="0" destOrd="1" presId="urn:microsoft.com/office/officeart/2005/8/layout/chevron2"/>
    <dgm:cxn modelId="{3BD85982-F2ED-4B25-BFCC-315773D650F8}" type="presOf" srcId="{55E79592-986F-4AB5-AB29-39E0708D285E}" destId="{23E99FDD-AE0A-48E7-B616-667D9D6975E8}" srcOrd="0" destOrd="0" presId="urn:microsoft.com/office/officeart/2005/8/layout/chevron2"/>
    <dgm:cxn modelId="{15B568E9-29D9-4ADF-ACF4-9165E70806DD}" type="presOf" srcId="{A03DCF57-3A14-4956-9197-410BC438929D}" destId="{31B20187-62E4-4E4B-A3B7-8D80E54533FB}" srcOrd="0" destOrd="4" presId="urn:microsoft.com/office/officeart/2005/8/layout/chevron2"/>
    <dgm:cxn modelId="{50B71CD7-A75D-42FA-BFD7-C9B596739922}" srcId="{BB6FFB26-D039-48FB-BA6E-8FE75ED9583F}" destId="{40EB5E23-FF63-4B67-95CA-615998D5AD66}" srcOrd="0" destOrd="0" parTransId="{49205BDA-F88D-4315-B0B0-9798B7DF1208}" sibTransId="{E52C4B4B-3963-447E-B5B8-A9C2DC20D203}"/>
    <dgm:cxn modelId="{79A88E51-F8B3-4CCB-BC21-FDC2575E002C}" srcId="{079DB159-4303-474A-AC29-CC6ABE111344}" destId="{7883CA3B-DEC1-43E0-A6A0-8042739696D9}" srcOrd="1" destOrd="0" parTransId="{6C3BCF76-4077-47EF-BB81-2032DAF6BEB8}" sibTransId="{4A124C49-36A0-46BC-A231-524A60A443B7}"/>
    <dgm:cxn modelId="{64388FAC-4BA1-497D-A6CB-325A88CE1155}" type="presOf" srcId="{40EB5E23-FF63-4B67-95CA-615998D5AD66}" destId="{8E59000D-D535-4B9A-9B3D-F91FE2386FDC}" srcOrd="0" destOrd="0" presId="urn:microsoft.com/office/officeart/2005/8/layout/chevron2"/>
    <dgm:cxn modelId="{FF662FDC-FF0E-490B-A742-757816C1A069}" type="presOf" srcId="{780D39E3-884B-4E6A-9F28-B30CD9AD1876}" destId="{31B20187-62E4-4E4B-A3B7-8D80E54533FB}" srcOrd="0" destOrd="3" presId="urn:microsoft.com/office/officeart/2005/8/layout/chevron2"/>
    <dgm:cxn modelId="{5362494B-91AF-4D30-B084-5DA66F81AE4B}" srcId="{55E79592-986F-4AB5-AB29-39E0708D285E}" destId="{AE4AF202-22D1-4F01-AF95-4C531FE6DA00}" srcOrd="0" destOrd="0" parTransId="{B775ACC3-35C0-4AA8-830E-042001470918}" sibTransId="{30D320BC-04AF-4AB3-B6AC-2E0EF7B2B9F0}"/>
    <dgm:cxn modelId="{017719E5-5BA5-45BF-A193-C73D707A73CE}" srcId="{7883CA3B-DEC1-43E0-A6A0-8042739696D9}" destId="{780D39E3-884B-4E6A-9F28-B30CD9AD1876}" srcOrd="3" destOrd="0" parTransId="{BC16D55C-6E1A-40E3-88D2-B5E36F6BB2A9}" sibTransId="{3735AD89-57A1-4B43-9650-4AC4441CCEFF}"/>
    <dgm:cxn modelId="{903726A1-2014-4064-A68F-E20518556037}" srcId="{7883CA3B-DEC1-43E0-A6A0-8042739696D9}" destId="{4AEBB297-CCE8-42C5-8CA1-CFF61F96E933}" srcOrd="1" destOrd="0" parTransId="{809801CA-58A8-42D2-9138-ABEB3EBF43C5}" sibTransId="{D08C18B0-5E7D-499C-BB25-12733892BD0A}"/>
    <dgm:cxn modelId="{3B0571AE-BB29-49C4-B61D-B91DA0A19D75}" srcId="{7883CA3B-DEC1-43E0-A6A0-8042739696D9}" destId="{C1EE746D-051E-4262-88B0-92D07099B6A0}" srcOrd="7" destOrd="0" parTransId="{EE4AC9AB-5C81-423B-896B-52D8B2C68268}" sibTransId="{23248BC4-0561-4DE1-9EFE-A688423CB0B4}"/>
    <dgm:cxn modelId="{93F5EA0C-3F0F-475F-9619-E6BA06BA4FCC}" type="presOf" srcId="{2DF59358-1198-4E86-B47F-6888B6420DA5}" destId="{31B20187-62E4-4E4B-A3B7-8D80E54533FB}" srcOrd="0" destOrd="6" presId="urn:microsoft.com/office/officeart/2005/8/layout/chevron2"/>
    <dgm:cxn modelId="{73BDEBDC-1449-49E1-97F6-BB9BA87BFC33}" type="presOf" srcId="{AE4AF202-22D1-4F01-AF95-4C531FE6DA00}" destId="{F587C516-DF7D-40B4-A0CC-7143990EF7E2}" srcOrd="0" destOrd="0" presId="urn:microsoft.com/office/officeart/2005/8/layout/chevron2"/>
    <dgm:cxn modelId="{9C3184D1-39F7-45F0-AEED-093FA3C1E1E3}" type="presOf" srcId="{BE8F1F49-0F1E-4596-A9EC-F041D1DAF861}" destId="{8E59000D-D535-4B9A-9B3D-F91FE2386FDC}" srcOrd="0" destOrd="1" presId="urn:microsoft.com/office/officeart/2005/8/layout/chevron2"/>
    <dgm:cxn modelId="{11E44D16-F562-4585-B2E4-2FB2048BDB5F}" srcId="{7883CA3B-DEC1-43E0-A6A0-8042739696D9}" destId="{2E9D84B8-76C3-4924-B710-02ADE6F0BAB5}" srcOrd="2" destOrd="0" parTransId="{F54E7A41-F33A-4211-9B4F-09BD84198062}" sibTransId="{8B292011-9D44-44ED-9ACC-BC1B54387137}"/>
    <dgm:cxn modelId="{8B88B1D4-C057-451E-942F-2FDB12473DFF}" type="presOf" srcId="{079DB159-4303-474A-AC29-CC6ABE111344}" destId="{3471A1B1-F92F-4BBB-88FC-E9419635A779}" srcOrd="0" destOrd="0" presId="urn:microsoft.com/office/officeart/2005/8/layout/chevron2"/>
    <dgm:cxn modelId="{60E7B387-E5A0-4876-AC0B-14F3E2FA27EC}" srcId="{7883CA3B-DEC1-43E0-A6A0-8042739696D9}" destId="{A03DCF57-3A14-4956-9197-410BC438929D}" srcOrd="4" destOrd="0" parTransId="{59068315-2DD8-4207-803B-3D98200D61ED}" sibTransId="{8CDE2E92-2808-46CD-BA8A-6BD029AAEFCB}"/>
    <dgm:cxn modelId="{C900D325-2B17-4D29-BBCA-7F066A191CE6}" type="presOf" srcId="{C1EE746D-051E-4262-88B0-92D07099B6A0}" destId="{31B20187-62E4-4E4B-A3B7-8D80E54533FB}" srcOrd="0" destOrd="7" presId="urn:microsoft.com/office/officeart/2005/8/layout/chevron2"/>
    <dgm:cxn modelId="{0666F39C-F51B-4764-B2AB-F13427E91D4A}" srcId="{7883CA3B-DEC1-43E0-A6A0-8042739696D9}" destId="{2DF59358-1198-4E86-B47F-6888B6420DA5}" srcOrd="6" destOrd="0" parTransId="{B82DDC20-FACC-4BD0-8D71-95C40A83D414}" sibTransId="{5B83C2CC-B381-4224-9CD8-A5AD79F33329}"/>
    <dgm:cxn modelId="{1910E274-0FA9-4D5C-9148-0C42180AAB89}" type="presOf" srcId="{BB6FFB26-D039-48FB-BA6E-8FE75ED9583F}" destId="{5251B42B-AA48-4E30-BDA5-842EB8C92D42}" srcOrd="0" destOrd="0" presId="urn:microsoft.com/office/officeart/2005/8/layout/chevron2"/>
    <dgm:cxn modelId="{4C137B57-6AF6-47E7-A61B-D8447B55851C}" srcId="{7883CA3B-DEC1-43E0-A6A0-8042739696D9}" destId="{299CF3DA-C20A-4E1F-AC16-3A83B511A8D3}" srcOrd="0" destOrd="0" parTransId="{68FF93DB-BBBB-4C05-8F70-C5AF7FBD4FCB}" sibTransId="{42DC4C9C-086E-414D-B266-F967FABA2999}"/>
    <dgm:cxn modelId="{063C2E1C-C8F0-4BD2-A1E9-57507290BACE}" type="presOf" srcId="{2E9D84B8-76C3-4924-B710-02ADE6F0BAB5}" destId="{31B20187-62E4-4E4B-A3B7-8D80E54533FB}" srcOrd="0" destOrd="2" presId="urn:microsoft.com/office/officeart/2005/8/layout/chevron2"/>
    <dgm:cxn modelId="{10C6ED7B-3090-4F86-BB9C-04E5D5149FB1}" type="presOf" srcId="{299CF3DA-C20A-4E1F-AC16-3A83B511A8D3}" destId="{31B20187-62E4-4E4B-A3B7-8D80E54533FB}" srcOrd="0" destOrd="0" presId="urn:microsoft.com/office/officeart/2005/8/layout/chevron2"/>
    <dgm:cxn modelId="{C4810127-3AA5-4582-A85D-5FBA76ECBB03}" srcId="{079DB159-4303-474A-AC29-CC6ABE111344}" destId="{55E79592-986F-4AB5-AB29-39E0708D285E}" srcOrd="2" destOrd="0" parTransId="{E3D14551-9105-4224-A4E0-8DCB3B150006}" sibTransId="{64EBB79A-0D2E-4568-8924-B770E1110348}"/>
    <dgm:cxn modelId="{B044E48F-B307-4A61-AD82-72A6480EBA11}" srcId="{BB6FFB26-D039-48FB-BA6E-8FE75ED9583F}" destId="{BE8F1F49-0F1E-4596-A9EC-F041D1DAF861}" srcOrd="1" destOrd="0" parTransId="{A6124A84-1B47-4A43-A61A-30BDF4DB2CE3}" sibTransId="{9F8B241C-69DE-4E66-82DD-994F92DD0977}"/>
    <dgm:cxn modelId="{03A8463C-6B5B-42D4-BB7D-95DC77489232}" type="presOf" srcId="{7883CA3B-DEC1-43E0-A6A0-8042739696D9}" destId="{3DCEB0D8-A809-4138-B9A9-A1966DAE6E39}" srcOrd="0" destOrd="0" presId="urn:microsoft.com/office/officeart/2005/8/layout/chevron2"/>
    <dgm:cxn modelId="{664E347A-7105-4D4A-B6EA-41488E5DCFE5}" srcId="{079DB159-4303-474A-AC29-CC6ABE111344}" destId="{BB6FFB26-D039-48FB-BA6E-8FE75ED9583F}" srcOrd="0" destOrd="0" parTransId="{2509C663-657B-49FF-804E-5B7F25B746F1}" sibTransId="{2302AB13-A180-4EA0-8781-3DCD7746DF88}"/>
    <dgm:cxn modelId="{D0B9CD03-3864-4431-8A48-4BC45F8C3776}" type="presOf" srcId="{251B0F20-94C7-4B5D-85CE-E005E9EC2574}" destId="{31B20187-62E4-4E4B-A3B7-8D80E54533FB}" srcOrd="0" destOrd="5" presId="urn:microsoft.com/office/officeart/2005/8/layout/chevron2"/>
    <dgm:cxn modelId="{EFF99684-B049-438F-A002-AD0DE7092E01}" type="presParOf" srcId="{3471A1B1-F92F-4BBB-88FC-E9419635A779}" destId="{157DF9DD-3D75-4E66-8E22-354D892CBD0C}" srcOrd="0" destOrd="0" presId="urn:microsoft.com/office/officeart/2005/8/layout/chevron2"/>
    <dgm:cxn modelId="{33F893B3-7C4E-41F3-87F9-EB446140DCC1}" type="presParOf" srcId="{157DF9DD-3D75-4E66-8E22-354D892CBD0C}" destId="{5251B42B-AA48-4E30-BDA5-842EB8C92D42}" srcOrd="0" destOrd="0" presId="urn:microsoft.com/office/officeart/2005/8/layout/chevron2"/>
    <dgm:cxn modelId="{20900C47-6DD3-48F8-9069-EDEE81C9588B}" type="presParOf" srcId="{157DF9DD-3D75-4E66-8E22-354D892CBD0C}" destId="{8E59000D-D535-4B9A-9B3D-F91FE2386FDC}" srcOrd="1" destOrd="0" presId="urn:microsoft.com/office/officeart/2005/8/layout/chevron2"/>
    <dgm:cxn modelId="{7C685196-F63F-4ABB-86CF-AA37D9D91F2C}" type="presParOf" srcId="{3471A1B1-F92F-4BBB-88FC-E9419635A779}" destId="{9FE31703-8E8F-4097-B934-0B6EF51089D0}" srcOrd="1" destOrd="0" presId="urn:microsoft.com/office/officeart/2005/8/layout/chevron2"/>
    <dgm:cxn modelId="{7A7CAB1C-3D3D-411D-B336-38ADC04D8CA9}" type="presParOf" srcId="{3471A1B1-F92F-4BBB-88FC-E9419635A779}" destId="{7CAECF9E-912F-49DB-BDA2-DAA9A02E1F60}" srcOrd="2" destOrd="0" presId="urn:microsoft.com/office/officeart/2005/8/layout/chevron2"/>
    <dgm:cxn modelId="{F3C9D188-DF55-424E-A53D-664986CE0C5B}" type="presParOf" srcId="{7CAECF9E-912F-49DB-BDA2-DAA9A02E1F60}" destId="{3DCEB0D8-A809-4138-B9A9-A1966DAE6E39}" srcOrd="0" destOrd="0" presId="urn:microsoft.com/office/officeart/2005/8/layout/chevron2"/>
    <dgm:cxn modelId="{76B5C83D-F271-4CB8-A91A-4CDC5DFFFC4C}" type="presParOf" srcId="{7CAECF9E-912F-49DB-BDA2-DAA9A02E1F60}" destId="{31B20187-62E4-4E4B-A3B7-8D80E54533FB}" srcOrd="1" destOrd="0" presId="urn:microsoft.com/office/officeart/2005/8/layout/chevron2"/>
    <dgm:cxn modelId="{555AAAA6-8CCD-4294-9634-F5A6D2FF1924}" type="presParOf" srcId="{3471A1B1-F92F-4BBB-88FC-E9419635A779}" destId="{EFE7412D-61C4-4008-898F-87AC950DACC2}" srcOrd="3" destOrd="0" presId="urn:microsoft.com/office/officeart/2005/8/layout/chevron2"/>
    <dgm:cxn modelId="{EF093223-B513-43EF-A3FC-9D5C85D6731B}" type="presParOf" srcId="{3471A1B1-F92F-4BBB-88FC-E9419635A779}" destId="{E1693DDA-A734-4912-8FE7-CB804E08EF3B}" srcOrd="4" destOrd="0" presId="urn:microsoft.com/office/officeart/2005/8/layout/chevron2"/>
    <dgm:cxn modelId="{D1A423D9-1659-4FBE-9F6E-7DDCC2B0BB6E}" type="presParOf" srcId="{E1693DDA-A734-4912-8FE7-CB804E08EF3B}" destId="{23E99FDD-AE0A-48E7-B616-667D9D6975E8}" srcOrd="0" destOrd="0" presId="urn:microsoft.com/office/officeart/2005/8/layout/chevron2"/>
    <dgm:cxn modelId="{4894A212-7794-4F23-B257-306100EC0272}" type="presParOf" srcId="{E1693DDA-A734-4912-8FE7-CB804E08EF3B}" destId="{F587C516-DF7D-40B4-A0CC-7143990EF7E2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D2BA0F-4CC2-432A-B15A-88F575D9883B}">
      <dsp:nvSpPr>
        <dsp:cNvPr id="0" name=""/>
        <dsp:cNvSpPr/>
      </dsp:nvSpPr>
      <dsp:spPr>
        <a:xfrm>
          <a:off x="276553" y="1278"/>
          <a:ext cx="3080723" cy="1848433"/>
        </a:xfrm>
        <a:prstGeom prst="rect">
          <a:avLst/>
        </a:prstGeom>
        <a:noFill/>
        <a:ln w="12700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Vi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vill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bedriva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verksamhet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för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alla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barn och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ungdomar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som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vill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träna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och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spela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fotboll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i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Bankeryd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. </a:t>
          </a:r>
        </a:p>
      </dsp:txBody>
      <dsp:txXfrm>
        <a:off x="276553" y="1278"/>
        <a:ext cx="3080723" cy="1848433"/>
      </dsp:txXfrm>
    </dsp:sp>
    <dsp:sp modelId="{00E7EB84-A6DD-4B19-86A4-6EF530764D93}">
      <dsp:nvSpPr>
        <dsp:cNvPr id="0" name=""/>
        <dsp:cNvSpPr/>
      </dsp:nvSpPr>
      <dsp:spPr>
        <a:xfrm>
          <a:off x="3665348" y="1278"/>
          <a:ext cx="3080723" cy="1848433"/>
        </a:xfrm>
        <a:prstGeom prst="rect">
          <a:avLst/>
        </a:prstGeom>
        <a:noFill/>
        <a:ln w="12700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Vi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vill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skapa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klubbkänsla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där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ledare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,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spelare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och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föräldrar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är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stolta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för BSK och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känner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glädje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med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sitt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engagemang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inom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klubben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. </a:t>
          </a:r>
        </a:p>
      </dsp:txBody>
      <dsp:txXfrm>
        <a:off x="3665348" y="1278"/>
        <a:ext cx="3080723" cy="1848433"/>
      </dsp:txXfrm>
    </dsp:sp>
    <dsp:sp modelId="{26EE6C1B-CCFF-459C-9C61-7AB8EB6487F3}">
      <dsp:nvSpPr>
        <dsp:cNvPr id="0" name=""/>
        <dsp:cNvSpPr/>
      </dsp:nvSpPr>
      <dsp:spPr>
        <a:xfrm>
          <a:off x="7054144" y="1278"/>
          <a:ext cx="3080723" cy="1848433"/>
        </a:xfrm>
        <a:prstGeom prst="rect">
          <a:avLst/>
        </a:prstGeom>
        <a:noFill/>
        <a:ln w="12700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Vi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vill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fostra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spelarna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till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ansvarskännande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människor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som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respekterar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regler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och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normer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;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både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på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fotbollsplan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och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utanför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den. </a:t>
          </a:r>
        </a:p>
      </dsp:txBody>
      <dsp:txXfrm>
        <a:off x="7054144" y="1278"/>
        <a:ext cx="3080723" cy="1848433"/>
      </dsp:txXfrm>
    </dsp:sp>
    <dsp:sp modelId="{1839C4CC-1514-4D2D-BAD4-E5D084F66E36}">
      <dsp:nvSpPr>
        <dsp:cNvPr id="0" name=""/>
        <dsp:cNvSpPr/>
      </dsp:nvSpPr>
      <dsp:spPr>
        <a:xfrm>
          <a:off x="276553" y="2157784"/>
          <a:ext cx="3080723" cy="1848433"/>
        </a:xfrm>
        <a:prstGeom prst="rect">
          <a:avLst/>
        </a:prstGeom>
        <a:noFill/>
        <a:ln w="12700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BSK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skall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inte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hindra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barn och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ungdomar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att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jämsides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med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fotboll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delta i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andra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idrotter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. </a:t>
          </a:r>
        </a:p>
      </dsp:txBody>
      <dsp:txXfrm>
        <a:off x="276553" y="2157784"/>
        <a:ext cx="3080723" cy="1848433"/>
      </dsp:txXfrm>
    </dsp:sp>
    <dsp:sp modelId="{E1675614-A571-49CA-89D8-D4F67865ECFE}">
      <dsp:nvSpPr>
        <dsp:cNvPr id="0" name=""/>
        <dsp:cNvSpPr/>
      </dsp:nvSpPr>
      <dsp:spPr>
        <a:xfrm>
          <a:off x="3665348" y="2157784"/>
          <a:ext cx="3080723" cy="1848433"/>
        </a:xfrm>
        <a:prstGeom prst="rect">
          <a:avLst/>
        </a:prstGeom>
        <a:noFill/>
        <a:ln w="12700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Vi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vill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bedriva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fotbollsverksamhet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där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individens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utveckling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inom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laget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är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i centrum. </a:t>
          </a:r>
        </a:p>
      </dsp:txBody>
      <dsp:txXfrm>
        <a:off x="3665348" y="2157784"/>
        <a:ext cx="3080723" cy="1848433"/>
      </dsp:txXfrm>
    </dsp:sp>
    <dsp:sp modelId="{21AFEAA6-9994-40E8-B6F7-BB171B0E86D1}">
      <dsp:nvSpPr>
        <dsp:cNvPr id="0" name=""/>
        <dsp:cNvSpPr/>
      </dsp:nvSpPr>
      <dsp:spPr>
        <a:xfrm>
          <a:off x="7054144" y="2157784"/>
          <a:ext cx="3080723" cy="1848433"/>
        </a:xfrm>
        <a:prstGeom prst="rect">
          <a:avLst/>
        </a:prstGeom>
        <a:noFill/>
        <a:ln w="12700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Vårt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mål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är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ett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representationslag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(Dam och Herr)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som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i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huvudsak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består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av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spelare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från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de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egna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2000" b="0" i="0" kern="1200" baseline="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leden</a:t>
          </a:r>
          <a:r>
            <a:rPr lang="en-US" sz="2000" b="0" i="0" kern="1200" baseline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. </a:t>
          </a:r>
        </a:p>
      </dsp:txBody>
      <dsp:txXfrm>
        <a:off x="7054144" y="2157784"/>
        <a:ext cx="3080723" cy="18484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51B42B-AA48-4E30-BDA5-842EB8C92D42}">
      <dsp:nvSpPr>
        <dsp:cNvPr id="0" name=""/>
        <dsp:cNvSpPr/>
      </dsp:nvSpPr>
      <dsp:spPr>
        <a:xfrm rot="5400000">
          <a:off x="-180173" y="180173"/>
          <a:ext cx="1201154" cy="840807"/>
        </a:xfrm>
        <a:prstGeom prst="chevron">
          <a:avLst/>
        </a:prstGeom>
        <a:solidFill>
          <a:schemeClr val="tx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/>
            <a:t>Försäsong</a:t>
          </a:r>
          <a:r>
            <a:rPr lang="en-US" sz="1400" kern="1200" dirty="0"/>
            <a:t> Mars-</a:t>
          </a:r>
          <a:r>
            <a:rPr lang="en-US" sz="1400" kern="1200" dirty="0" err="1"/>
            <a:t>april</a:t>
          </a:r>
          <a:endParaRPr lang="en-US" sz="1400" kern="1200" dirty="0"/>
        </a:p>
      </dsp:txBody>
      <dsp:txXfrm rot="-5400000">
        <a:off x="1" y="420404"/>
        <a:ext cx="840807" cy="360347"/>
      </dsp:txXfrm>
    </dsp:sp>
    <dsp:sp modelId="{8E59000D-D535-4B9A-9B3D-F91FE2386FDC}">
      <dsp:nvSpPr>
        <dsp:cNvPr id="0" name=""/>
        <dsp:cNvSpPr/>
      </dsp:nvSpPr>
      <dsp:spPr>
        <a:xfrm rot="5400000">
          <a:off x="4807111" y="-3963988"/>
          <a:ext cx="781160" cy="8713767"/>
        </a:xfrm>
        <a:prstGeom prst="round2SameRect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>
              <a:solidFill>
                <a:schemeClr val="bg1"/>
              </a:solidFill>
            </a:rPr>
            <a:t>Träningsstart</a:t>
          </a:r>
          <a:r>
            <a:rPr lang="en-US" sz="1600" kern="1200" dirty="0">
              <a:solidFill>
                <a:schemeClr val="bg1"/>
              </a:solidFill>
            </a:rPr>
            <a:t> </a:t>
          </a:r>
          <a:r>
            <a:rPr lang="en-US" sz="1600" kern="1200" dirty="0" err="1">
              <a:solidFill>
                <a:schemeClr val="bg1"/>
              </a:solidFill>
            </a:rPr>
            <a:t>konstgräs</a:t>
          </a:r>
          <a:r>
            <a:rPr lang="en-US" sz="1600" kern="1200" dirty="0">
              <a:solidFill>
                <a:schemeClr val="bg1"/>
              </a:solidFill>
            </a:rPr>
            <a:t> 5/4 9-10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>
              <a:solidFill>
                <a:schemeClr val="bg1"/>
              </a:solidFill>
            </a:rPr>
            <a:t>Vårdnadshavarmöte</a:t>
          </a:r>
          <a:r>
            <a:rPr lang="en-US" sz="1600" kern="1200" dirty="0">
              <a:solidFill>
                <a:schemeClr val="bg1"/>
              </a:solidFill>
            </a:rPr>
            <a:t> 12/4</a:t>
          </a:r>
        </a:p>
      </dsp:txBody>
      <dsp:txXfrm rot="-5400000">
        <a:off x="840808" y="40448"/>
        <a:ext cx="8675634" cy="704894"/>
      </dsp:txXfrm>
    </dsp:sp>
    <dsp:sp modelId="{3DCEB0D8-A809-4138-B9A9-A1966DAE6E39}">
      <dsp:nvSpPr>
        <dsp:cNvPr id="0" name=""/>
        <dsp:cNvSpPr/>
      </dsp:nvSpPr>
      <dsp:spPr>
        <a:xfrm rot="5400000">
          <a:off x="-180173" y="1674180"/>
          <a:ext cx="1201154" cy="840807"/>
        </a:xfrm>
        <a:prstGeom prst="chevron">
          <a:avLst/>
        </a:prstGeom>
        <a:solidFill>
          <a:schemeClr val="tx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/>
            <a:t>Säsong</a:t>
          </a:r>
          <a:r>
            <a:rPr lang="en-US" sz="1200" kern="1200" dirty="0"/>
            <a:t>    Apr-Sept</a:t>
          </a:r>
        </a:p>
      </dsp:txBody>
      <dsp:txXfrm rot="-5400000">
        <a:off x="1" y="1914411"/>
        <a:ext cx="840807" cy="360347"/>
      </dsp:txXfrm>
    </dsp:sp>
    <dsp:sp modelId="{31B20187-62E4-4E4B-A3B7-8D80E54533FB}">
      <dsp:nvSpPr>
        <dsp:cNvPr id="0" name=""/>
        <dsp:cNvSpPr/>
      </dsp:nvSpPr>
      <dsp:spPr>
        <a:xfrm rot="5400000">
          <a:off x="3980084" y="-2076913"/>
          <a:ext cx="2435214" cy="8713767"/>
        </a:xfrm>
        <a:prstGeom prst="round2SameRect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>
              <a:solidFill>
                <a:schemeClr val="bg1"/>
              </a:solidFill>
            </a:rPr>
            <a:t>Träningar</a:t>
          </a:r>
          <a:r>
            <a:rPr lang="en-US" sz="1600" kern="1200" dirty="0">
              <a:solidFill>
                <a:schemeClr val="bg1"/>
              </a:solidFill>
            </a:rPr>
            <a:t> </a:t>
          </a:r>
          <a:r>
            <a:rPr lang="en-US" sz="1600" kern="1200" dirty="0" err="1">
              <a:solidFill>
                <a:schemeClr val="bg1"/>
              </a:solidFill>
            </a:rPr>
            <a:t>gräs</a:t>
          </a:r>
          <a:r>
            <a:rPr lang="en-US" sz="1600" kern="1200" dirty="0">
              <a:solidFill>
                <a:schemeClr val="bg1"/>
              </a:solidFill>
            </a:rPr>
            <a:t>: </a:t>
          </a:r>
          <a:r>
            <a:rPr lang="en-US" sz="1600" kern="1200" dirty="0" err="1">
              <a:solidFill>
                <a:schemeClr val="bg1"/>
              </a:solidFill>
            </a:rPr>
            <a:t>Lördag</a:t>
          </a:r>
          <a:r>
            <a:rPr lang="en-US" sz="1600" kern="1200" dirty="0">
              <a:solidFill>
                <a:schemeClr val="bg1"/>
              </a:solidFill>
            </a:rPr>
            <a:t> </a:t>
          </a:r>
          <a:r>
            <a:rPr lang="en-US" sz="1600" kern="1200" dirty="0" err="1">
              <a:solidFill>
                <a:schemeClr val="bg1"/>
              </a:solidFill>
            </a:rPr>
            <a:t>fm</a:t>
          </a:r>
          <a:r>
            <a:rPr lang="en-US" sz="1600" kern="1200" dirty="0">
              <a:solidFill>
                <a:schemeClr val="bg1"/>
              </a:solidFill>
            </a:rPr>
            <a:t> </a:t>
          </a:r>
          <a:r>
            <a:rPr lang="en-US" sz="1600" kern="1200" dirty="0" err="1" smtClean="0">
              <a:solidFill>
                <a:schemeClr val="bg1"/>
              </a:solidFill>
            </a:rPr>
            <a:t>vårsäsong</a:t>
          </a:r>
          <a:r>
            <a:rPr lang="en-US" sz="1600" kern="1200" dirty="0" smtClean="0">
              <a:solidFill>
                <a:schemeClr val="bg1"/>
              </a:solidFill>
            </a:rPr>
            <a:t> 10-11. </a:t>
          </a:r>
          <a:r>
            <a:rPr lang="en-US" sz="1600" kern="1200" dirty="0" err="1" smtClean="0">
              <a:solidFill>
                <a:schemeClr val="bg1"/>
              </a:solidFill>
            </a:rPr>
            <a:t>Efter</a:t>
          </a:r>
          <a:r>
            <a:rPr lang="en-US" sz="1600" kern="1200" dirty="0" smtClean="0">
              <a:solidFill>
                <a:schemeClr val="bg1"/>
              </a:solidFill>
            </a:rPr>
            <a:t> </a:t>
          </a:r>
          <a:r>
            <a:rPr lang="en-US" sz="1600" kern="1200" dirty="0" err="1" smtClean="0">
              <a:solidFill>
                <a:schemeClr val="bg1"/>
              </a:solidFill>
            </a:rPr>
            <a:t>sommaruppehåll</a:t>
          </a:r>
          <a:r>
            <a:rPr lang="en-US" sz="1600" kern="1200" dirty="0" smtClean="0">
              <a:solidFill>
                <a:schemeClr val="bg1"/>
              </a:solidFill>
            </a:rPr>
            <a:t> 9-10 alt 11-12 </a:t>
          </a:r>
          <a:endParaRPr lang="en-US" sz="1600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>
              <a:solidFill>
                <a:schemeClr val="bg1"/>
              </a:solidFill>
            </a:rPr>
            <a:t>Fotbollens</a:t>
          </a:r>
          <a:r>
            <a:rPr lang="en-US" sz="1600" kern="1200" dirty="0">
              <a:solidFill>
                <a:schemeClr val="bg1"/>
              </a:solidFill>
            </a:rPr>
            <a:t> dag: 1a Maj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>
              <a:solidFill>
                <a:schemeClr val="bg1"/>
              </a:solidFill>
            </a:rPr>
            <a:t>Sommaruppehåll</a:t>
          </a:r>
          <a:endParaRPr lang="en-US" sz="1600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>
              <a:solidFill>
                <a:schemeClr val="bg1"/>
              </a:solidFill>
            </a:rPr>
            <a:t>Poolspel</a:t>
          </a:r>
          <a:r>
            <a:rPr lang="en-US" sz="1600" kern="1200" dirty="0">
              <a:solidFill>
                <a:schemeClr val="bg1"/>
              </a:solidFill>
            </a:rPr>
            <a:t>: </a:t>
          </a:r>
          <a:r>
            <a:rPr lang="en-US" sz="1600" kern="1200" dirty="0" err="1">
              <a:solidFill>
                <a:schemeClr val="bg1"/>
              </a:solidFill>
            </a:rPr>
            <a:t>Habo</a:t>
          </a:r>
          <a:r>
            <a:rPr lang="en-US" sz="1600" kern="1200" dirty="0">
              <a:solidFill>
                <a:schemeClr val="bg1"/>
              </a:solidFill>
            </a:rPr>
            <a:t>, </a:t>
          </a:r>
          <a:r>
            <a:rPr lang="en-US" sz="1600" kern="1200" dirty="0" smtClean="0">
              <a:solidFill>
                <a:schemeClr val="bg1"/>
              </a:solidFill>
            </a:rPr>
            <a:t>NIK-</a:t>
          </a:r>
          <a:r>
            <a:rPr lang="en-US" sz="1600" kern="1200" dirty="0" err="1" smtClean="0">
              <a:solidFill>
                <a:schemeClr val="bg1"/>
              </a:solidFill>
            </a:rPr>
            <a:t>dagen</a:t>
          </a:r>
          <a:endParaRPr lang="en-US" sz="1600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>
              <a:solidFill>
                <a:schemeClr val="bg1"/>
              </a:solidFill>
            </a:rPr>
            <a:t>Cuper</a:t>
          </a:r>
          <a:r>
            <a:rPr lang="en-US" sz="1600" kern="1200" dirty="0">
              <a:solidFill>
                <a:schemeClr val="bg1"/>
              </a:solidFill>
            </a:rPr>
            <a:t>: </a:t>
          </a:r>
          <a:r>
            <a:rPr lang="en-US" sz="1600" kern="1200" dirty="0" err="1">
              <a:solidFill>
                <a:schemeClr val="bg1"/>
              </a:solidFill>
            </a:rPr>
            <a:t>Kabecupen</a:t>
          </a:r>
          <a:r>
            <a:rPr lang="en-US" sz="1600" kern="1200" dirty="0">
              <a:solidFill>
                <a:schemeClr val="bg1"/>
              </a:solidFill>
            </a:rPr>
            <a:t>, </a:t>
          </a:r>
          <a:r>
            <a:rPr lang="en-US" sz="1600" kern="1200" dirty="0" err="1">
              <a:solidFill>
                <a:schemeClr val="bg1"/>
              </a:solidFill>
            </a:rPr>
            <a:t>Hagadagarna</a:t>
          </a:r>
          <a:endParaRPr lang="en-US" sz="1600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>
              <a:solidFill>
                <a:schemeClr val="bg1"/>
              </a:solidFill>
            </a:rPr>
            <a:t>Kioskvecka</a:t>
          </a:r>
          <a:r>
            <a:rPr lang="en-US" sz="1600" kern="1200" dirty="0">
              <a:solidFill>
                <a:schemeClr val="bg1"/>
              </a:solidFill>
            </a:rPr>
            <a:t> + </a:t>
          </a:r>
          <a:r>
            <a:rPr lang="en-US" sz="1600" kern="1200" dirty="0" err="1">
              <a:solidFill>
                <a:schemeClr val="bg1"/>
              </a:solidFill>
            </a:rPr>
            <a:t>försäljning</a:t>
          </a:r>
          <a:r>
            <a:rPr lang="en-US" sz="1600" kern="1200" dirty="0">
              <a:solidFill>
                <a:schemeClr val="bg1"/>
              </a:solidFill>
            </a:rPr>
            <a:t>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>
              <a:solidFill>
                <a:schemeClr val="bg1"/>
              </a:solidFill>
            </a:rPr>
            <a:t>Övriga</a:t>
          </a:r>
          <a:r>
            <a:rPr lang="en-US" sz="1600" kern="1200" dirty="0">
              <a:solidFill>
                <a:schemeClr val="bg1"/>
              </a:solidFill>
            </a:rPr>
            <a:t> </a:t>
          </a:r>
          <a:r>
            <a:rPr lang="en-US" sz="1600" kern="1200" dirty="0" err="1">
              <a:solidFill>
                <a:schemeClr val="bg1"/>
              </a:solidFill>
            </a:rPr>
            <a:t>aktiviteter</a:t>
          </a:r>
          <a:r>
            <a:rPr lang="en-US" sz="1600" kern="1200" dirty="0">
              <a:solidFill>
                <a:schemeClr val="bg1"/>
              </a:solidFill>
            </a:rPr>
            <a:t> </a:t>
          </a:r>
          <a:r>
            <a:rPr lang="en-US" sz="1600" kern="1200" dirty="0" err="1">
              <a:solidFill>
                <a:schemeClr val="bg1"/>
              </a:solidFill>
            </a:rPr>
            <a:t>utanför</a:t>
          </a:r>
          <a:r>
            <a:rPr lang="en-US" sz="1600" kern="1200" dirty="0">
              <a:solidFill>
                <a:schemeClr val="bg1"/>
              </a:solidFill>
            </a:rPr>
            <a:t> </a:t>
          </a:r>
          <a:r>
            <a:rPr lang="en-US" sz="1600" kern="1200" dirty="0" err="1">
              <a:solidFill>
                <a:schemeClr val="bg1"/>
              </a:solidFill>
            </a:rPr>
            <a:t>planen</a:t>
          </a:r>
          <a:endParaRPr lang="en-US" sz="1600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>
            <a:solidFill>
              <a:schemeClr val="bg1"/>
            </a:solidFill>
          </a:endParaRPr>
        </a:p>
      </dsp:txBody>
      <dsp:txXfrm rot="-5400000">
        <a:off x="840808" y="1181240"/>
        <a:ext cx="8594890" cy="2197460"/>
      </dsp:txXfrm>
    </dsp:sp>
    <dsp:sp modelId="{23E99FDD-AE0A-48E7-B616-667D9D6975E8}">
      <dsp:nvSpPr>
        <dsp:cNvPr id="0" name=""/>
        <dsp:cNvSpPr/>
      </dsp:nvSpPr>
      <dsp:spPr>
        <a:xfrm rot="5400000">
          <a:off x="-180173" y="3337853"/>
          <a:ext cx="1201154" cy="840807"/>
        </a:xfrm>
        <a:prstGeom prst="chevron">
          <a:avLst/>
        </a:prstGeom>
        <a:solidFill>
          <a:schemeClr val="tx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/>
            <a:t>Eftersäsong</a:t>
          </a:r>
          <a:r>
            <a:rPr lang="en-US" sz="1200" kern="1200" dirty="0"/>
            <a:t> </a:t>
          </a:r>
          <a:r>
            <a:rPr lang="en-US" sz="1200" kern="1200" dirty="0" err="1"/>
            <a:t>Okt</a:t>
          </a:r>
          <a:r>
            <a:rPr lang="en-US" sz="1200" kern="1200" dirty="0"/>
            <a:t>-Dec</a:t>
          </a:r>
        </a:p>
      </dsp:txBody>
      <dsp:txXfrm rot="-5400000">
        <a:off x="1" y="3578084"/>
        <a:ext cx="840807" cy="360347"/>
      </dsp:txXfrm>
    </dsp:sp>
    <dsp:sp modelId="{F587C516-DF7D-40B4-A0CC-7143990EF7E2}">
      <dsp:nvSpPr>
        <dsp:cNvPr id="0" name=""/>
        <dsp:cNvSpPr/>
      </dsp:nvSpPr>
      <dsp:spPr>
        <a:xfrm rot="5400000">
          <a:off x="4807316" y="-610036"/>
          <a:ext cx="780750" cy="8713767"/>
        </a:xfrm>
        <a:prstGeom prst="round2SameRect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>
              <a:solidFill>
                <a:schemeClr val="bg1"/>
              </a:solidFill>
            </a:rPr>
            <a:t>Avslutning</a:t>
          </a:r>
          <a:r>
            <a:rPr lang="en-US" sz="1600" kern="1200" dirty="0">
              <a:solidFill>
                <a:schemeClr val="bg1"/>
              </a:solidFill>
            </a:rPr>
            <a:t>. </a:t>
          </a:r>
          <a:r>
            <a:rPr lang="en-US" sz="1600" kern="1200" dirty="0" err="1">
              <a:solidFill>
                <a:schemeClr val="bg1"/>
              </a:solidFill>
            </a:rPr>
            <a:t>Sista</a:t>
          </a:r>
          <a:r>
            <a:rPr lang="en-US" sz="1600" kern="1200" dirty="0">
              <a:solidFill>
                <a:schemeClr val="bg1"/>
              </a:solidFill>
            </a:rPr>
            <a:t> </a:t>
          </a:r>
          <a:r>
            <a:rPr lang="en-US" sz="1600" kern="1200" dirty="0" err="1">
              <a:solidFill>
                <a:schemeClr val="bg1"/>
              </a:solidFill>
            </a:rPr>
            <a:t>träning</a:t>
          </a:r>
          <a:r>
            <a:rPr lang="en-US" sz="1600" kern="1200" dirty="0">
              <a:solidFill>
                <a:schemeClr val="bg1"/>
              </a:solidFill>
            </a:rPr>
            <a:t> 27/9.</a:t>
          </a:r>
        </a:p>
      </dsp:txBody>
      <dsp:txXfrm rot="-5400000">
        <a:off x="840808" y="3394585"/>
        <a:ext cx="8675654" cy="7045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B6F5FA6C-76B8-40AA-8676-66D06BA9059B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v-S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29A282E-3DAD-4791-804E-65C942E50F62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v-S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D8D7C202-4BC2-475B-AF31-9938FABF8C65}" type="datetime1">
              <a:rPr lang="sv-SE"/>
              <a:pPr lvl="0"/>
              <a:t>2025-04-13</a:t>
            </a:fld>
            <a:endParaRPr lang="sv-SE"/>
          </a:p>
        </p:txBody>
      </p:sp>
      <p:sp>
        <p:nvSpPr>
          <p:cNvPr id="4" name="Platshållare för bildobjekt 3">
            <a:extLst>
              <a:ext uri="{FF2B5EF4-FFF2-40B4-BE49-F238E27FC236}">
                <a16:creationId xmlns:a16="http://schemas.microsoft.com/office/drawing/2014/main" id="{90808C02-0810-4E42-9622-C3685CA664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Platshållare för anteckningar 4">
            <a:extLst>
              <a:ext uri="{FF2B5EF4-FFF2-40B4-BE49-F238E27FC236}">
                <a16:creationId xmlns:a16="http://schemas.microsoft.com/office/drawing/2014/main" id="{BC930A79-D4D0-4EE2-992E-9821AE74368D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48187FF-8CE6-4C00-A1EC-7026B2AE836C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v-S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4A0CB73-9AEC-46CF-9CC7-2E9F909CBE7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v-S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4BB9ED36-3F86-48F4-AA1F-D13729847389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9487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sv-SE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sv-SE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sv-SE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sv-SE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sv-SE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20B161FA-E4EE-4F42-A46D-9A6DE4EBBB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F34170D7-E7B3-484A-A4BF-342A2F6C055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6D84FE2-88A1-4F14-B95C-0DEE017EBDFB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E5CC6E8-2D35-4EBD-89A3-B2B615B67C72}" type="slidenum">
              <a:t>1</a:t>
            </a:fld>
            <a:endParaRPr lang="sv-S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06CAD354-5BF1-416D-93C9-EB0353F3ED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C8745A19-9959-4830-8B36-86212B639C7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sv-SE" baseline="0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DEA19A3-0E3B-415B-BB54-647CF70079AF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2A22D1D-4214-4185-A34E-74A83645ACEB}" type="slidenum">
              <a:t>10</a:t>
            </a:fld>
            <a:endParaRPr lang="sv-S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93060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4BB9ED36-3F86-48F4-AA1F-D13729847389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48622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4BB9ED36-3F86-48F4-AA1F-D13729847389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35969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4BB9ED36-3F86-48F4-AA1F-D13729847389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04790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B5544789-6271-437B-BB28-CAE3296939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EF5BC719-1D8F-4974-AA4A-4A1EE2F560D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sv-SE" dirty="0"/>
              <a:t>Låt föräldrarna ställa frågor.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F5C9D4B-87C4-4C07-B651-AAFE2B99A519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8A1CCEE-3850-49F1-B9DD-D8E175AE67DF}" type="slidenum">
              <a:t>16</a:t>
            </a:fld>
            <a:endParaRPr lang="sv-S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E58B900B-9671-4637-9C49-F013E3AFF8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D7D48B37-0BCE-4D0B-9FF5-90E60DA0B64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sv-SE"/>
              <a:t>Anpassa rubriker och innehåll efter er förening.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0CE03A2-E8EE-4EAF-8EC4-B423F5F6FA3C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3680349-2A6A-4BAC-9AEA-37FF5681E418}" type="slidenum">
              <a:t>17</a:t>
            </a:fld>
            <a:endParaRPr lang="sv-S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69946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E58B900B-9671-4637-9C49-F013E3AFF8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D7D48B37-0BCE-4D0B-9FF5-90E60DA0B64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sv-SE"/>
              <a:t>Anpassa rubriker och innehåll efter er förening.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0CE03A2-E8EE-4EAF-8EC4-B423F5F6FA3C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3680349-2A6A-4BAC-9AEA-37FF5681E418}" type="slidenum">
              <a:t>18</a:t>
            </a:fld>
            <a:endParaRPr lang="sv-S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30552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E58B900B-9671-4637-9C49-F013E3AFF8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D7D48B37-0BCE-4D0B-9FF5-90E60DA0B64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sv-SE"/>
              <a:t>Anpassa rubriker och innehåll efter er förening.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0CE03A2-E8EE-4EAF-8EC4-B423F5F6FA3C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3680349-2A6A-4BAC-9AEA-37FF5681E418}" type="slidenum">
              <a:t>19</a:t>
            </a:fld>
            <a:endParaRPr lang="sv-S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18475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E58B900B-9671-4637-9C49-F013E3AFF8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D7D48B37-0BCE-4D0B-9FF5-90E60DA0B64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sv-SE"/>
              <a:t>Anpassa rubriker och innehåll efter er förening.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0CE03A2-E8EE-4EAF-8EC4-B423F5F6FA3C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3680349-2A6A-4BAC-9AEA-37FF5681E418}" type="slidenum">
              <a:t>20</a:t>
            </a:fld>
            <a:endParaRPr lang="sv-S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46203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E58B900B-9671-4637-9C49-F013E3AFF8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D7D48B37-0BCE-4D0B-9FF5-90E60DA0B64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sv-SE"/>
              <a:t>Anpassa rubriker och innehåll efter er förening.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0CE03A2-E8EE-4EAF-8EC4-B423F5F6FA3C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3680349-2A6A-4BAC-9AEA-37FF5681E418}" type="slidenum">
              <a:t>21</a:t>
            </a:fld>
            <a:endParaRPr lang="sv-S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5623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E58B900B-9671-4637-9C49-F013E3AFF8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D7D48B37-0BCE-4D0B-9FF5-90E60DA0B64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sv-SE" baseline="0" dirty="0"/>
              <a:t/>
            </a:r>
            <a:br>
              <a:rPr lang="sv-SE" baseline="0" dirty="0"/>
            </a:br>
            <a:r>
              <a:rPr lang="sv-SE" baseline="0" dirty="0"/>
              <a:t/>
            </a:r>
            <a:br>
              <a:rPr lang="sv-SE" baseline="0" dirty="0"/>
            </a:br>
            <a:r>
              <a:rPr lang="sv-SE" baseline="0" dirty="0"/>
              <a:t/>
            </a:r>
            <a:br>
              <a:rPr lang="sv-SE" baseline="0" dirty="0"/>
            </a:b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0CE03A2-E8EE-4EAF-8EC4-B423F5F6FA3C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3680349-2A6A-4BAC-9AEA-37FF5681E418}" type="slidenum">
              <a:t>2</a:t>
            </a:fld>
            <a:endParaRPr lang="sv-S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82921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E58B900B-9671-4637-9C49-F013E3AFF8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D7D48B37-0BCE-4D0B-9FF5-90E60DA0B64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sv-SE" dirty="0"/>
              <a:t>Ta gärna stöd från styrelseperson eller fotbollsutvecklare, det är trevligt att få olika röster från olika personer i BSK.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0CE03A2-E8EE-4EAF-8EC4-B423F5F6FA3C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3680349-2A6A-4BAC-9AEA-37FF5681E418}" type="slidenum">
              <a:t>22</a:t>
            </a:fld>
            <a:endParaRPr lang="sv-S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3871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A21D42B4-E2F6-432F-82EB-5BC44763FE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DAC294DE-C0F5-4F3F-BF1D-8AB888DC94C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sv-SE" dirty="0"/>
              <a:t>Ta gärna stöd från fotbollsutvecklare för utbildningsdelen. Lyft gärna några av nedanstående punkter eller förstärk om det kommer från reflektionerna:</a:t>
            </a:r>
          </a:p>
          <a:p>
            <a:endParaRPr lang="sv-SE" sz="1200" dirty="0"/>
          </a:p>
          <a:p>
            <a:r>
              <a:rPr lang="sv-SE" sz="1200" dirty="0"/>
              <a:t>-Acceptera och delta enligt BSK Verksamhetsidé och Spelarutbildningsplan. </a:t>
            </a:r>
            <a:endParaRPr lang="en-US" sz="1200" dirty="0"/>
          </a:p>
          <a:p>
            <a:r>
              <a:rPr lang="sv-SE" sz="1200" dirty="0"/>
              <a:t>-Får information av ledarna i laget inför varje säsong (föräldraträff) och fortlöpande under säsongen. </a:t>
            </a:r>
            <a:endParaRPr lang="en-US" sz="1200" dirty="0"/>
          </a:p>
          <a:p>
            <a:r>
              <a:rPr lang="sv-SE" sz="1200" dirty="0"/>
              <a:t>-Till nya föräldrar ges föreningskunskap samt tillräcklig information för att kunna uppträda enligt ovan nämnda riktlinjer. </a:t>
            </a:r>
            <a:endParaRPr lang="en-US" sz="1200" dirty="0"/>
          </a:p>
          <a:p>
            <a:r>
              <a:rPr lang="sv-SE" sz="1200" dirty="0"/>
              <a:t>-All hjälp uppskattas och behövs. </a:t>
            </a:r>
            <a:endParaRPr lang="en-US" sz="1200" dirty="0"/>
          </a:p>
          <a:p>
            <a:r>
              <a:rPr lang="sv-SE" sz="1200" dirty="0"/>
              <a:t>-Lojalt ”dra sitt strå till stacken” när det gäller aktiviteter för laget, till exempel tvätt, skjuts till matcher, lottförsäljning m.m. </a:t>
            </a:r>
            <a:endParaRPr lang="en-US" sz="1200" dirty="0"/>
          </a:p>
          <a:p>
            <a:r>
              <a:rPr lang="sv-SE" sz="1200" dirty="0"/>
              <a:t>-Se till att Ditt barn kommer i god tid till träningar och matcher samt att de alltid har rätt utrustning med till träning och match. </a:t>
            </a:r>
            <a:endParaRPr lang="en-US" sz="1200" dirty="0"/>
          </a:p>
          <a:p>
            <a:r>
              <a:rPr lang="sv-SE" sz="1200" dirty="0"/>
              <a:t>-Ta del av information som kommer från föreningen i form av lappar, möten, hemsida m.m.. </a:t>
            </a:r>
            <a:endParaRPr lang="en-US" sz="1200" dirty="0"/>
          </a:p>
          <a:p>
            <a:r>
              <a:rPr lang="sv-SE" sz="1200" dirty="0"/>
              <a:t>-Låt föreningens utbildade ledare ansvara för barnet under match och träning. Din inblandning kan verka förvirrande för barnet. </a:t>
            </a:r>
            <a:endParaRPr lang="en-US" sz="1200" dirty="0"/>
          </a:p>
          <a:p>
            <a:r>
              <a:rPr lang="sv-SE" sz="1200" dirty="0"/>
              <a:t>-Uppmuntra i med och motgång. Kritisera inte utan ge positiv och konstruktiv kritik. </a:t>
            </a:r>
            <a:endParaRPr lang="en-US" sz="1200" dirty="0"/>
          </a:p>
          <a:p>
            <a:r>
              <a:rPr lang="sv-SE" sz="1200" dirty="0"/>
              <a:t>-Fråga om matchen var spännande och rolig – inte bara om resultaten eller målgörarna. </a:t>
            </a:r>
            <a:endParaRPr lang="en-US" sz="1200" dirty="0"/>
          </a:p>
          <a:p>
            <a:r>
              <a:rPr lang="sv-SE" sz="1200" dirty="0"/>
              <a:t>-Uppmuntra alla spelarna i laget – inte bara Ditt eget barn. </a:t>
            </a:r>
            <a:endParaRPr lang="en-US" sz="1200" dirty="0"/>
          </a:p>
          <a:p>
            <a:r>
              <a:rPr lang="sv-SE" sz="1200" dirty="0"/>
              <a:t>-Tänk på att det är Ditt barn som spelar fotboll – inte Du. </a:t>
            </a:r>
            <a:endParaRPr lang="en-US" sz="1200" dirty="0"/>
          </a:p>
          <a:p>
            <a:r>
              <a:rPr lang="sv-SE" sz="1200" dirty="0"/>
              <a:t>-Se på domaren som en vägledare. </a:t>
            </a:r>
          </a:p>
          <a:p>
            <a:pPr lvl="0"/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D2F2FF6-B842-46CB-B540-C9CE3268685A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C9E6762-4690-469E-B081-56F0C6BD9C3F}" type="slidenum">
              <a:t>23</a:t>
            </a:fld>
            <a:endParaRPr lang="sv-S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47270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06CAD354-5BF1-416D-93C9-EB0353F3ED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C8745A19-9959-4830-8B36-86212B639C7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sv-SE"/>
              <a:t>Poängtera att det behöver vara många vuxna för att hinna ge uppmärksamhet till alla barn.</a:t>
            </a:r>
          </a:p>
          <a:p>
            <a:pPr lvl="0"/>
            <a:r>
              <a:rPr lang="sv-SE"/>
              <a:t>Stationsträning kan vara ett sätt att få ner tiden mellan övningarna och att använda materialet effektivt (olika material behövs till olika övningar).</a:t>
            </a:r>
          </a:p>
          <a:p>
            <a:pPr lvl="0"/>
            <a:r>
              <a:rPr lang="sv-SE"/>
              <a:t>SvFF Spelarutbildningsplanen presenterar vad som är lämpligt att träna på och förslag på träningsprogram. Som tränare kan man följa det och behöver inte ta fram egna övningar och träningsprogram.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DEA19A3-0E3B-415B-BB54-647CF70079AF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2A22D1D-4214-4185-A34E-74A83645ACEB}" type="slidenum">
              <a:t>24</a:t>
            </a:fld>
            <a:endParaRPr lang="sv-S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2870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E58B900B-9671-4637-9C49-F013E3AFF8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D7D48B37-0BCE-4D0B-9FF5-90E60DA0B64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0CE03A2-E8EE-4EAF-8EC4-B423F5F6FA3C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3680349-2A6A-4BAC-9AEA-37FF5681E418}" type="slidenum">
              <a:t>3</a:t>
            </a:fld>
            <a:endParaRPr lang="sv-S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9617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E58B900B-9671-4637-9C49-F013E3AFF8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D7D48B37-0BCE-4D0B-9FF5-90E60DA0B64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0CE03A2-E8EE-4EAF-8EC4-B423F5F6FA3C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3680349-2A6A-4BAC-9AEA-37FF5681E418}" type="slidenum">
              <a:t>4</a:t>
            </a:fld>
            <a:endParaRPr lang="sv-S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0910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E58B900B-9671-4637-9C49-F013E3AFF8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D7D48B37-0BCE-4D0B-9FF5-90E60DA0B64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0CE03A2-E8EE-4EAF-8EC4-B423F5F6FA3C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3680349-2A6A-4BAC-9AEA-37FF5681E418}" type="slidenum">
              <a:t>5</a:t>
            </a:fld>
            <a:endParaRPr lang="sv-S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4861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74DD27FB-2085-4875-92CB-9BAF7501F8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965768A5-4538-4279-9771-704F921BD4F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D5ADF2F-4A95-4059-98EC-A6E0578A9AD0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A148AD9-B142-4975-A76A-0CB2C3A29BA1}" type="slidenum">
              <a:t>6</a:t>
            </a:fld>
            <a:endParaRPr lang="sv-S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E58B900B-9671-4637-9C49-F013E3AFF8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D7D48B37-0BCE-4D0B-9FF5-90E60DA0B64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0CE03A2-E8EE-4EAF-8EC4-B423F5F6FA3C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3680349-2A6A-4BAC-9AEA-37FF5681E418}" type="slidenum">
              <a:t>7</a:t>
            </a:fld>
            <a:endParaRPr lang="sv-S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8512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A21D42B4-E2F6-432F-82EB-5BC44763FE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DAC294DE-C0F5-4F3F-BF1D-8AB888DC94C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D2F2FF6-B842-46CB-B540-C9CE3268685A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C9E6762-4690-469E-B081-56F0C6BD9C3F}" type="slidenum">
              <a:t>8</a:t>
            </a:fld>
            <a:endParaRPr lang="sv-S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06CAD354-5BF1-416D-93C9-EB0353F3ED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C8745A19-9959-4830-8B36-86212B639C7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DEA19A3-0E3B-415B-BB54-647CF70079AF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2A22D1D-4214-4185-A34E-74A83645ACEB}" type="slidenum">
              <a:t>9</a:t>
            </a:fld>
            <a:endParaRPr lang="sv-S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2358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D27696-4B0C-48EC-996E-E87F3B66C3A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686CDD5-32EB-44E2-A724-ED27D1A6BE3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7441F09-9F8A-477F-BF44-B783E495B33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85DECD0-060E-4F51-823F-4572CED33096}" type="datetime1">
              <a:rPr lang="sv-SE"/>
              <a:pPr lvl="0"/>
              <a:t>2025-04-13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4A6DDDD-528A-4805-82FA-20C3E0ECEC4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B39A719-A565-4ED0-8BF4-DA64AD7B883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AD1FC1-CA82-4D19-B2D8-689572DAE869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878272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58AF204-604D-413B-A3A6-048B291AB26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1FC16531-835F-46BD-B3BE-C66FAC5FD5FE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34ECC3E-CBE3-43BE-B4BF-D4CC7697AF4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7442DDA-5433-491A-B3AE-11EF66A13919}" type="datetime1">
              <a:rPr lang="sv-SE"/>
              <a:pPr lvl="0"/>
              <a:t>2025-04-13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989CFE0-E192-4B77-A474-1AE156E7144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B384CDC-0B9D-453B-AE93-1EDA287CB08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A4FFCED-3932-405E-8810-F25B7FC45FC0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097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D115EC4E-FC09-4AC8-8F08-2B0C2BAA5706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D9BAFB23-FBF7-450F-9D07-554B351FA7ED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F51ACBA-B29E-4547-AE66-4C8F546D9B2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B61D723-1332-46DD-8E3A-8B4A2CF6E655}" type="datetime1">
              <a:rPr lang="sv-SE"/>
              <a:pPr lvl="0"/>
              <a:t>2025-04-13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F874037-A35A-4CAD-8AEC-4C18D5B175C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A800063-EA8E-45E7-AFBA-58F996BAC98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CC8662D-F663-4536-B203-3C7137BE56F4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2186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0659732-92D2-428D-B820-518705B21F5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4F970A7-CC4A-4D8F-891A-C46AD64F1A52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CCF2BAF-E3CF-4595-8A2D-64538ECC10B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741C75C-8FAB-4687-9E43-649BC1CEBA46}" type="datetime1">
              <a:rPr lang="sv-SE"/>
              <a:pPr lvl="0"/>
              <a:t>2025-04-13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714F90F-C5A0-4690-A83C-DCA725C08B6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484EF76-2385-4A36-A47B-E3DB95AB314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3574F4F-8BAE-4F73-8F1B-BAC03D0D9D1B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3313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36E6E9-8F3D-4C44-991C-5D546BC780E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15A4E9E-A566-48D3-A47E-626EBC9F5F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A7E657C-2168-4536-923B-7A7D40CB290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7DF867-6754-4EF3-B350-9B238BEAFFC2}" type="datetime1">
              <a:rPr lang="sv-SE"/>
              <a:pPr lvl="0"/>
              <a:t>2025-04-13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D8518A3-6C4C-4C66-BB3D-C4833CA90AE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226268E-152B-4B20-BBAF-6FB45474D0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5F4A3EF-5316-4CAA-B834-9382824ED345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742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89608C-B5E2-46A8-954A-D8F0E546AF7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BAED19-3987-4468-B3A3-FD0DDE8A4EC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A182688-3E89-4187-A51A-3FBBBC74E5DD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C3C17C9-25F7-43E8-B3AB-3A663577B4B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B82894D-9779-45D7-B281-8A6D3C530726}" type="datetime1">
              <a:rPr lang="sv-SE"/>
              <a:pPr lvl="0"/>
              <a:t>2025-04-13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75AF0B7-6E5F-48D4-B719-5E4F6FEB55E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23FA618-1758-4208-9CB9-FF224E159D2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6E2EBA2-BE26-4315-A3F5-1FAD81C4877B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5176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DDDEE60-000C-4747-B5D0-CCAFEA0F0E3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D0FDBF1-C188-442E-A572-D82B9F34239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A28D71E-2BF4-49AA-93DE-03BFEA6329A2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35E94DF-C18D-43C2-BB31-268CA7004321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65F03A5-847B-44CC-8C73-AD770BCBEAC9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CB2C33E4-F295-466C-8CBA-D01AD6CF846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CAA860-89E0-4367-A357-19877DC6CC92}" type="datetime1">
              <a:rPr lang="sv-SE"/>
              <a:pPr lvl="0"/>
              <a:t>2025-04-13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C6F2E96C-3712-401B-9E23-C980256045F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4BB5B14E-218A-44BA-A93D-4E2924BDE53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94241D8-14AB-4ECF-A623-D6BAB62A3A93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3233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379E70-F1A2-450B-A365-764E4327161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AD9D5D1-9655-42B9-8FC5-6432E54738D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57FDBB7-D40A-4944-B3A0-95E19141F99B}" type="datetime1">
              <a:rPr lang="sv-SE"/>
              <a:pPr lvl="0"/>
              <a:t>2025-04-13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2E11A01-98F1-42EF-8105-9D5790ABECC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ED9EBA2-87E6-4F97-85AA-0CC9E3AA46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52445D0-AC12-40EB-9268-5A4FCB455462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5937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87700DC-B136-4323-9669-77F243FC060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9B10C5-100A-4B05-8EBB-420D5C83FE30}" type="datetime1">
              <a:rPr lang="sv-SE"/>
              <a:pPr lvl="0"/>
              <a:t>2025-04-13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7CA9F2AE-6835-4401-90CE-796BD953E25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195BBB4-FAA8-4158-91DF-17E76D1081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AE1DB31-2753-4192-9CCD-C06D1F78CF8E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0554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321951-2793-41EF-B100-4BB31F33E4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4D51BE6-57AC-4FEE-96DF-4E7C6FB8171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EE3964C-02F8-4A7D-9C54-94D97B6975E9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2B67355-3026-497F-A06D-3EF6019A80F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FDCB15-6A8B-474A-9418-02A13B575CB2}" type="datetime1">
              <a:rPr lang="sv-SE"/>
              <a:pPr lvl="0"/>
              <a:t>2025-04-13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D630BD5-54C0-478F-84B0-33B92C44C08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3D4CDB5-81D7-48B1-876E-3C4F9767F67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D0BF1D4-F906-4E76-B6F5-AAB96931FD66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1169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2FBC42B-B40A-4690-A990-2C4B1CED3C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AF1308EF-7E4A-4CF4-B12B-3E071AE6805B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BDBB93F-7FE3-44C0-8617-B939E98A3434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A22CD67-D2AF-4386-BC3E-9A11B886D86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5B4467C-55E0-4EBF-B425-C6D1B2533C5E}" type="datetime1">
              <a:rPr lang="sv-SE"/>
              <a:pPr lvl="0"/>
              <a:t>2025-04-13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711DEB0-A84C-4894-91F4-A54304224A7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14ADEDC-86FD-42DA-9BD6-6C41C2548C5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A60FAE4-9525-43CA-88E0-B196BBB9525E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0260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C7B6FB35-392F-45AB-B123-73E5C250CAB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0607FB1-7DBC-4B13-9143-FB028362BF2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C041BB6-4639-4228-BA94-1908817DA08E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v-SE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0A286DBD-0F38-4854-9554-CEF6C05A601F}" type="datetime1">
              <a:rPr lang="sv-SE"/>
              <a:pPr lvl="0"/>
              <a:t>2025-04-13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AB9EFC-5EB7-4105-8668-ADAB808CDC63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v-SE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263E1A-8F2B-4918-8996-A074FE674A82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v-SE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0D7EACDF-911F-4A04-8CB5-80B86FB2B5A2}" type="slidenum"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sv-SE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sv-SE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v-SE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v-SE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v-SE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v-SE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1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1.pn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5" Type="http://schemas.openxmlformats.org/officeDocument/2006/relationships/image" Target="../media/image1.pn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utbildning.sisuforlag.se/LemonwhaleVideoDisplay/?id=c905df6a-a010-4aa8-8d1e-a1ac624e12c9#video-dialog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5.xml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.pn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1.png"/><Relationship Id="rId5" Type="http://schemas.openxmlformats.org/officeDocument/2006/relationships/image" Target="../media/image12.jpeg"/><Relationship Id="rId4" Type="http://schemas.openxmlformats.org/officeDocument/2006/relationships/hyperlink" Target="https://utbildning.sisuforlag.se/LemonwhaleVideoDisplay/?id=51c29d37-8d56-41e0-9dce-2880177292ed#video-dialog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notesSlide" Target="../notesSlides/notesSlide9.xml"/><Relationship Id="rId7" Type="http://schemas.openxmlformats.org/officeDocument/2006/relationships/diagramQuickStyle" Target="../diagrams/quickStyl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.png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9398BB-6F62-472B-88B2-8D942FEBFB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01F1CEA4-5DA0-41E1-A743-4F227AE62B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276856" y="1645694"/>
            <a:ext cx="4689240" cy="411502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7D1A722-B699-4DA0-B7AC-F06CC81AD5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52343" y="643383"/>
            <a:ext cx="2926988" cy="2594434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solidFill>
            <a:schemeClr val="tx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3C0D298-47AC-4912-8022-B969E5732C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7830" y="385730"/>
            <a:ext cx="1128382" cy="847206"/>
            <a:chOff x="5307830" y="325570"/>
            <a:chExt cx="1128382" cy="847206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F8ED9F95-2ADE-4C89-BD97-AF7DB8DB36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1DD52534-E915-42C0-890A-5B19A15B537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1E9AE86-E5FF-46E4-BE50-58DD19A224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2071858"/>
            <a:ext cx="8109718" cy="4786143"/>
          </a:xfrm>
          <a:custGeom>
            <a:avLst/>
            <a:gdLst>
              <a:gd name="connsiteX0" fmla="*/ 7381313 w 8109718"/>
              <a:gd name="connsiteY0" fmla="*/ 1839459 h 4786143"/>
              <a:gd name="connsiteX1" fmla="*/ 7381313 w 8109718"/>
              <a:gd name="connsiteY1" fmla="*/ 1853646 h 4786143"/>
              <a:gd name="connsiteX2" fmla="*/ 7379359 w 8109718"/>
              <a:gd name="connsiteY2" fmla="*/ 1846552 h 4786143"/>
              <a:gd name="connsiteX3" fmla="*/ 1321854 w 8109718"/>
              <a:gd name="connsiteY3" fmla="*/ 0 h 4786143"/>
              <a:gd name="connsiteX4" fmla="*/ 5365317 w 8109718"/>
              <a:gd name="connsiteY4" fmla="*/ 0 h 4786143"/>
              <a:gd name="connsiteX5" fmla="*/ 5985373 w 8109718"/>
              <a:gd name="connsiteY5" fmla="*/ 365439 h 4786143"/>
              <a:gd name="connsiteX6" fmla="*/ 8011470 w 8109718"/>
              <a:gd name="connsiteY6" fmla="*/ 3854515 h 4786143"/>
              <a:gd name="connsiteX7" fmla="*/ 8011470 w 8109718"/>
              <a:gd name="connsiteY7" fmla="*/ 4567993 h 4786143"/>
              <a:gd name="connsiteX8" fmla="*/ 7904625 w 8109718"/>
              <a:gd name="connsiteY8" fmla="*/ 4751987 h 4786143"/>
              <a:gd name="connsiteX9" fmla="*/ 7884791 w 8109718"/>
              <a:gd name="connsiteY9" fmla="*/ 4786143 h 4786143"/>
              <a:gd name="connsiteX10" fmla="*/ 0 w 8109718"/>
              <a:gd name="connsiteY10" fmla="*/ 4786143 h 4786143"/>
              <a:gd name="connsiteX11" fmla="*/ 0 w 8109718"/>
              <a:gd name="connsiteY11" fmla="*/ 1564110 h 4786143"/>
              <a:gd name="connsiteX12" fmla="*/ 27177 w 8109718"/>
              <a:gd name="connsiteY12" fmla="*/ 1517107 h 4786143"/>
              <a:gd name="connsiteX13" fmla="*/ 693065 w 8109718"/>
              <a:gd name="connsiteY13" fmla="*/ 365439 h 4786143"/>
              <a:gd name="connsiteX14" fmla="*/ 1321854 w 8109718"/>
              <a:gd name="connsiteY14" fmla="*/ 0 h 4786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109718" h="4786143">
                <a:moveTo>
                  <a:pt x="7381313" y="1839459"/>
                </a:moveTo>
                <a:lnTo>
                  <a:pt x="7381313" y="1853646"/>
                </a:lnTo>
                <a:lnTo>
                  <a:pt x="7379359" y="1846552"/>
                </a:lnTo>
                <a:close/>
                <a:moveTo>
                  <a:pt x="1321854" y="0"/>
                </a:moveTo>
                <a:cubicBezTo>
                  <a:pt x="1321854" y="0"/>
                  <a:pt x="1321854" y="0"/>
                  <a:pt x="5365317" y="0"/>
                </a:cubicBezTo>
                <a:cubicBezTo>
                  <a:pt x="5618580" y="0"/>
                  <a:pt x="5863108" y="139215"/>
                  <a:pt x="5985373" y="365439"/>
                </a:cubicBezTo>
                <a:cubicBezTo>
                  <a:pt x="5985373" y="365439"/>
                  <a:pt x="5985373" y="365439"/>
                  <a:pt x="8011470" y="3854515"/>
                </a:cubicBezTo>
                <a:cubicBezTo>
                  <a:pt x="8142468" y="4072039"/>
                  <a:pt x="8142468" y="4350470"/>
                  <a:pt x="8011470" y="4567993"/>
                </a:cubicBezTo>
                <a:cubicBezTo>
                  <a:pt x="8011470" y="4567993"/>
                  <a:pt x="8011470" y="4567993"/>
                  <a:pt x="7904625" y="4751987"/>
                </a:cubicBezTo>
                <a:lnTo>
                  <a:pt x="7884791" y="4786143"/>
                </a:lnTo>
                <a:lnTo>
                  <a:pt x="0" y="4786143"/>
                </a:lnTo>
                <a:lnTo>
                  <a:pt x="0" y="1564110"/>
                </a:lnTo>
                <a:lnTo>
                  <a:pt x="27177" y="1517107"/>
                </a:lnTo>
                <a:cubicBezTo>
                  <a:pt x="220245" y="1183191"/>
                  <a:pt x="440895" y="801574"/>
                  <a:pt x="693065" y="365439"/>
                </a:cubicBezTo>
                <a:cubicBezTo>
                  <a:pt x="824063" y="139215"/>
                  <a:pt x="1059859" y="0"/>
                  <a:pt x="1321854" y="0"/>
                </a:cubicBezTo>
                <a:close/>
              </a:path>
            </a:pathLst>
          </a:custGeom>
          <a:solidFill>
            <a:schemeClr val="tx1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558F22A0-9CA9-479D-BA19-9D91C3EB6EBF}"/>
              </a:ext>
            </a:extLst>
          </p:cNvPr>
          <p:cNvSpPr txBox="1"/>
          <p:nvPr/>
        </p:nvSpPr>
        <p:spPr>
          <a:xfrm>
            <a:off x="828643" y="2516730"/>
            <a:ext cx="6987597" cy="2650888"/>
          </a:xfrm>
          <a:prstGeom prst="rect">
            <a:avLst/>
          </a:prstGeom>
        </p:spPr>
        <p:txBody>
          <a:bodyPr vert="horz" lIns="91440" tIns="45720" rIns="91440" bIns="45720" rtlCol="0" anchor="ctr" anchorCtr="0" compatLnSpc="1">
            <a:norm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0" b="1" i="0" u="none" strike="noStrike" kern="1200" cap="none" spc="0" baseline="0" dirty="0" err="1">
                <a:solidFill>
                  <a:schemeClr val="bg1"/>
                </a:solidFill>
                <a:uFillTx/>
                <a:latin typeface="+mj-lt"/>
                <a:ea typeface="+mj-ea"/>
                <a:cs typeface="+mj-cs"/>
              </a:rPr>
              <a:t>Vårdnadshavarmöte</a:t>
            </a:r>
            <a:r>
              <a:rPr lang="en-US" sz="5000" b="1" i="0" u="none" strike="noStrike" kern="1200" cap="none" spc="0" baseline="0" dirty="0">
                <a:solidFill>
                  <a:schemeClr val="bg1"/>
                </a:solidFill>
                <a:uFillTx/>
                <a:latin typeface="+mj-lt"/>
                <a:ea typeface="+mj-ea"/>
                <a:cs typeface="+mj-cs"/>
              </a:rPr>
              <a:t/>
            </a:r>
            <a:br>
              <a:rPr lang="en-US" sz="5000" b="1" i="0" u="none" strike="noStrike" kern="1200" cap="none" spc="0" baseline="0" dirty="0">
                <a:solidFill>
                  <a:schemeClr val="bg1"/>
                </a:solidFill>
                <a:uFillTx/>
                <a:latin typeface="+mj-lt"/>
                <a:ea typeface="+mj-ea"/>
                <a:cs typeface="+mj-cs"/>
              </a:rPr>
            </a:br>
            <a:r>
              <a:rPr lang="en-US" sz="5000" b="1" i="0" u="none" strike="noStrike" kern="1200" cap="none" spc="0" baseline="0" dirty="0">
                <a:solidFill>
                  <a:schemeClr val="bg1"/>
                </a:solidFill>
                <a:uFillTx/>
                <a:latin typeface="+mj-lt"/>
                <a:ea typeface="+mj-ea"/>
                <a:cs typeface="+mj-cs"/>
              </a:rPr>
              <a:t>P 2017</a:t>
            </a:r>
          </a:p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0" b="1" i="0" u="none" strike="noStrike" kern="1200" cap="none" spc="0" baseline="0" dirty="0" err="1">
                <a:solidFill>
                  <a:schemeClr val="bg1"/>
                </a:solidFill>
                <a:uFillTx/>
                <a:latin typeface="+mj-lt"/>
                <a:ea typeface="+mj-ea"/>
                <a:cs typeface="+mj-cs"/>
              </a:rPr>
              <a:t>Spelformen</a:t>
            </a:r>
            <a:r>
              <a:rPr lang="en-US" sz="5000" b="1" i="0" u="none" strike="noStrike" kern="1200" cap="none" spc="0" baseline="0" dirty="0">
                <a:solidFill>
                  <a:schemeClr val="bg1"/>
                </a:solidFill>
                <a:uFillTx/>
                <a:latin typeface="+mj-lt"/>
                <a:ea typeface="+mj-ea"/>
                <a:cs typeface="+mj-cs"/>
              </a:rPr>
              <a:t> 5 mot 5</a:t>
            </a:r>
          </a:p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5000" b="1" i="0" u="none" strike="noStrike" kern="1200" cap="none" spc="0" baseline="0" dirty="0">
              <a:solidFill>
                <a:schemeClr val="bg1"/>
              </a:solidFill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B4409C40-F357-3D50-9897-196162992DC7}"/>
              </a:ext>
            </a:extLst>
          </p:cNvPr>
          <p:cNvSpPr/>
          <p:nvPr/>
        </p:nvSpPr>
        <p:spPr>
          <a:xfrm>
            <a:off x="0" y="147942"/>
            <a:ext cx="12192000" cy="80273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latshållare för innehåll 6">
            <a:extLst>
              <a:ext uri="{FF2B5EF4-FFF2-40B4-BE49-F238E27FC236}">
                <a16:creationId xmlns:a16="http://schemas.microsoft.com/office/drawing/2014/main" id="{73AA09F8-F539-4B35-9ED0-45A70FA916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0650" y="-12022"/>
            <a:ext cx="3274905" cy="344102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EABC36-6B23-4DB4-8A53-10A1D58E361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84226" y="1173476"/>
            <a:ext cx="10242002" cy="770253"/>
          </a:xfrm>
        </p:spPr>
        <p:txBody>
          <a:bodyPr anchorCtr="0"/>
          <a:lstStyle/>
          <a:p>
            <a:pPr lvl="0" algn="l"/>
            <a:r>
              <a:rPr lang="sv-SE" sz="4500" b="1" dirty="0">
                <a:solidFill>
                  <a:schemeClr val="bg1"/>
                </a:solidFill>
                <a:latin typeface="Calibri"/>
              </a:rPr>
              <a:t>Träning och poolspel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1816A74-798D-4B06-AD52-99AECF14768E}"/>
              </a:ext>
            </a:extLst>
          </p:cNvPr>
          <p:cNvSpPr txBox="1"/>
          <p:nvPr/>
        </p:nvSpPr>
        <p:spPr>
          <a:xfrm>
            <a:off x="784225" y="1943729"/>
            <a:ext cx="9987607" cy="46971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l"/>
            <a:r>
              <a:rPr lang="en-US" sz="2400" b="1" i="0" u="none" strike="noStrike" baseline="0" dirty="0" err="1">
                <a:solidFill>
                  <a:srgbClr val="FFFF00"/>
                </a:solidFill>
                <a:latin typeface="Calibri" panose="020F0502020204030204" pitchFamily="34" charset="0"/>
              </a:rPr>
              <a:t>Träning</a:t>
            </a:r>
            <a:r>
              <a:rPr lang="en-US" sz="2400" b="0" i="0" u="none" strike="noStrike" baseline="0" dirty="0">
                <a:solidFill>
                  <a:srgbClr val="FFFF00"/>
                </a:solidFill>
                <a:latin typeface="Calibri" panose="020F0502020204030204" pitchFamily="34" charset="0"/>
              </a:rPr>
              <a:t>: </a:t>
            </a:r>
            <a:r>
              <a:rPr lang="en-US" sz="24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/>
            </a:r>
            <a:br>
              <a:rPr lang="en-US" sz="24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2400" b="0" i="0" u="none" strike="noStrike" baseline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Start 5 </a:t>
            </a:r>
            <a:r>
              <a:rPr lang="en-US" sz="2400" b="0" i="0" u="none" strike="noStrike" baseline="0" dirty="0" err="1">
                <a:solidFill>
                  <a:schemeClr val="bg1"/>
                </a:solidFill>
                <a:latin typeface="Calibri" panose="020F0502020204030204" pitchFamily="34" charset="0"/>
              </a:rPr>
              <a:t>april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, 9-10.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Konstgräs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fram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 tills vi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får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gå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på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gräs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Då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lördagar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 10-11 till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sommaruppehåll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Efter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uppehållet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 9-10 alt 11-12. Extra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träningsdag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i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veckan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? </a:t>
            </a:r>
            <a:b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OBS! 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Träningen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startar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avsatt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tid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!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Kom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ombytt</a:t>
            </a: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10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minuter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innan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. </a:t>
            </a:r>
            <a:r>
              <a:rPr lang="en-US" sz="24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/>
            </a:r>
            <a:br>
              <a:rPr lang="en-US" sz="24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24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/>
            </a:r>
            <a:br>
              <a:rPr lang="en-US" sz="24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sv-SE" sz="2400" b="0" i="0" u="sng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Svara på kallelse så att vi kan </a:t>
            </a:r>
            <a:r>
              <a:rPr lang="en-US" sz="2400" b="0" i="0" u="sng" strike="noStrike" baseline="0" dirty="0" err="1">
                <a:solidFill>
                  <a:schemeClr val="bg1"/>
                </a:solidFill>
                <a:latin typeface="Calibri" panose="020F0502020204030204" pitchFamily="34" charset="0"/>
              </a:rPr>
              <a:t>planera</a:t>
            </a:r>
            <a:r>
              <a:rPr lang="en-US" sz="2400" b="0" i="0" u="sng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400" b="0" i="0" u="sng" strike="noStrike" baseline="0" dirty="0" err="1">
                <a:solidFill>
                  <a:schemeClr val="bg1"/>
                </a:solidFill>
                <a:latin typeface="Calibri" panose="020F0502020204030204" pitchFamily="34" charset="0"/>
              </a:rPr>
              <a:t>träningarna</a:t>
            </a:r>
            <a:r>
              <a:rPr lang="en-US" sz="2400" b="0" i="0" u="sng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!</a:t>
            </a:r>
          </a:p>
          <a:p>
            <a:pPr algn="l"/>
            <a:endParaRPr lang="en-US" sz="2400" b="0" i="0" u="none" strike="noStrike" baseline="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l"/>
            <a:r>
              <a:rPr lang="en-US" sz="2400" b="1" i="0" u="none" strike="noStrike" baseline="0" dirty="0" err="1">
                <a:solidFill>
                  <a:srgbClr val="FFFF00"/>
                </a:solidFill>
                <a:latin typeface="Calibri" panose="020F0502020204030204" pitchFamily="34" charset="0"/>
              </a:rPr>
              <a:t>Fotbollens</a:t>
            </a:r>
            <a:r>
              <a:rPr lang="en-US" sz="2400" b="1" i="0" u="none" strike="noStrike" baseline="0" dirty="0">
                <a:solidFill>
                  <a:srgbClr val="FFFF00"/>
                </a:solidFill>
                <a:latin typeface="Calibri" panose="020F0502020204030204" pitchFamily="34" charset="0"/>
              </a:rPr>
              <a:t> dag </a:t>
            </a:r>
            <a:r>
              <a:rPr lang="en-US" sz="24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1 Maj. </a:t>
            </a:r>
            <a:r>
              <a:rPr lang="en-US" sz="2400" b="0" i="0" u="none" strike="noStrike" dirty="0">
                <a:solidFill>
                  <a:schemeClr val="bg1"/>
                </a:solidFill>
                <a:latin typeface="Calibri" panose="020F0502020204030204" pitchFamily="34" charset="0"/>
              </a:rPr>
              <a:t/>
            </a:r>
            <a:br>
              <a:rPr lang="en-US" sz="2400" b="0" i="0" u="none" strike="noStrike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endParaRPr lang="en-US" sz="2400" b="0" i="0" u="none" strike="noStrike" baseline="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l"/>
            <a:r>
              <a:rPr lang="en-US" sz="2400" b="1" dirty="0" err="1">
                <a:solidFill>
                  <a:srgbClr val="FFFF00"/>
                </a:solidFill>
                <a:latin typeface="Calibri" panose="020F0502020204030204" pitchFamily="34" charset="0"/>
              </a:rPr>
              <a:t>Cuper</a:t>
            </a:r>
            <a:r>
              <a:rPr lang="en-US" sz="2400" b="1" i="0" u="none" strike="noStrike" baseline="0" dirty="0">
                <a:solidFill>
                  <a:srgbClr val="FFFF00"/>
                </a:solidFill>
                <a:latin typeface="Calibri" panose="020F0502020204030204" pitchFamily="34" charset="0"/>
              </a:rPr>
              <a:t>: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Kabecupen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 14-15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juni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Hagadagarna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 16-17 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augusti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. </a:t>
            </a:r>
            <a:b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/>
            </a:r>
            <a:b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2400" b="1" dirty="0" err="1">
                <a:solidFill>
                  <a:srgbClr val="FFFF00"/>
                </a:solidFill>
                <a:latin typeface="Calibri" panose="020F0502020204030204" pitchFamily="34" charset="0"/>
              </a:rPr>
              <a:t>Poolspel</a:t>
            </a:r>
            <a:r>
              <a:rPr lang="en-US" sz="2400" dirty="0">
                <a:solidFill>
                  <a:srgbClr val="FFFF00"/>
                </a:solidFill>
                <a:latin typeface="Calibri" panose="020F0502020204030204" pitchFamily="34" charset="0"/>
              </a:rPr>
              <a:t>: 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Habo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 17 </a:t>
            </a:r>
            <a:r>
              <a:rPr lang="en-US" sz="24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maj</a:t>
            </a: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kl 10-15. NIK-</a:t>
            </a:r>
            <a:r>
              <a:rPr lang="en-US" sz="24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dagarna</a:t>
            </a: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24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maj.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b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endParaRPr lang="en-US" sz="2400" b="0" i="0" u="none" strike="noStrike" baseline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20E6E78-86C7-55EB-C33C-E2AC2DB942EB}"/>
              </a:ext>
            </a:extLst>
          </p:cNvPr>
          <p:cNvGrpSpPr/>
          <p:nvPr/>
        </p:nvGrpSpPr>
        <p:grpSpPr>
          <a:xfrm>
            <a:off x="0" y="8730"/>
            <a:ext cx="12011220" cy="1624263"/>
            <a:chOff x="0" y="8730"/>
            <a:chExt cx="12011220" cy="162426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D24C06B-03F8-2172-7F93-A815F49F86F8}"/>
                </a:ext>
              </a:extLst>
            </p:cNvPr>
            <p:cNvSpPr/>
            <p:nvPr/>
          </p:nvSpPr>
          <p:spPr>
            <a:xfrm>
              <a:off x="0" y="180870"/>
              <a:ext cx="10771833" cy="992606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pic>
          <p:nvPicPr>
            <p:cNvPr id="7" name="Platshållare för innehåll 6">
              <a:extLst>
                <a:ext uri="{FF2B5EF4-FFF2-40B4-BE49-F238E27FC236}">
                  <a16:creationId xmlns:a16="http://schemas.microsoft.com/office/drawing/2014/main" id="{8CFCB939-5A54-66A8-30D6-E4835B70B7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65574" y="8730"/>
              <a:ext cx="1545646" cy="1624263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15479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75927" y="970213"/>
            <a:ext cx="10515600" cy="1325559"/>
          </a:xfrm>
        </p:spPr>
        <p:txBody>
          <a:bodyPr/>
          <a:lstStyle/>
          <a:p>
            <a:r>
              <a:rPr lang="sv-S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Kommunikation</a:t>
            </a:r>
            <a:r>
              <a:rPr lang="sv-SE" dirty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134959"/>
            <a:ext cx="10515600" cy="4351336"/>
          </a:xfrm>
        </p:spPr>
        <p:txBody>
          <a:bodyPr>
            <a:normAutofit/>
          </a:bodyPr>
          <a:lstStyle/>
          <a:p>
            <a:r>
              <a:rPr lang="sv-SE" sz="3200" dirty="0">
                <a:solidFill>
                  <a:schemeClr val="bg1"/>
                </a:solidFill>
              </a:rPr>
              <a:t>Kallelser via laget.se</a:t>
            </a:r>
            <a:br>
              <a:rPr lang="sv-SE" sz="3200" dirty="0">
                <a:solidFill>
                  <a:schemeClr val="bg1"/>
                </a:solidFill>
              </a:rPr>
            </a:br>
            <a:endParaRPr lang="sv-SE" sz="3200" dirty="0">
              <a:solidFill>
                <a:schemeClr val="bg1"/>
              </a:solidFill>
            </a:endParaRPr>
          </a:p>
          <a:p>
            <a:r>
              <a:rPr lang="sv-SE" sz="3200" dirty="0">
                <a:solidFill>
                  <a:schemeClr val="bg1"/>
                </a:solidFill>
              </a:rPr>
              <a:t>Information på hemsidan/</a:t>
            </a:r>
            <a:r>
              <a:rPr lang="sv-SE" sz="3200" dirty="0" err="1">
                <a:solidFill>
                  <a:schemeClr val="bg1"/>
                </a:solidFill>
              </a:rPr>
              <a:t>lagsidan</a:t>
            </a:r>
            <a:r>
              <a:rPr lang="sv-SE" sz="3200" dirty="0">
                <a:solidFill>
                  <a:schemeClr val="bg1"/>
                </a:solidFill>
              </a:rPr>
              <a:t/>
            </a:r>
            <a:br>
              <a:rPr lang="sv-SE" sz="3200" dirty="0">
                <a:solidFill>
                  <a:schemeClr val="bg1"/>
                </a:solidFill>
              </a:rPr>
            </a:br>
            <a:endParaRPr lang="sv-SE" sz="3200" dirty="0">
              <a:solidFill>
                <a:schemeClr val="bg1"/>
              </a:solidFill>
            </a:endParaRPr>
          </a:p>
          <a:p>
            <a:r>
              <a:rPr lang="sv-SE" sz="3200" dirty="0">
                <a:solidFill>
                  <a:schemeClr val="bg1"/>
                </a:solidFill>
              </a:rPr>
              <a:t>Mejl-/smsutskick</a:t>
            </a:r>
          </a:p>
          <a:p>
            <a:endParaRPr lang="sv-SE" sz="3200" dirty="0">
              <a:solidFill>
                <a:schemeClr val="bg1"/>
              </a:solidFill>
            </a:endParaRPr>
          </a:p>
          <a:p>
            <a:r>
              <a:rPr lang="sv-SE" sz="3200" dirty="0">
                <a:solidFill>
                  <a:schemeClr val="bg1"/>
                </a:solidFill>
              </a:rPr>
              <a:t>Kalendern 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92290" y="1400175"/>
            <a:ext cx="4930140" cy="369760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88591F2-FBFD-0858-D353-786901C310F5}"/>
              </a:ext>
            </a:extLst>
          </p:cNvPr>
          <p:cNvGrpSpPr/>
          <p:nvPr/>
        </p:nvGrpSpPr>
        <p:grpSpPr>
          <a:xfrm>
            <a:off x="0" y="8730"/>
            <a:ext cx="12011220" cy="1624263"/>
            <a:chOff x="0" y="8730"/>
            <a:chExt cx="12011220" cy="162426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120A1B-5606-0097-A7FC-CAFB2CA59325}"/>
                </a:ext>
              </a:extLst>
            </p:cNvPr>
            <p:cNvSpPr/>
            <p:nvPr/>
          </p:nvSpPr>
          <p:spPr>
            <a:xfrm>
              <a:off x="0" y="180870"/>
              <a:ext cx="10771833" cy="992606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pic>
          <p:nvPicPr>
            <p:cNvPr id="7" name="Platshållare för innehåll 6">
              <a:extLst>
                <a:ext uri="{FF2B5EF4-FFF2-40B4-BE49-F238E27FC236}">
                  <a16:creationId xmlns:a16="http://schemas.microsoft.com/office/drawing/2014/main" id="{1CC6F778-7DD9-875C-8D33-B936E69E71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65574" y="8730"/>
              <a:ext cx="1545646" cy="1624263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40268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75927" y="959585"/>
            <a:ext cx="10515600" cy="1325559"/>
          </a:xfrm>
        </p:spPr>
        <p:txBody>
          <a:bodyPr/>
          <a:lstStyle/>
          <a:p>
            <a:r>
              <a:rPr lang="sv-SE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Lagföräldrar	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583848"/>
            <a:ext cx="10515600" cy="4351336"/>
          </a:xfrm>
        </p:spPr>
        <p:txBody>
          <a:bodyPr>
            <a:normAutofit/>
          </a:bodyPr>
          <a:lstStyle/>
          <a:p>
            <a:r>
              <a:rPr lang="sv-SE" sz="3200" dirty="0">
                <a:solidFill>
                  <a:schemeClr val="bg1"/>
                </a:solidFill>
              </a:rPr>
              <a:t>Hanna och David </a:t>
            </a:r>
          </a:p>
          <a:p>
            <a:endParaRPr lang="sv-SE" sz="3200" dirty="0">
              <a:solidFill>
                <a:schemeClr val="bg1"/>
              </a:solidFill>
            </a:endParaRPr>
          </a:p>
          <a:p>
            <a:r>
              <a:rPr lang="sv-SE" sz="3200" dirty="0">
                <a:solidFill>
                  <a:schemeClr val="bg1"/>
                </a:solidFill>
              </a:rPr>
              <a:t>Försäljning och kiosk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960" y="777240"/>
            <a:ext cx="5212080" cy="390906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739BF38-0A44-4C06-55C9-D191DD210D20}"/>
              </a:ext>
            </a:extLst>
          </p:cNvPr>
          <p:cNvGrpSpPr/>
          <p:nvPr/>
        </p:nvGrpSpPr>
        <p:grpSpPr>
          <a:xfrm>
            <a:off x="0" y="8730"/>
            <a:ext cx="12011220" cy="1624263"/>
            <a:chOff x="0" y="8730"/>
            <a:chExt cx="12011220" cy="162426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FED147A-D256-D522-B69F-8168FCEE96E7}"/>
                </a:ext>
              </a:extLst>
            </p:cNvPr>
            <p:cNvSpPr/>
            <p:nvPr/>
          </p:nvSpPr>
          <p:spPr>
            <a:xfrm>
              <a:off x="0" y="180870"/>
              <a:ext cx="10771833" cy="992606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pic>
          <p:nvPicPr>
            <p:cNvPr id="7" name="Platshållare för innehåll 6">
              <a:extLst>
                <a:ext uri="{FF2B5EF4-FFF2-40B4-BE49-F238E27FC236}">
                  <a16:creationId xmlns:a16="http://schemas.microsoft.com/office/drawing/2014/main" id="{E9AF3A45-BCF7-209B-C255-41E70DA7BB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65574" y="8730"/>
              <a:ext cx="1545646" cy="1624263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92921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1275846"/>
            <a:ext cx="10515600" cy="1325559"/>
          </a:xfrm>
        </p:spPr>
        <p:txBody>
          <a:bodyPr/>
          <a:lstStyle/>
          <a:p>
            <a:r>
              <a:rPr lang="sv-SE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Försäljning 2025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703775"/>
            <a:ext cx="10515600" cy="4351336"/>
          </a:xfrm>
        </p:spPr>
        <p:txBody>
          <a:bodyPr>
            <a:normAutofit/>
          </a:bodyPr>
          <a:lstStyle/>
          <a:p>
            <a:r>
              <a:rPr lang="sv-SE" sz="3200" dirty="0" smtClean="0">
                <a:solidFill>
                  <a:schemeClr val="bg1"/>
                </a:solidFill>
              </a:rPr>
              <a:t>Ravelli </a:t>
            </a:r>
            <a:endParaRPr lang="sv-SE" sz="3200" dirty="0">
              <a:solidFill>
                <a:schemeClr val="bg1"/>
              </a:solidFill>
            </a:endParaRPr>
          </a:p>
          <a:p>
            <a:endParaRPr lang="sv-SE" sz="3200" dirty="0">
              <a:solidFill>
                <a:schemeClr val="bg1"/>
              </a:solidFill>
            </a:endParaRPr>
          </a:p>
          <a:p>
            <a:r>
              <a:rPr lang="sv-SE" sz="3200" dirty="0">
                <a:solidFill>
                  <a:schemeClr val="bg1"/>
                </a:solidFill>
              </a:rPr>
              <a:t>600</a:t>
            </a:r>
            <a:r>
              <a:rPr lang="sv-SE" sz="3200" dirty="0" smtClean="0">
                <a:solidFill>
                  <a:schemeClr val="bg1"/>
                </a:solidFill>
              </a:rPr>
              <a:t>:-/spelare alt </a:t>
            </a:r>
            <a:br>
              <a:rPr lang="sv-SE" sz="3200" dirty="0" smtClean="0">
                <a:solidFill>
                  <a:schemeClr val="bg1"/>
                </a:solidFill>
              </a:rPr>
            </a:br>
            <a:r>
              <a:rPr lang="sv-SE" sz="3200" dirty="0" smtClean="0">
                <a:solidFill>
                  <a:schemeClr val="bg1"/>
                </a:solidFill>
              </a:rPr>
              <a:t>1000:-/familj. </a:t>
            </a:r>
            <a:br>
              <a:rPr lang="sv-SE" sz="3200" dirty="0" smtClean="0">
                <a:solidFill>
                  <a:schemeClr val="bg1"/>
                </a:solidFill>
              </a:rPr>
            </a:br>
            <a:r>
              <a:rPr lang="sv-SE" sz="3200" dirty="0" smtClean="0">
                <a:solidFill>
                  <a:schemeClr val="bg1"/>
                </a:solidFill>
              </a:rPr>
              <a:t/>
            </a:r>
            <a:br>
              <a:rPr lang="sv-SE" sz="3200" dirty="0" smtClean="0">
                <a:solidFill>
                  <a:schemeClr val="bg1"/>
                </a:solidFill>
              </a:rPr>
            </a:br>
            <a:r>
              <a:rPr lang="sv-SE" sz="3200" dirty="0" smtClean="0">
                <a:solidFill>
                  <a:schemeClr val="bg1"/>
                </a:solidFill>
              </a:rPr>
              <a:t>Allt utöver går till lagkassan!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810" y="902970"/>
            <a:ext cx="4770120" cy="357759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8642841-7F03-03F5-9C2B-2C675EA2FD85}"/>
              </a:ext>
            </a:extLst>
          </p:cNvPr>
          <p:cNvGrpSpPr/>
          <p:nvPr/>
        </p:nvGrpSpPr>
        <p:grpSpPr>
          <a:xfrm>
            <a:off x="0" y="8730"/>
            <a:ext cx="12011220" cy="1624263"/>
            <a:chOff x="0" y="8730"/>
            <a:chExt cx="12011220" cy="162426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FFD9B59-0762-9A20-900D-995C257BA4DD}"/>
                </a:ext>
              </a:extLst>
            </p:cNvPr>
            <p:cNvSpPr/>
            <p:nvPr/>
          </p:nvSpPr>
          <p:spPr>
            <a:xfrm>
              <a:off x="0" y="180870"/>
              <a:ext cx="10771833" cy="992606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latshållare för innehåll 6">
              <a:extLst>
                <a:ext uri="{FF2B5EF4-FFF2-40B4-BE49-F238E27FC236}">
                  <a16:creationId xmlns:a16="http://schemas.microsoft.com/office/drawing/2014/main" id="{AEA0AA40-F452-98B4-AD8F-0A248189A8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65574" y="8730"/>
              <a:ext cx="1545646" cy="1624263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98680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197" y="1066531"/>
            <a:ext cx="10515600" cy="1325559"/>
          </a:xfrm>
        </p:spPr>
        <p:txBody>
          <a:bodyPr/>
          <a:lstStyle/>
          <a:p>
            <a:r>
              <a:rPr lang="sv-SE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Kläder</a:t>
            </a:r>
            <a:r>
              <a:rPr lang="sv-SE" dirty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197" y="2284148"/>
            <a:ext cx="10515600" cy="4351336"/>
          </a:xfrm>
        </p:spPr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Beställs via Intersport</a:t>
            </a:r>
          </a:p>
          <a:p>
            <a:endParaRPr lang="sv-SE" dirty="0">
              <a:solidFill>
                <a:schemeClr val="bg1"/>
              </a:solidFill>
            </a:endParaRPr>
          </a:p>
          <a:p>
            <a:r>
              <a:rPr lang="sv-SE" dirty="0">
                <a:solidFill>
                  <a:schemeClr val="bg1"/>
                </a:solidFill>
              </a:rPr>
              <a:t>Intersports hemsida </a:t>
            </a:r>
            <a:r>
              <a:rPr lang="sv-SE" dirty="0">
                <a:solidFill>
                  <a:schemeClr val="bg1"/>
                </a:solidFill>
                <a:sym typeface="Wingdings" panose="05000000000000000000" pitchFamily="2" charset="2"/>
              </a:rPr>
              <a:t> ”föreningar” </a:t>
            </a:r>
            <a:br>
              <a:rPr lang="sv-SE" dirty="0">
                <a:solidFill>
                  <a:schemeClr val="bg1"/>
                </a:solidFill>
                <a:sym typeface="Wingdings" panose="05000000000000000000" pitchFamily="2" charset="2"/>
              </a:rPr>
            </a:br>
            <a:r>
              <a:rPr lang="sv-SE" dirty="0" smtClean="0">
                <a:solidFill>
                  <a:schemeClr val="bg1"/>
                </a:solidFill>
                <a:sym typeface="Wingdings" panose="05000000000000000000" pitchFamily="2" charset="2"/>
              </a:rPr>
              <a:t>Kan </a:t>
            </a:r>
            <a:r>
              <a:rPr lang="sv-SE" dirty="0">
                <a:solidFill>
                  <a:schemeClr val="bg1"/>
                </a:solidFill>
                <a:sym typeface="Wingdings" panose="05000000000000000000" pitchFamily="2" charset="2"/>
              </a:rPr>
              <a:t>pröva storlekar i butik.</a:t>
            </a:r>
            <a:br>
              <a:rPr lang="sv-SE" dirty="0">
                <a:solidFill>
                  <a:schemeClr val="bg1"/>
                </a:solidFill>
                <a:sym typeface="Wingdings" panose="05000000000000000000" pitchFamily="2" charset="2"/>
              </a:rPr>
            </a:br>
            <a:endParaRPr lang="sv-SE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sv-SE" dirty="0" smtClean="0">
                <a:solidFill>
                  <a:schemeClr val="bg1"/>
                </a:solidFill>
                <a:sym typeface="Wingdings" panose="05000000000000000000" pitchFamily="2" charset="2"/>
              </a:rPr>
              <a:t>Går beställa enstaka </a:t>
            </a:r>
            <a:r>
              <a:rPr lang="sv-SE" dirty="0">
                <a:solidFill>
                  <a:schemeClr val="bg1"/>
                </a:solidFill>
                <a:sym typeface="Wingdings" panose="05000000000000000000" pitchFamily="2" charset="2"/>
              </a:rPr>
              <a:t>produkter eller paket.</a:t>
            </a: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489A3706-3504-92E2-407C-2E80AEF38145}"/>
              </a:ext>
            </a:extLst>
          </p:cNvPr>
          <p:cNvGrpSpPr/>
          <p:nvPr/>
        </p:nvGrpSpPr>
        <p:grpSpPr>
          <a:xfrm>
            <a:off x="0" y="8730"/>
            <a:ext cx="12011220" cy="1624263"/>
            <a:chOff x="0" y="8730"/>
            <a:chExt cx="12011220" cy="1624263"/>
          </a:xfrm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09CB1548-D353-0221-FFAB-B40939BAE58C}"/>
                </a:ext>
              </a:extLst>
            </p:cNvPr>
            <p:cNvSpPr/>
            <p:nvPr/>
          </p:nvSpPr>
          <p:spPr>
            <a:xfrm>
              <a:off x="0" y="180870"/>
              <a:ext cx="10771833" cy="992606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latshållare för innehåll 6">
              <a:extLst>
                <a:ext uri="{FF2B5EF4-FFF2-40B4-BE49-F238E27FC236}">
                  <a16:creationId xmlns:a16="http://schemas.microsoft.com/office/drawing/2014/main" id="{36C1F7FB-3E68-4A11-D938-D72538022D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65574" y="8730"/>
              <a:ext cx="1545646" cy="1624263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76953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1199972"/>
            <a:ext cx="10515600" cy="1325559"/>
          </a:xfrm>
        </p:spPr>
        <p:txBody>
          <a:bodyPr/>
          <a:lstStyle/>
          <a:p>
            <a:r>
              <a:rPr lang="sv-SE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Övrigt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506664"/>
            <a:ext cx="10515600" cy="4351336"/>
          </a:xfrm>
        </p:spPr>
        <p:txBody>
          <a:bodyPr>
            <a:normAutofit/>
          </a:bodyPr>
          <a:lstStyle/>
          <a:p>
            <a:r>
              <a:rPr lang="sv-SE" sz="3600" dirty="0">
                <a:solidFill>
                  <a:schemeClr val="bg1"/>
                </a:solidFill>
              </a:rPr>
              <a:t>Fokus på träningarna</a:t>
            </a:r>
          </a:p>
          <a:p>
            <a:r>
              <a:rPr lang="sv-SE" sz="3600" dirty="0">
                <a:solidFill>
                  <a:schemeClr val="bg1"/>
                </a:solidFill>
              </a:rPr>
              <a:t>Lyssna</a:t>
            </a:r>
          </a:p>
          <a:p>
            <a:r>
              <a:rPr lang="sv-SE" sz="3600" dirty="0">
                <a:solidFill>
                  <a:schemeClr val="bg1"/>
                </a:solidFill>
              </a:rPr>
              <a:t>Schysst kompis</a:t>
            </a:r>
          </a:p>
          <a:p>
            <a:r>
              <a:rPr lang="sv-SE" sz="3600" dirty="0">
                <a:solidFill>
                  <a:schemeClr val="bg1"/>
                </a:solidFill>
              </a:rPr>
              <a:t>Nolltolerans olämpligt språkbruk mm.</a:t>
            </a: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122DE263-38BF-3459-40CE-10EEC550AFC3}"/>
              </a:ext>
            </a:extLst>
          </p:cNvPr>
          <p:cNvGrpSpPr/>
          <p:nvPr/>
        </p:nvGrpSpPr>
        <p:grpSpPr>
          <a:xfrm>
            <a:off x="0" y="8730"/>
            <a:ext cx="12011220" cy="1624263"/>
            <a:chOff x="0" y="8730"/>
            <a:chExt cx="12011220" cy="1624263"/>
          </a:xfrm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C23011E4-3462-51F6-AD1C-9F8ACBFC551E}"/>
                </a:ext>
              </a:extLst>
            </p:cNvPr>
            <p:cNvSpPr/>
            <p:nvPr/>
          </p:nvSpPr>
          <p:spPr>
            <a:xfrm>
              <a:off x="0" y="180870"/>
              <a:ext cx="10771833" cy="992606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latshållare för innehåll 6">
              <a:extLst>
                <a:ext uri="{FF2B5EF4-FFF2-40B4-BE49-F238E27FC236}">
                  <a16:creationId xmlns:a16="http://schemas.microsoft.com/office/drawing/2014/main" id="{A6FE53FA-6489-8684-22D8-C533C77D6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65574" y="8730"/>
              <a:ext cx="1545646" cy="1624263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03568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207C5584-2341-468D-9793-E37E4929350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71700" y="1401561"/>
            <a:ext cx="10242002" cy="770253"/>
          </a:xfrm>
        </p:spPr>
        <p:txBody>
          <a:bodyPr anchorCtr="0">
            <a:noAutofit/>
          </a:bodyPr>
          <a:lstStyle/>
          <a:p>
            <a:pPr lvl="0" algn="l"/>
            <a:r>
              <a:rPr lang="sv-SE" sz="4500" b="1" dirty="0">
                <a:solidFill>
                  <a:schemeClr val="bg1"/>
                </a:solidFill>
                <a:latin typeface="Calibri"/>
              </a:rPr>
              <a:t>Frågor?</a:t>
            </a:r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FEE32F98-9ED4-E0B6-DB5E-43E64963FE83}"/>
              </a:ext>
            </a:extLst>
          </p:cNvPr>
          <p:cNvSpPr txBox="1"/>
          <p:nvPr/>
        </p:nvSpPr>
        <p:spPr>
          <a:xfrm>
            <a:off x="3996600" y="1758502"/>
            <a:ext cx="8664999" cy="439076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800" b="0" i="0" u="none" strike="noStrike" kern="1200" cap="none" spc="0" baseline="0" dirty="0">
                <a:solidFill>
                  <a:schemeClr val="bg1"/>
                </a:solidFill>
                <a:uFillTx/>
                <a:latin typeface="Calibri"/>
              </a:rPr>
              <a:t>Fråga oss ledare</a:t>
            </a: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2800" dirty="0">
              <a:solidFill>
                <a:schemeClr val="bg1"/>
              </a:solidFill>
              <a:latin typeface="Calibri"/>
            </a:endParaRP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800" b="0" i="0" u="none" strike="noStrike" kern="1200" cap="none" spc="0" baseline="0" dirty="0">
                <a:solidFill>
                  <a:schemeClr val="bg1"/>
                </a:solidFill>
                <a:uFillTx/>
                <a:latin typeface="Calibri"/>
              </a:rPr>
              <a:t>Barn och Ungdomsansvariga i styrelsen</a:t>
            </a:r>
          </a:p>
          <a:p>
            <a:pPr marL="655204" lvl="1" indent="-198004">
              <a:lnSpc>
                <a:spcPct val="95000"/>
              </a:lnSpc>
              <a:spcBef>
                <a:spcPts val="1000"/>
              </a:spcBef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800" b="0" i="0" u="none" strike="noStrike" kern="1200" cap="none" spc="0" baseline="0" dirty="0">
                <a:solidFill>
                  <a:schemeClr val="bg1"/>
                </a:solidFill>
                <a:uFillTx/>
                <a:latin typeface="Calibri"/>
              </a:rPr>
              <a:t>Sussie Rajala 070-2154758</a:t>
            </a:r>
          </a:p>
          <a:p>
            <a:pPr marL="655204" lvl="1" indent="-198004">
              <a:lnSpc>
                <a:spcPct val="95000"/>
              </a:lnSpc>
              <a:spcBef>
                <a:spcPts val="1000"/>
              </a:spcBef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800" b="0" i="0" u="none" strike="noStrike" kern="1200" cap="none" spc="0" baseline="0" dirty="0">
                <a:solidFill>
                  <a:schemeClr val="bg1"/>
                </a:solidFill>
                <a:uFillTx/>
                <a:latin typeface="Calibri"/>
              </a:rPr>
              <a:t>Lars Carlsson 070-9417341  (Trygghetsansvarig)</a:t>
            </a: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800" dirty="0">
                <a:solidFill>
                  <a:schemeClr val="bg1"/>
                </a:solidFill>
                <a:latin typeface="Calibri"/>
              </a:rPr>
              <a:t>Fotbollsutvecklare i Föreningen</a:t>
            </a:r>
          </a:p>
          <a:p>
            <a:pPr marL="655204" lvl="1" indent="-198004">
              <a:lnSpc>
                <a:spcPct val="95000"/>
              </a:lnSpc>
              <a:spcBef>
                <a:spcPts val="1000"/>
              </a:spcBef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800" dirty="0">
                <a:solidFill>
                  <a:schemeClr val="bg1"/>
                </a:solidFill>
                <a:latin typeface="Calibri"/>
              </a:rPr>
              <a:t>Johan Haglind 073-5360863</a:t>
            </a:r>
          </a:p>
          <a:p>
            <a:pPr marL="655204" lvl="1" indent="-198004">
              <a:lnSpc>
                <a:spcPct val="95000"/>
              </a:lnSpc>
              <a:spcBef>
                <a:spcPts val="1000"/>
              </a:spcBef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800" dirty="0">
                <a:solidFill>
                  <a:schemeClr val="bg1"/>
                </a:solidFill>
                <a:latin typeface="Calibri"/>
              </a:rPr>
              <a:t>Armin Spica 073-5153613</a:t>
            </a:r>
            <a:endParaRPr lang="sv-SE" sz="2800" b="0" i="0" u="none" strike="noStrike" kern="1200" cap="none" spc="0" baseline="0" dirty="0">
              <a:solidFill>
                <a:schemeClr val="bg1"/>
              </a:solidFill>
              <a:uFillTx/>
              <a:latin typeface="Calibri"/>
            </a:endParaRPr>
          </a:p>
          <a:p>
            <a:pPr marR="0" lvl="0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2800" b="0" i="0" u="none" strike="noStrike" kern="1200" cap="none" spc="0" baseline="0" dirty="0">
              <a:solidFill>
                <a:schemeClr val="bg1"/>
              </a:solidFill>
              <a:uFillTx/>
              <a:latin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649123-9AB6-5CF5-5632-8B42D483CCC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2626037"/>
            <a:ext cx="3558102" cy="22882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pSp>
        <p:nvGrpSpPr>
          <p:cNvPr id="7" name="Group 4">
            <a:extLst>
              <a:ext uri="{FF2B5EF4-FFF2-40B4-BE49-F238E27FC236}">
                <a16:creationId xmlns:a16="http://schemas.microsoft.com/office/drawing/2014/main" id="{B8E13945-F402-0D05-0700-BFB31DF1C67E}"/>
              </a:ext>
            </a:extLst>
          </p:cNvPr>
          <p:cNvGrpSpPr/>
          <p:nvPr/>
        </p:nvGrpSpPr>
        <p:grpSpPr>
          <a:xfrm>
            <a:off x="0" y="132885"/>
            <a:ext cx="12011220" cy="1624263"/>
            <a:chOff x="0" y="8730"/>
            <a:chExt cx="12011220" cy="1624263"/>
          </a:xfrm>
        </p:grpSpPr>
        <p:sp>
          <p:nvSpPr>
            <p:cNvPr id="9" name="Rectangle 5">
              <a:extLst>
                <a:ext uri="{FF2B5EF4-FFF2-40B4-BE49-F238E27FC236}">
                  <a16:creationId xmlns:a16="http://schemas.microsoft.com/office/drawing/2014/main" id="{0E9ACD92-00B5-71B7-5BA4-5ADEBCD11AF4}"/>
                </a:ext>
              </a:extLst>
            </p:cNvPr>
            <p:cNvSpPr/>
            <p:nvPr/>
          </p:nvSpPr>
          <p:spPr>
            <a:xfrm>
              <a:off x="0" y="180870"/>
              <a:ext cx="10771833" cy="992606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latshållare för innehåll 6">
              <a:extLst>
                <a:ext uri="{FF2B5EF4-FFF2-40B4-BE49-F238E27FC236}">
                  <a16:creationId xmlns:a16="http://schemas.microsoft.com/office/drawing/2014/main" id="{DF9B5E82-4CC6-7D2B-E9ED-F9F543B16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65574" y="8730"/>
              <a:ext cx="1545646" cy="1624263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9EED65-5472-449D-B1C9-F93C5397581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75988" y="1173476"/>
            <a:ext cx="10242002" cy="770253"/>
          </a:xfrm>
          <a:noFill/>
          <a:ln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algn="l"/>
            <a:r>
              <a:rPr lang="en-US" sz="3600" b="1" dirty="0" err="1">
                <a:latin typeface="Calibri-Bold"/>
              </a:rPr>
              <a:t>Ledaren</a:t>
            </a:r>
            <a:r>
              <a:rPr lang="en-US" sz="3600" b="1" dirty="0">
                <a:latin typeface="Calibri-Bold"/>
              </a:rPr>
              <a:t> </a:t>
            </a:r>
            <a:r>
              <a:rPr lang="en-US" sz="3600" b="1" dirty="0" err="1">
                <a:latin typeface="Calibri-Bold"/>
              </a:rPr>
              <a:t>i</a:t>
            </a:r>
            <a:r>
              <a:rPr lang="en-US" sz="3600" b="1" dirty="0">
                <a:latin typeface="Calibri-Bold"/>
              </a:rPr>
              <a:t> BSK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FC7862B-9D82-4E91-A278-6756D706D62A}"/>
              </a:ext>
            </a:extLst>
          </p:cNvPr>
          <p:cNvSpPr txBox="1"/>
          <p:nvPr/>
        </p:nvSpPr>
        <p:spPr>
          <a:xfrm>
            <a:off x="750849" y="2302686"/>
            <a:ext cx="10411421" cy="40074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>
              <a:defRPr lang="sv-SE"/>
            </a:defPPr>
            <a:lvl1pPr marL="198004" marR="0" lvl="0" indent="-198004" fontAlgn="auto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b="0" i="0" u="none" strike="noStrike" kern="0" cap="none" spc="0" baseline="0">
                <a:solidFill>
                  <a:srgbClr val="000000"/>
                </a:solidFill>
                <a:uFillTx/>
                <a:latin typeface="Calibri" panose="020F0502020204030204" pitchFamily="34" charset="0"/>
              </a:defRPr>
            </a:lvl1pPr>
          </a:lstStyle>
          <a:p>
            <a:r>
              <a:rPr lang="sv-SE" dirty="0"/>
              <a:t>Ha en hög kvalitet såväl idrottsligt som socialt och framstå som goda föredömen för alla, </a:t>
            </a:r>
            <a:endParaRPr lang="en-US" dirty="0"/>
          </a:p>
          <a:p>
            <a:r>
              <a:rPr lang="sv-SE" dirty="0"/>
              <a:t>Arbeta enligt BSK:s verksamhets och utbildningsidé. </a:t>
            </a:r>
            <a:endParaRPr lang="en-US" dirty="0"/>
          </a:p>
          <a:p>
            <a:r>
              <a:rPr lang="sv-SE" dirty="0"/>
              <a:t>Under träning och match på ett positivt sätt dirigera, uppmuntra och motivera sina spelare, </a:t>
            </a:r>
            <a:endParaRPr lang="en-US" dirty="0"/>
          </a:p>
          <a:p>
            <a:r>
              <a:rPr lang="sv-SE" dirty="0"/>
              <a:t>Bära BSK:s träningsoverall vid alla tillfällen då man representerar föreningen. </a:t>
            </a:r>
            <a:endParaRPr lang="en-US" dirty="0"/>
          </a:p>
          <a:p>
            <a:r>
              <a:rPr lang="sv-SE" dirty="0"/>
              <a:t>Delta på de möten, konferenser och träffar som gäller den enskilda ledaren, </a:t>
            </a:r>
            <a:endParaRPr lang="en-US" dirty="0"/>
          </a:p>
          <a:p>
            <a:r>
              <a:rPr lang="sv-SE" dirty="0"/>
              <a:t>Värna om gemenskap, sammanhållning, kamratanda och ge ungdomarna en positiv livssyn, </a:t>
            </a:r>
            <a:endParaRPr lang="en-US" dirty="0"/>
          </a:p>
          <a:p>
            <a:r>
              <a:rPr lang="sv-SE" dirty="0"/>
              <a:t>Skapa bra relationer med motståndare, domare och föräldrar, </a:t>
            </a:r>
            <a:endParaRPr lang="en-US" dirty="0"/>
          </a:p>
          <a:p>
            <a:r>
              <a:rPr lang="sv-SE" dirty="0"/>
              <a:t>Vara lojal mot föreningen, först på plats – lämna sist.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C4242C3-0CC3-B1C5-E228-8E94A8448B24}"/>
              </a:ext>
            </a:extLst>
          </p:cNvPr>
          <p:cNvGrpSpPr/>
          <p:nvPr/>
        </p:nvGrpSpPr>
        <p:grpSpPr>
          <a:xfrm>
            <a:off x="0" y="8730"/>
            <a:ext cx="12011220" cy="1624263"/>
            <a:chOff x="0" y="8730"/>
            <a:chExt cx="12011220" cy="162426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FF62396-D41F-B6D4-9FC1-DD760756FBA7}"/>
                </a:ext>
              </a:extLst>
            </p:cNvPr>
            <p:cNvSpPr/>
            <p:nvPr/>
          </p:nvSpPr>
          <p:spPr>
            <a:xfrm>
              <a:off x="0" y="180870"/>
              <a:ext cx="10771833" cy="99260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latshållare för innehåll 6">
              <a:extLst>
                <a:ext uri="{FF2B5EF4-FFF2-40B4-BE49-F238E27FC236}">
                  <a16:creationId xmlns:a16="http://schemas.microsoft.com/office/drawing/2014/main" id="{007F0880-6CFC-2498-66E8-EA809EC0C1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65574" y="8730"/>
              <a:ext cx="1545646" cy="16242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74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9EED65-5472-449D-B1C9-F93C5397581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75988" y="1173476"/>
            <a:ext cx="10242002" cy="770253"/>
          </a:xfrm>
          <a:noFill/>
          <a:ln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algn="l"/>
            <a:r>
              <a:rPr lang="en-US" sz="3600" b="1" dirty="0" err="1">
                <a:latin typeface="Calibri-Bold"/>
              </a:rPr>
              <a:t>Spelaren</a:t>
            </a:r>
            <a:r>
              <a:rPr lang="en-US" sz="3600" b="1" dirty="0">
                <a:latin typeface="Calibri-Bold"/>
              </a:rPr>
              <a:t> </a:t>
            </a:r>
            <a:r>
              <a:rPr lang="en-US" sz="3600" b="1" dirty="0" err="1">
                <a:latin typeface="Calibri-Bold"/>
              </a:rPr>
              <a:t>i</a:t>
            </a:r>
            <a:r>
              <a:rPr lang="en-US" sz="3600" b="1" dirty="0">
                <a:latin typeface="Calibri-Bold"/>
              </a:rPr>
              <a:t> BSK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FC7862B-9D82-4E91-A278-6756D706D62A}"/>
              </a:ext>
            </a:extLst>
          </p:cNvPr>
          <p:cNvSpPr txBox="1"/>
          <p:nvPr/>
        </p:nvSpPr>
        <p:spPr>
          <a:xfrm>
            <a:off x="750849" y="2302686"/>
            <a:ext cx="10411421" cy="40074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>
              <a:defRPr lang="sv-SE"/>
            </a:defPPr>
            <a:lvl1pPr marL="198004" marR="0" lvl="0" indent="-198004" fontAlgn="auto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b="0" i="0" u="none" strike="noStrike" kern="0" cap="none" spc="0" baseline="0">
                <a:solidFill>
                  <a:srgbClr val="000000"/>
                </a:solidFill>
                <a:uFillTx/>
                <a:latin typeface="Calibri" panose="020F0502020204030204" pitchFamily="34" charset="0"/>
              </a:defRPr>
            </a:lvl1pPr>
          </a:lstStyle>
          <a:p>
            <a:r>
              <a:rPr lang="sv-SE" dirty="0"/>
              <a:t>BSK skall erbjuda alla pojkar och flickor möjlighet att träna och spela fotboll från 6 år, med start i BSK:s fotbollsskola. </a:t>
            </a:r>
            <a:endParaRPr lang="en-US" dirty="0"/>
          </a:p>
          <a:p>
            <a:r>
              <a:rPr lang="sv-SE" dirty="0"/>
              <a:t>Vi vill fostra spelarna till ansvarskännande människor som respekterar regler och normer; både på fotbollsplan och utanför den. </a:t>
            </a:r>
            <a:endParaRPr lang="en-US" dirty="0"/>
          </a:p>
          <a:p>
            <a:r>
              <a:rPr lang="sv-SE" dirty="0"/>
              <a:t>Vi vill bedriva fotbollsverksamhet där individens utveckling inom laget är i centrum. </a:t>
            </a:r>
            <a:endParaRPr lang="en-US" dirty="0"/>
          </a:p>
          <a:p>
            <a:r>
              <a:rPr lang="sv-SE" dirty="0"/>
              <a:t>Vårt mål är ett representationslag (Dam och Herr) som i huvudsak består av spelare från de egna leden.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2BAB621-6645-BB90-FA77-354BD9CCB72C}"/>
              </a:ext>
            </a:extLst>
          </p:cNvPr>
          <p:cNvGrpSpPr/>
          <p:nvPr/>
        </p:nvGrpSpPr>
        <p:grpSpPr>
          <a:xfrm>
            <a:off x="0" y="8730"/>
            <a:ext cx="12011220" cy="1624263"/>
            <a:chOff x="0" y="8730"/>
            <a:chExt cx="12011220" cy="162426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44316C5-0999-439E-9844-AA29B09F3645}"/>
                </a:ext>
              </a:extLst>
            </p:cNvPr>
            <p:cNvSpPr/>
            <p:nvPr/>
          </p:nvSpPr>
          <p:spPr>
            <a:xfrm>
              <a:off x="0" y="180870"/>
              <a:ext cx="10771833" cy="99260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latshållare för innehåll 6">
              <a:extLst>
                <a:ext uri="{FF2B5EF4-FFF2-40B4-BE49-F238E27FC236}">
                  <a16:creationId xmlns:a16="http://schemas.microsoft.com/office/drawing/2014/main" id="{7070DD5A-3785-FAFD-2BD9-2BAEC875D2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65574" y="8730"/>
              <a:ext cx="1545646" cy="16242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117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9EED65-5472-449D-B1C9-F93C5397581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75988" y="1173476"/>
            <a:ext cx="10242002" cy="770253"/>
          </a:xfrm>
          <a:noFill/>
          <a:ln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algn="l"/>
            <a:r>
              <a:rPr lang="en-US" sz="3600" b="1" dirty="0" err="1">
                <a:latin typeface="Calibri-Bold"/>
              </a:rPr>
              <a:t>Spelaren</a:t>
            </a:r>
            <a:r>
              <a:rPr lang="en-US" sz="3600" b="1" dirty="0">
                <a:latin typeface="Calibri-Bold"/>
              </a:rPr>
              <a:t> </a:t>
            </a:r>
            <a:r>
              <a:rPr lang="en-US" sz="3600" b="1" dirty="0" err="1">
                <a:latin typeface="Calibri-Bold"/>
              </a:rPr>
              <a:t>i</a:t>
            </a:r>
            <a:r>
              <a:rPr lang="en-US" sz="3600" b="1" dirty="0">
                <a:latin typeface="Calibri-Bold"/>
              </a:rPr>
              <a:t> BSK, </a:t>
            </a:r>
            <a:r>
              <a:rPr lang="sv-SE" sz="3600" b="1" dirty="0">
                <a:latin typeface="Calibri-Bold"/>
              </a:rPr>
              <a:t>Policy åldersindelning </a:t>
            </a:r>
            <a:r>
              <a:rPr lang="en-US" sz="3600" b="1" dirty="0">
                <a:latin typeface="Calibri-Bold"/>
              </a:rPr>
              <a:t>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FC7862B-9D82-4E91-A278-6756D706D62A}"/>
              </a:ext>
            </a:extLst>
          </p:cNvPr>
          <p:cNvSpPr txBox="1"/>
          <p:nvPr/>
        </p:nvSpPr>
        <p:spPr>
          <a:xfrm>
            <a:off x="750849" y="2302686"/>
            <a:ext cx="10411421" cy="40074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>
              <a:defRPr lang="sv-SE"/>
            </a:defPPr>
            <a:lvl1pPr marL="198004" marR="0" lvl="0" indent="-198004" fontAlgn="auto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b="0" i="0" u="none" strike="noStrike" kern="0" cap="none" spc="0" baseline="0">
                <a:solidFill>
                  <a:srgbClr val="000000"/>
                </a:solidFill>
                <a:uFillTx/>
                <a:latin typeface="Calibri" panose="020F0502020204030204" pitchFamily="34" charset="0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Utgångspunkt och bas i sin egen åldersgrupp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Rotationsträning med äldre och yngre lag kan erbjudas från 7 mot 7 åren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Ledare kontaktar yngre lag om man har behov av att låna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Vid match med äldre lag är det yngre lagets ledare som väljer spelare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Flera spelare skall erbjudas chansen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Egna lagets spelare har alltid förtur till match och dubblering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Schemaändring 2024 för att underlätta extra träning för de som önskar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Viktigt att inte bara utmanas mot bättre spelare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2BAB621-6645-BB90-FA77-354BD9CCB72C}"/>
              </a:ext>
            </a:extLst>
          </p:cNvPr>
          <p:cNvGrpSpPr/>
          <p:nvPr/>
        </p:nvGrpSpPr>
        <p:grpSpPr>
          <a:xfrm>
            <a:off x="0" y="8730"/>
            <a:ext cx="12011220" cy="1624263"/>
            <a:chOff x="0" y="8730"/>
            <a:chExt cx="12011220" cy="162426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44316C5-0999-439E-9844-AA29B09F3645}"/>
                </a:ext>
              </a:extLst>
            </p:cNvPr>
            <p:cNvSpPr/>
            <p:nvPr/>
          </p:nvSpPr>
          <p:spPr>
            <a:xfrm>
              <a:off x="0" y="180870"/>
              <a:ext cx="10771833" cy="99260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latshållare för innehåll 6">
              <a:extLst>
                <a:ext uri="{FF2B5EF4-FFF2-40B4-BE49-F238E27FC236}">
                  <a16:creationId xmlns:a16="http://schemas.microsoft.com/office/drawing/2014/main" id="{7070DD5A-3785-FAFD-2BD9-2BAEC875D2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65574" y="8730"/>
              <a:ext cx="1545646" cy="16242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649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9EED65-5472-449D-B1C9-F93C5397581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75988" y="1173476"/>
            <a:ext cx="4051385" cy="770253"/>
          </a:xfrm>
        </p:spPr>
        <p:txBody>
          <a:bodyPr anchorCtr="0">
            <a:normAutofit/>
          </a:bodyPr>
          <a:lstStyle/>
          <a:p>
            <a:pPr algn="l"/>
            <a:r>
              <a:rPr lang="en-US" sz="3600" b="1" i="0" u="none" strike="noStrike" baseline="0" dirty="0">
                <a:solidFill>
                  <a:schemeClr val="bg1"/>
                </a:solidFill>
                <a:latin typeface="Calibri-Bold"/>
              </a:rPr>
              <a:t>BSK</a:t>
            </a:r>
            <a:r>
              <a:rPr lang="en-US" sz="3600" b="1" i="0" u="none" strike="noStrike" dirty="0">
                <a:solidFill>
                  <a:schemeClr val="bg1"/>
                </a:solidFill>
                <a:latin typeface="Calibri-Bold"/>
              </a:rPr>
              <a:t> </a:t>
            </a:r>
            <a:r>
              <a:rPr lang="en-US" sz="3600" b="1" i="0" u="none" strike="noStrike" baseline="0" dirty="0">
                <a:solidFill>
                  <a:schemeClr val="bg1"/>
                </a:solidFill>
                <a:latin typeface="Calibri-Bold"/>
              </a:rPr>
              <a:t>P2017</a:t>
            </a:r>
            <a:endParaRPr lang="sv-SE" sz="7200" b="1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FC7862B-9D82-4E91-A278-6756D706D62A}"/>
              </a:ext>
            </a:extLst>
          </p:cNvPr>
          <p:cNvSpPr txBox="1"/>
          <p:nvPr/>
        </p:nvSpPr>
        <p:spPr>
          <a:xfrm>
            <a:off x="775987" y="1943729"/>
            <a:ext cx="5963015" cy="394542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numCol="2" anchor="t" anchorCtr="0" compatLnSpc="1">
            <a:noAutofit/>
          </a:bodyPr>
          <a:lstStyle/>
          <a:p>
            <a:pPr marL="342900" marR="0" lvl="0" indent="-342900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</a:rPr>
              <a:t>Antal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</a:rPr>
              <a:t>spelare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</a:rPr>
              <a:t>: 43</a:t>
            </a:r>
          </a:p>
          <a:p>
            <a:pPr marL="342900" marR="0" lvl="0" indent="-342900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baseline="0" dirty="0" err="1">
                <a:solidFill>
                  <a:schemeClr val="bg1"/>
                </a:solidFill>
                <a:latin typeface="Calibri" panose="020F0502020204030204" pitchFamily="34" charset="0"/>
              </a:rPr>
              <a:t>Ledare</a:t>
            </a:r>
            <a:endParaRPr lang="en-US" sz="2800" b="0" i="0" u="none" strike="noStrike" baseline="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800100" lvl="1" indent="-342900">
              <a:lnSpc>
                <a:spcPct val="95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Julia</a:t>
            </a:r>
            <a:endParaRPr lang="en-US" sz="2000" b="0" i="0" u="none" strike="noStrike" baseline="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800100" lvl="1" indent="-342900">
              <a:lnSpc>
                <a:spcPct val="95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Andreas</a:t>
            </a:r>
            <a:endParaRPr lang="en-US" sz="2000" b="0" i="0" u="none" strike="noStrike" baseline="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800100" lvl="1" indent="-342900">
              <a:lnSpc>
                <a:spcPct val="95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Josef</a:t>
            </a:r>
            <a:endParaRPr lang="en-US" sz="2000" b="0" i="0" u="none" strike="noStrike" baseline="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742950" lvl="1" indent="-285750">
              <a:lnSpc>
                <a:spcPct val="95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 David</a:t>
            </a:r>
          </a:p>
          <a:p>
            <a:pPr marL="742950" lvl="1" indent="-285750">
              <a:lnSpc>
                <a:spcPct val="95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Jonas </a:t>
            </a:r>
          </a:p>
          <a:p>
            <a:pPr marL="742950" lvl="1" indent="-285750">
              <a:lnSpc>
                <a:spcPct val="95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Marcus </a:t>
            </a:r>
          </a:p>
          <a:p>
            <a:pPr marL="742950" lvl="1" indent="-285750">
              <a:lnSpc>
                <a:spcPct val="95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742950" lvl="1" indent="-285750">
              <a:lnSpc>
                <a:spcPct val="95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742950" lvl="1" indent="-285750">
              <a:lnSpc>
                <a:spcPct val="95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742950" lvl="1" indent="-285750">
              <a:lnSpc>
                <a:spcPct val="95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lvl="1">
              <a:lnSpc>
                <a:spcPct val="95000"/>
              </a:lnSpc>
              <a:spcBef>
                <a:spcPts val="100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800100" lvl="1" indent="-342900">
              <a:lnSpc>
                <a:spcPct val="95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baseline="0" dirty="0" err="1">
                <a:solidFill>
                  <a:schemeClr val="bg1"/>
                </a:solidFill>
                <a:latin typeface="Calibri" panose="020F0502020204030204" pitchFamily="34" charset="0"/>
              </a:rPr>
              <a:t>Kristoffer</a:t>
            </a:r>
            <a:endParaRPr lang="en-US" sz="2000" b="0" i="0" u="none" strike="noStrike" baseline="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800100" lvl="1" indent="-342900">
              <a:lnSpc>
                <a:spcPct val="95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Fredrik </a:t>
            </a:r>
            <a:endParaRPr lang="en-US" sz="2000" b="0" i="0" u="none" strike="noStrike" baseline="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742950" lvl="1" indent="-285750">
              <a:lnSpc>
                <a:spcPct val="95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Gino</a:t>
            </a:r>
            <a:r>
              <a:rPr lang="en-US" sz="2000" b="0" i="0" u="none" strike="noStrike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endParaRPr lang="en-US" sz="2000" baseline="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800100" lvl="1" indent="-342900">
              <a:lnSpc>
                <a:spcPct val="95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dirty="0">
                <a:solidFill>
                  <a:schemeClr val="bg1"/>
                </a:solidFill>
                <a:latin typeface="Calibri" panose="020F0502020204030204" pitchFamily="34" charset="0"/>
              </a:rPr>
              <a:t>Johan</a:t>
            </a:r>
          </a:p>
          <a:p>
            <a:pPr marL="800100" lvl="1" indent="-342900">
              <a:lnSpc>
                <a:spcPct val="95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Niklas </a:t>
            </a:r>
            <a:endParaRPr lang="en-US" sz="2000" b="0" i="0" u="none" strike="noStrike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lvl="1">
              <a:lnSpc>
                <a:spcPct val="95000"/>
              </a:lnSpc>
              <a:spcBef>
                <a:spcPts val="100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600" b="0" i="0" u="none" strike="noStrike" baseline="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lvl="1">
              <a:lnSpc>
                <a:spcPct val="95000"/>
              </a:lnSpc>
              <a:spcBef>
                <a:spcPts val="100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600" b="0" i="0" u="none" strike="noStrike" baseline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877" y="1711486"/>
            <a:ext cx="5570220" cy="4177665"/>
          </a:xfrm>
          <a:prstGeom prst="rect">
            <a:avLst/>
          </a:prstGeom>
        </p:spPr>
      </p:pic>
      <p:grpSp>
        <p:nvGrpSpPr>
          <p:cNvPr id="4" name="Group 5">
            <a:extLst>
              <a:ext uri="{FF2B5EF4-FFF2-40B4-BE49-F238E27FC236}">
                <a16:creationId xmlns:a16="http://schemas.microsoft.com/office/drawing/2014/main" id="{59F744CE-AF49-5EFE-D5A0-FBB9571DC749}"/>
              </a:ext>
            </a:extLst>
          </p:cNvPr>
          <p:cNvGrpSpPr/>
          <p:nvPr/>
        </p:nvGrpSpPr>
        <p:grpSpPr>
          <a:xfrm>
            <a:off x="0" y="0"/>
            <a:ext cx="12011220" cy="1624263"/>
            <a:chOff x="0" y="8730"/>
            <a:chExt cx="12011220" cy="1624263"/>
          </a:xfrm>
        </p:grpSpPr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799AEEFB-B7F6-04AC-38D6-D507F7128D85}"/>
                </a:ext>
              </a:extLst>
            </p:cNvPr>
            <p:cNvSpPr/>
            <p:nvPr/>
          </p:nvSpPr>
          <p:spPr>
            <a:xfrm>
              <a:off x="0" y="180870"/>
              <a:ext cx="10771833" cy="992606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pic>
          <p:nvPicPr>
            <p:cNvPr id="7" name="Platshållare för innehåll 6">
              <a:extLst>
                <a:ext uri="{FF2B5EF4-FFF2-40B4-BE49-F238E27FC236}">
                  <a16:creationId xmlns:a16="http://schemas.microsoft.com/office/drawing/2014/main" id="{95BAACE0-6C70-A009-BF9A-2B475C6A10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65574" y="8730"/>
              <a:ext cx="1545646" cy="1624263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66876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9EED65-5472-449D-B1C9-F93C5397581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75988" y="1173476"/>
            <a:ext cx="10242002" cy="770253"/>
          </a:xfrm>
          <a:noFill/>
          <a:ln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algn="l"/>
            <a:r>
              <a:rPr lang="en-US" sz="3600" b="1" dirty="0" err="1">
                <a:latin typeface="Calibri-Bold"/>
              </a:rPr>
              <a:t>Förälder</a:t>
            </a:r>
            <a:r>
              <a:rPr lang="en-US" sz="3600" b="1" dirty="0">
                <a:latin typeface="Calibri-Bold"/>
              </a:rPr>
              <a:t> </a:t>
            </a:r>
            <a:r>
              <a:rPr lang="en-US" sz="3600" b="1" dirty="0" err="1">
                <a:latin typeface="Calibri-Bold"/>
              </a:rPr>
              <a:t>i</a:t>
            </a:r>
            <a:r>
              <a:rPr lang="en-US" sz="3600" b="1" dirty="0">
                <a:latin typeface="Calibri-Bold"/>
              </a:rPr>
              <a:t> BSK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FC7862B-9D82-4E91-A278-6756D706D62A}"/>
              </a:ext>
            </a:extLst>
          </p:cNvPr>
          <p:cNvSpPr txBox="1"/>
          <p:nvPr/>
        </p:nvSpPr>
        <p:spPr>
          <a:xfrm>
            <a:off x="691278" y="1943729"/>
            <a:ext cx="10411421" cy="40074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>
              <a:defRPr lang="sv-SE"/>
            </a:defPPr>
            <a:lvl1pPr marL="198004" marR="0" lvl="0" indent="-198004" fontAlgn="auto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b="0" i="0" u="none" strike="noStrike" kern="0" cap="none" spc="0" baseline="0">
                <a:solidFill>
                  <a:srgbClr val="000000"/>
                </a:solidFill>
                <a:uFillTx/>
                <a:latin typeface="Calibri" panose="020F0502020204030204" pitchFamily="34" charset="0"/>
              </a:defRPr>
            </a:lvl1pPr>
          </a:lstStyle>
          <a:p>
            <a:r>
              <a:rPr lang="sv-SE" sz="1200" dirty="0"/>
              <a:t>Acceptera och delta enligt BSK Verksamhetsidé och Spelarutbildningsplan. </a:t>
            </a:r>
            <a:endParaRPr lang="en-US" sz="1200" dirty="0"/>
          </a:p>
          <a:p>
            <a:r>
              <a:rPr lang="sv-SE" sz="1200" dirty="0"/>
              <a:t>Får information av ledarna i laget inför varje säsong (föräldraträff) och fortlöpande under säsongen. </a:t>
            </a:r>
            <a:endParaRPr lang="en-US" sz="1200" dirty="0"/>
          </a:p>
          <a:p>
            <a:r>
              <a:rPr lang="sv-SE" sz="1200" dirty="0"/>
              <a:t>Till nya föräldrar ges föreningskunskap samt tillräcklig information för att kunna uppträda enligt ovan nämnda riktlinjer. </a:t>
            </a:r>
            <a:endParaRPr lang="en-US" sz="1200" dirty="0"/>
          </a:p>
          <a:p>
            <a:r>
              <a:rPr lang="sv-SE" sz="1200" dirty="0"/>
              <a:t>All hjälp uppskattas och behövs. </a:t>
            </a:r>
            <a:endParaRPr lang="en-US" sz="1200" dirty="0"/>
          </a:p>
          <a:p>
            <a:r>
              <a:rPr lang="sv-SE" sz="1200" dirty="0"/>
              <a:t>Lojalt ”dra sitt strå till stacken” när det gäller aktiviteter för laget, till exempel tvätt, skjuts till matcher, lottförsäljning m.m. </a:t>
            </a:r>
            <a:endParaRPr lang="en-US" sz="1200" dirty="0"/>
          </a:p>
          <a:p>
            <a:r>
              <a:rPr lang="sv-SE" sz="1200" dirty="0"/>
              <a:t>Se till att Ditt barn kommer i god tid till träningar och matcher samt att de alltid har rätt utrustning med till träning och match. </a:t>
            </a:r>
            <a:endParaRPr lang="en-US" sz="1200" dirty="0"/>
          </a:p>
          <a:p>
            <a:r>
              <a:rPr lang="sv-SE" sz="1200" dirty="0"/>
              <a:t>Ta del av information som kommer från föreningen i form av lappar, möten, hemsida m.m.. </a:t>
            </a:r>
            <a:endParaRPr lang="en-US" sz="1200" dirty="0"/>
          </a:p>
          <a:p>
            <a:r>
              <a:rPr lang="sv-SE" sz="1200" dirty="0"/>
              <a:t>Låt föreningens utbildade ledare ansvara för barnet under match och träning. Din inblandning kan verka förvirrande för barnet. </a:t>
            </a:r>
            <a:endParaRPr lang="en-US" sz="1200" dirty="0"/>
          </a:p>
          <a:p>
            <a:r>
              <a:rPr lang="sv-SE" sz="1200" dirty="0"/>
              <a:t>Uppmuntra i med och motgång. Kritisera inte utan ge positiv och konstruktiv kritik. </a:t>
            </a:r>
            <a:endParaRPr lang="en-US" sz="1200" dirty="0"/>
          </a:p>
          <a:p>
            <a:r>
              <a:rPr lang="sv-SE" sz="1200" dirty="0"/>
              <a:t>Fråga om matchen var spännande och rolig – inte bara om resultaten eller målgörarna. </a:t>
            </a:r>
            <a:endParaRPr lang="en-US" sz="1200" dirty="0"/>
          </a:p>
          <a:p>
            <a:r>
              <a:rPr lang="sv-SE" sz="1200" dirty="0"/>
              <a:t>Uppmuntra alla spelarna i laget – inte bara Ditt eget barn. </a:t>
            </a:r>
            <a:endParaRPr lang="en-US" sz="1200" dirty="0"/>
          </a:p>
          <a:p>
            <a:r>
              <a:rPr lang="sv-SE" sz="1200" dirty="0"/>
              <a:t>Tänk på att det är Ditt barn som spelar fotboll – inte Du. </a:t>
            </a:r>
            <a:endParaRPr lang="en-US" sz="1200" dirty="0"/>
          </a:p>
          <a:p>
            <a:r>
              <a:rPr lang="sv-SE" sz="1200" dirty="0"/>
              <a:t>Se på domaren som en vägledare.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CC88183-6413-8CD1-EA08-AC5EEFE63267}"/>
              </a:ext>
            </a:extLst>
          </p:cNvPr>
          <p:cNvGrpSpPr/>
          <p:nvPr/>
        </p:nvGrpSpPr>
        <p:grpSpPr>
          <a:xfrm>
            <a:off x="0" y="8730"/>
            <a:ext cx="12011220" cy="1624263"/>
            <a:chOff x="0" y="8730"/>
            <a:chExt cx="12011220" cy="162426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74EB57D-7293-C190-6155-80FED2616951}"/>
                </a:ext>
              </a:extLst>
            </p:cNvPr>
            <p:cNvSpPr/>
            <p:nvPr/>
          </p:nvSpPr>
          <p:spPr>
            <a:xfrm>
              <a:off x="0" y="180870"/>
              <a:ext cx="10771833" cy="99260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latshållare för innehåll 6">
              <a:extLst>
                <a:ext uri="{FF2B5EF4-FFF2-40B4-BE49-F238E27FC236}">
                  <a16:creationId xmlns:a16="http://schemas.microsoft.com/office/drawing/2014/main" id="{D7242208-B13B-1C2E-A0EA-14B07EF58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65574" y="8730"/>
              <a:ext cx="1545646" cy="16242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782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9EED65-5472-449D-B1C9-F93C5397581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75988" y="1173476"/>
            <a:ext cx="10242002" cy="770253"/>
          </a:xfrm>
          <a:noFill/>
          <a:ln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algn="l"/>
            <a:r>
              <a:rPr lang="en-US" sz="3600" b="1" dirty="0" err="1">
                <a:latin typeface="Calibri-Bold"/>
              </a:rPr>
              <a:t>Förälder</a:t>
            </a:r>
            <a:r>
              <a:rPr lang="en-US" sz="3600" b="1" dirty="0">
                <a:latin typeface="Calibri-Bold"/>
              </a:rPr>
              <a:t> </a:t>
            </a:r>
            <a:r>
              <a:rPr lang="en-US" sz="3600" b="1" dirty="0" err="1">
                <a:latin typeface="Calibri-Bold"/>
              </a:rPr>
              <a:t>i</a:t>
            </a:r>
            <a:r>
              <a:rPr lang="en-US" sz="3600" b="1" dirty="0">
                <a:latin typeface="Calibri-Bold"/>
              </a:rPr>
              <a:t> BSK, Kiosk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CC88183-6413-8CD1-EA08-AC5EEFE63267}"/>
              </a:ext>
            </a:extLst>
          </p:cNvPr>
          <p:cNvGrpSpPr/>
          <p:nvPr/>
        </p:nvGrpSpPr>
        <p:grpSpPr>
          <a:xfrm>
            <a:off x="0" y="8730"/>
            <a:ext cx="12011220" cy="1624263"/>
            <a:chOff x="0" y="8730"/>
            <a:chExt cx="12011220" cy="162426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74EB57D-7293-C190-6155-80FED2616951}"/>
                </a:ext>
              </a:extLst>
            </p:cNvPr>
            <p:cNvSpPr/>
            <p:nvPr/>
          </p:nvSpPr>
          <p:spPr>
            <a:xfrm>
              <a:off x="0" y="180870"/>
              <a:ext cx="10771833" cy="99260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latshållare för innehåll 6">
              <a:extLst>
                <a:ext uri="{FF2B5EF4-FFF2-40B4-BE49-F238E27FC236}">
                  <a16:creationId xmlns:a16="http://schemas.microsoft.com/office/drawing/2014/main" id="{D7242208-B13B-1C2E-A0EA-14B07EF58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65574" y="8730"/>
              <a:ext cx="1545646" cy="1624263"/>
            </a:xfrm>
            <a:prstGeom prst="rect">
              <a:avLst/>
            </a:prstGeom>
          </p:spPr>
        </p:pic>
      </p:grpSp>
      <p:sp>
        <p:nvSpPr>
          <p:cNvPr id="4" name="textruta 8">
            <a:extLst>
              <a:ext uri="{FF2B5EF4-FFF2-40B4-BE49-F238E27FC236}">
                <a16:creationId xmlns:a16="http://schemas.microsoft.com/office/drawing/2014/main" id="{F9FC967D-4F08-2ECE-6BB1-F4433A372918}"/>
              </a:ext>
            </a:extLst>
          </p:cNvPr>
          <p:cNvSpPr txBox="1"/>
          <p:nvPr/>
        </p:nvSpPr>
        <p:spPr>
          <a:xfrm>
            <a:off x="844054" y="2738472"/>
            <a:ext cx="96215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Varje lag har hand om kiosken 1 vecka per säsong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Kioskmanual finns på laget.se under dokument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Kiosken skall vara öppen 1 timma före och 45 min efter match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Saknas något i kiosken så kontakta Veronica Svahn 076-13 48 227 alt veronica.svahn@hotmail.com</a:t>
            </a:r>
          </a:p>
        </p:txBody>
      </p:sp>
    </p:spTree>
    <p:extLst>
      <p:ext uri="{BB962C8B-B14F-4D97-AF65-F5344CB8AC3E}">
        <p14:creationId xmlns:p14="http://schemas.microsoft.com/office/powerpoint/2010/main" val="246552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9EED65-5472-449D-B1C9-F93C5397581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75988" y="1173476"/>
            <a:ext cx="10242002" cy="770253"/>
          </a:xfrm>
          <a:noFill/>
          <a:ln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algn="l"/>
            <a:r>
              <a:rPr lang="en-US" sz="3600" b="1" i="0" u="none" strike="noStrike" baseline="0" dirty="0" err="1">
                <a:latin typeface="Calibri-Bold"/>
              </a:rPr>
              <a:t>Bankeryd</a:t>
            </a:r>
            <a:r>
              <a:rPr lang="en-US" sz="3600" b="1" i="0" u="none" strike="noStrike" baseline="0" dirty="0">
                <a:latin typeface="Calibri-Bold"/>
              </a:rPr>
              <a:t> </a:t>
            </a:r>
            <a:r>
              <a:rPr lang="en-US" sz="3600" b="1" i="0" u="none" strike="noStrike" baseline="0" dirty="0" err="1">
                <a:latin typeface="Calibri-Bold"/>
              </a:rPr>
              <a:t>Sportklubb</a:t>
            </a:r>
            <a:endParaRPr lang="en-US" sz="3600" b="1" i="0" u="none" strike="noStrike" baseline="0" dirty="0">
              <a:latin typeface="Calibri-Bold"/>
            </a:endParaRP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FC7862B-9D82-4E91-A278-6756D706D62A}"/>
              </a:ext>
            </a:extLst>
          </p:cNvPr>
          <p:cNvSpPr txBox="1"/>
          <p:nvPr/>
        </p:nvSpPr>
        <p:spPr>
          <a:xfrm>
            <a:off x="750849" y="2302686"/>
            <a:ext cx="10411421" cy="40074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>
              <a:defRPr lang="sv-SE"/>
            </a:defPPr>
            <a:lvl1pPr marL="198004" marR="0" lvl="0" indent="-198004" fontAlgn="auto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200" b="0" i="0" u="none" strike="noStrike" kern="0" cap="none" spc="0" baseline="0">
                <a:solidFill>
                  <a:srgbClr val="000000"/>
                </a:solidFill>
                <a:uFillTx/>
                <a:latin typeface="Calibri" panose="020F0502020204030204" pitchFamily="34" charset="0"/>
              </a:defRPr>
            </a:lvl1pPr>
          </a:lstStyle>
          <a:p>
            <a:r>
              <a:rPr lang="sv-SE" sz="2000" dirty="0"/>
              <a:t>Min fotboll app</a:t>
            </a:r>
          </a:p>
          <a:p>
            <a:pPr lvl="1"/>
            <a:r>
              <a:rPr lang="en-US" sz="1400" dirty="0" err="1"/>
              <a:t>Följ</a:t>
            </a:r>
            <a:r>
              <a:rPr lang="en-US" sz="1400" dirty="0"/>
              <a:t> Lag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seriespel</a:t>
            </a:r>
            <a:r>
              <a:rPr lang="en-US" sz="1400" dirty="0"/>
              <a:t> </a:t>
            </a:r>
            <a:r>
              <a:rPr lang="en-US" sz="1400" dirty="0" err="1"/>
              <a:t>från</a:t>
            </a:r>
            <a:r>
              <a:rPr lang="en-US" sz="1400" dirty="0"/>
              <a:t> BSK.</a:t>
            </a:r>
          </a:p>
          <a:p>
            <a:pPr lvl="1"/>
            <a:r>
              <a:rPr lang="en-US" sz="1400" dirty="0"/>
              <a:t>All </a:t>
            </a:r>
            <a:r>
              <a:rPr lang="en-US" sz="1400" dirty="0" err="1"/>
              <a:t>annan</a:t>
            </a:r>
            <a:r>
              <a:rPr lang="en-US" sz="1400" dirty="0"/>
              <a:t> </a:t>
            </a:r>
            <a:r>
              <a:rPr lang="en-US" sz="1400" dirty="0" err="1"/>
              <a:t>fotboll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Sverige </a:t>
            </a:r>
            <a:r>
              <a:rPr lang="en-US" sz="1400" dirty="0" err="1"/>
              <a:t>inklusive</a:t>
            </a:r>
            <a:r>
              <a:rPr lang="en-US" sz="1400" dirty="0"/>
              <a:t> </a:t>
            </a:r>
            <a:r>
              <a:rPr lang="en-US" sz="1400" dirty="0" err="1"/>
              <a:t>landslag</a:t>
            </a:r>
            <a:endParaRPr lang="en-US" sz="1400" dirty="0"/>
          </a:p>
          <a:p>
            <a:endParaRPr lang="sv-SE" sz="20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48D5D96-F931-05B6-08F5-A5F6552824B3}"/>
              </a:ext>
            </a:extLst>
          </p:cNvPr>
          <p:cNvGrpSpPr/>
          <p:nvPr/>
        </p:nvGrpSpPr>
        <p:grpSpPr>
          <a:xfrm>
            <a:off x="0" y="8730"/>
            <a:ext cx="12011220" cy="1624263"/>
            <a:chOff x="0" y="8730"/>
            <a:chExt cx="12011220" cy="162426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7E3A4AB-49C9-EB16-ECAB-ED678D5A2D64}"/>
                </a:ext>
              </a:extLst>
            </p:cNvPr>
            <p:cNvSpPr/>
            <p:nvPr/>
          </p:nvSpPr>
          <p:spPr>
            <a:xfrm>
              <a:off x="0" y="180870"/>
              <a:ext cx="10771833" cy="99260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latshållare för innehåll 6">
              <a:extLst>
                <a:ext uri="{FF2B5EF4-FFF2-40B4-BE49-F238E27FC236}">
                  <a16:creationId xmlns:a16="http://schemas.microsoft.com/office/drawing/2014/main" id="{DDF55F98-C26E-20E2-E17C-5B149E6FC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65574" y="8730"/>
              <a:ext cx="1545646" cy="1624263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2CF8CC06-B2B5-3A0B-B4DF-7F9AFD229DC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5411" y="2283507"/>
            <a:ext cx="2126652" cy="37216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98AC209-6D87-C5F3-6340-5DE38F1E371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3023" y="2283507"/>
            <a:ext cx="2118810" cy="372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94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hlinkClick r:id="rId3"/>
            <a:extLst>
              <a:ext uri="{FF2B5EF4-FFF2-40B4-BE49-F238E27FC236}">
                <a16:creationId xmlns:a16="http://schemas.microsoft.com/office/drawing/2014/main" id="{F2D3FB55-886F-498F-A78D-4C28CF0953C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0836" y="2268278"/>
            <a:ext cx="5660368" cy="316850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ktangel: rundade hörn 6">
            <a:extLst>
              <a:ext uri="{FF2B5EF4-FFF2-40B4-BE49-F238E27FC236}">
                <a16:creationId xmlns:a16="http://schemas.microsoft.com/office/drawing/2014/main" id="{A412AD9D-21FA-48DC-8D8C-A160BF2CFB45}"/>
              </a:ext>
            </a:extLst>
          </p:cNvPr>
          <p:cNvSpPr/>
          <p:nvPr/>
        </p:nvSpPr>
        <p:spPr>
          <a:xfrm>
            <a:off x="6096003" y="5608929"/>
            <a:ext cx="5604833" cy="1115806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000000">
              <a:alpha val="48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457200" marR="0" lvl="0" indent="-45720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6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Vad innebärdet att stötta</a:t>
            </a:r>
            <a:r>
              <a:rPr lang="sv-SE" sz="1600" b="0" i="0" u="none" strike="noStrike" kern="1200" cap="none" spc="0" dirty="0">
                <a:solidFill>
                  <a:srgbClr val="FFFFFF"/>
                </a:solidFill>
                <a:uFillTx/>
                <a:latin typeface="Calibri"/>
              </a:rPr>
              <a:t> lagom mycket som förälder</a:t>
            </a:r>
            <a:r>
              <a:rPr lang="sv-SE" sz="16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?</a:t>
            </a:r>
          </a:p>
          <a:p>
            <a:pPr marL="457200" marR="0" lvl="0" indent="-45720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600" dirty="0">
                <a:solidFill>
                  <a:srgbClr val="FFFFFF"/>
                </a:solidFill>
                <a:latin typeface="Calibri"/>
              </a:rPr>
              <a:t>Går det att ta reda på vad barnen tycker om engagemanget från oss vuxna?</a:t>
            </a:r>
            <a:endParaRPr lang="sv-SE" sz="16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7CB32DF1-8094-4E8C-AC65-3B90CAE0006C}"/>
              </a:ext>
            </a:extLst>
          </p:cNvPr>
          <p:cNvSpPr txBox="1"/>
          <p:nvPr/>
        </p:nvSpPr>
        <p:spPr>
          <a:xfrm>
            <a:off x="936629" y="1325880"/>
            <a:ext cx="9764322" cy="7702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45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Fotbollsförälder i BSK</a:t>
            </a:r>
          </a:p>
        </p:txBody>
      </p:sp>
      <p:pic>
        <p:nvPicPr>
          <p:cNvPr id="5" name="Bild 9" descr="Chatt">
            <a:extLst>
              <a:ext uri="{FF2B5EF4-FFF2-40B4-BE49-F238E27FC236}">
                <a16:creationId xmlns:a16="http://schemas.microsoft.com/office/drawing/2014/main" id="{F30AA15F-91E6-40E4-8DE6-5C79BDE02E1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5444" t="18256" r="4331" b="18256"/>
          <a:stretch>
            <a:fillRect/>
          </a:stretch>
        </p:blipFill>
        <p:spPr>
          <a:xfrm>
            <a:off x="8555419" y="3270360"/>
            <a:ext cx="3511725" cy="2471220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3FEC973-1623-C5BE-0078-19CC96B02C6A}"/>
              </a:ext>
            </a:extLst>
          </p:cNvPr>
          <p:cNvGrpSpPr/>
          <p:nvPr/>
        </p:nvGrpSpPr>
        <p:grpSpPr>
          <a:xfrm>
            <a:off x="0" y="8730"/>
            <a:ext cx="12011220" cy="1624263"/>
            <a:chOff x="0" y="8730"/>
            <a:chExt cx="12011220" cy="162426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B9E5F41-EF39-E52F-B7A7-93FB96F033BD}"/>
                </a:ext>
              </a:extLst>
            </p:cNvPr>
            <p:cNvSpPr/>
            <p:nvPr/>
          </p:nvSpPr>
          <p:spPr>
            <a:xfrm>
              <a:off x="0" y="180870"/>
              <a:ext cx="10771833" cy="99260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latshållare för innehåll 6">
              <a:extLst>
                <a:ext uri="{FF2B5EF4-FFF2-40B4-BE49-F238E27FC236}">
                  <a16:creationId xmlns:a16="http://schemas.microsoft.com/office/drawing/2014/main" id="{55AF276C-ECD5-EAE3-C92E-AB7AF905067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65574" y="8730"/>
              <a:ext cx="1545646" cy="16242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3691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EABC36-6B23-4DB4-8A53-10A1D58E361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84226" y="1173476"/>
            <a:ext cx="10242002" cy="770253"/>
          </a:xfrm>
        </p:spPr>
        <p:txBody>
          <a:bodyPr anchorCtr="0"/>
          <a:lstStyle/>
          <a:p>
            <a:pPr lvl="0" algn="l"/>
            <a:r>
              <a:rPr lang="sv-SE" sz="4500" b="1" dirty="0">
                <a:latin typeface="Calibri"/>
              </a:rPr>
              <a:t>Engagemang från vårdnadshavare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1816A74-798D-4B06-AD52-99AECF14768E}"/>
              </a:ext>
            </a:extLst>
          </p:cNvPr>
          <p:cNvSpPr txBox="1"/>
          <p:nvPr/>
        </p:nvSpPr>
        <p:spPr>
          <a:xfrm>
            <a:off x="784226" y="2561956"/>
            <a:ext cx="3071082" cy="31225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l"/>
            <a:endParaRPr lang="en-US" sz="1800" b="0" i="0" u="none" strike="noStrike" baseline="0" dirty="0">
              <a:latin typeface="Calibri" panose="020F0502020204030204" pitchFamily="34" charset="0"/>
            </a:endParaRPr>
          </a:p>
          <a:p>
            <a:pPr algn="l"/>
            <a:r>
              <a:rPr lang="en-US" sz="1800" b="0" i="0" u="none" strike="noStrike" baseline="0" dirty="0" err="1">
                <a:latin typeface="Calibri" panose="020F0502020204030204" pitchFamily="34" charset="0"/>
              </a:rPr>
              <a:t>Föräldragrupp</a:t>
            </a:r>
            <a:endParaRPr lang="en-US" sz="1800" b="0" i="0" u="none" strike="noStrike" baseline="0" dirty="0">
              <a:latin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</a:rPr>
              <a:t>Fikaschema</a:t>
            </a:r>
            <a:r>
              <a:rPr lang="en-US" dirty="0">
                <a:latin typeface="Calibri" panose="020F0502020204030204" pitchFamily="34" charset="0"/>
              </a:rPr>
              <a:t> för </a:t>
            </a:r>
            <a:r>
              <a:rPr lang="en-US" dirty="0" err="1">
                <a:latin typeface="Calibri" panose="020F0502020204030204" pitchFamily="34" charset="0"/>
              </a:rPr>
              <a:t>träningar</a:t>
            </a:r>
            <a:r>
              <a:rPr lang="en-US" dirty="0">
                <a:latin typeface="Calibri" panose="020F0502020204030204" pitchFamily="34" charset="0"/>
              </a:rPr>
              <a:t>?</a:t>
            </a:r>
            <a:endParaRPr lang="en-US" sz="1800" b="0" i="0" u="none" strike="noStrike" baseline="0" dirty="0">
              <a:latin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 err="1">
                <a:latin typeface="Calibri" panose="020F0502020204030204" pitchFamily="34" charset="0"/>
              </a:rPr>
              <a:t>Trivselaktiviteter</a:t>
            </a:r>
            <a:r>
              <a:rPr lang="en-US" sz="1800" b="0" i="0" u="none" strike="noStrike" baseline="0" dirty="0">
                <a:latin typeface="Calibri" panose="020F0502020204030204" pitchFamily="34" charset="0"/>
              </a:rPr>
              <a:t>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 err="1">
                <a:latin typeface="Calibri" panose="020F0502020204030204" pitchFamily="34" charset="0"/>
              </a:rPr>
              <a:t>Tvättschema</a:t>
            </a:r>
            <a:r>
              <a:rPr lang="en-US" sz="1800" b="0" i="0" u="none" strike="noStrike" baseline="0" dirty="0">
                <a:latin typeface="Calibri" panose="020F0502020204030204" pitchFamily="34" charset="0"/>
              </a:rPr>
              <a:t>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 err="1">
                <a:latin typeface="Calibri" panose="020F0502020204030204" pitchFamily="34" charset="0"/>
              </a:rPr>
              <a:t>Försäljning</a:t>
            </a:r>
            <a:r>
              <a:rPr lang="en-US" sz="1800" b="0" i="0" u="none" strike="noStrike" baseline="0" dirty="0">
                <a:latin typeface="Calibri" panose="020F0502020204030204" pitchFamily="34" charset="0"/>
              </a:rPr>
              <a:t>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 err="1">
                <a:latin typeface="Calibri" panose="020F0502020204030204" pitchFamily="34" charset="0"/>
              </a:rPr>
              <a:t>Övrigt</a:t>
            </a:r>
            <a:r>
              <a:rPr lang="en-US" sz="1800" b="0" i="0" u="none" strike="noStrike" baseline="0" dirty="0">
                <a:latin typeface="Calibri" panose="020F0502020204030204" pitchFamily="34" charset="0"/>
              </a:rPr>
              <a:t>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20E6E78-86C7-55EB-C33C-E2AC2DB942EB}"/>
              </a:ext>
            </a:extLst>
          </p:cNvPr>
          <p:cNvGrpSpPr/>
          <p:nvPr/>
        </p:nvGrpSpPr>
        <p:grpSpPr>
          <a:xfrm>
            <a:off x="0" y="8730"/>
            <a:ext cx="12011220" cy="1624263"/>
            <a:chOff x="0" y="8730"/>
            <a:chExt cx="12011220" cy="162426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D24C06B-03F8-2172-7F93-A815F49F86F8}"/>
                </a:ext>
              </a:extLst>
            </p:cNvPr>
            <p:cNvSpPr/>
            <p:nvPr/>
          </p:nvSpPr>
          <p:spPr>
            <a:xfrm>
              <a:off x="0" y="180870"/>
              <a:ext cx="10771833" cy="99260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latshållare för innehåll 6">
              <a:extLst>
                <a:ext uri="{FF2B5EF4-FFF2-40B4-BE49-F238E27FC236}">
                  <a16:creationId xmlns:a16="http://schemas.microsoft.com/office/drawing/2014/main" id="{8CFCB939-5A54-66A8-30D6-E4835B70B7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65574" y="8730"/>
              <a:ext cx="1545646" cy="1624263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19C72BFD-B4BC-6BE9-BC73-890E9D7D4EA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7142" y="2812391"/>
            <a:ext cx="3071082" cy="28721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964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9EED65-5472-449D-B1C9-F93C5397581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75988" y="1173476"/>
            <a:ext cx="10242002" cy="770253"/>
          </a:xfrm>
        </p:spPr>
        <p:txBody>
          <a:bodyPr anchorCtr="0">
            <a:normAutofit/>
          </a:bodyPr>
          <a:lstStyle/>
          <a:p>
            <a:pPr algn="l"/>
            <a:r>
              <a:rPr lang="en-US" sz="4400" b="1" i="0" u="none" strike="noStrike" baseline="0" dirty="0" err="1">
                <a:solidFill>
                  <a:schemeClr val="bg1"/>
                </a:solidFill>
                <a:latin typeface="Calibri-Bold"/>
              </a:rPr>
              <a:t>Bankeryd</a:t>
            </a:r>
            <a:r>
              <a:rPr lang="en-US" sz="4400" b="1" i="0" u="none" strike="noStrike" baseline="0" dirty="0">
                <a:solidFill>
                  <a:schemeClr val="bg1"/>
                </a:solidFill>
                <a:latin typeface="Calibri-Bold"/>
              </a:rPr>
              <a:t> </a:t>
            </a:r>
            <a:r>
              <a:rPr lang="en-US" sz="4400" b="1" i="0" u="none" strike="noStrike" baseline="0" dirty="0" err="1">
                <a:solidFill>
                  <a:schemeClr val="bg1"/>
                </a:solidFill>
                <a:latin typeface="Calibri-Bold"/>
              </a:rPr>
              <a:t>Sportklubb</a:t>
            </a:r>
            <a:endParaRPr lang="en-US" sz="4400" b="1" i="0" u="none" strike="noStrike" baseline="0" dirty="0">
              <a:solidFill>
                <a:schemeClr val="bg1"/>
              </a:solidFill>
              <a:latin typeface="Calibri-Bold"/>
            </a:endParaRP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FC7862B-9D82-4E91-A278-6756D706D62A}"/>
              </a:ext>
            </a:extLst>
          </p:cNvPr>
          <p:cNvSpPr txBox="1"/>
          <p:nvPr/>
        </p:nvSpPr>
        <p:spPr>
          <a:xfrm>
            <a:off x="750849" y="2302687"/>
            <a:ext cx="3347017" cy="35187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950 </a:t>
            </a:r>
            <a:r>
              <a:rPr lang="en-US" sz="2400" b="0" i="0" u="none" strike="noStrike" baseline="0" dirty="0" err="1">
                <a:solidFill>
                  <a:schemeClr val="bg1"/>
                </a:solidFill>
                <a:latin typeface="Calibri" panose="020F0502020204030204" pitchFamily="34" charset="0"/>
              </a:rPr>
              <a:t>medlemmar</a:t>
            </a:r>
            <a:r>
              <a:rPr lang="en-US" sz="24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 (40% </a:t>
            </a:r>
            <a:r>
              <a:rPr lang="en-US" sz="2400" b="0" i="0" u="none" strike="noStrike" baseline="0" dirty="0" err="1">
                <a:solidFill>
                  <a:schemeClr val="bg1"/>
                </a:solidFill>
                <a:latin typeface="Calibri" panose="020F0502020204030204" pitchFamily="34" charset="0"/>
              </a:rPr>
              <a:t>tjejer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)</a:t>
            </a:r>
            <a:endParaRPr lang="en-US" sz="2400" b="0" i="0" u="none" strike="noStrike" baseline="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24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700 spelare från 6 år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150 </a:t>
            </a:r>
            <a:r>
              <a:rPr lang="en-US" sz="2400" b="0" i="0" u="none" strike="noStrike" baseline="0" dirty="0" err="1">
                <a:solidFill>
                  <a:schemeClr val="bg1"/>
                </a:solidFill>
                <a:latin typeface="Calibri" panose="020F0502020204030204" pitchFamily="34" charset="0"/>
              </a:rPr>
              <a:t>ledare</a:t>
            </a:r>
            <a:endParaRPr lang="en-US" sz="2400" b="0" i="0" u="none" strike="noStrike" baseline="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 err="1">
                <a:solidFill>
                  <a:schemeClr val="bg1"/>
                </a:solidFill>
                <a:latin typeface="Calibri" panose="020F0502020204030204" pitchFamily="34" charset="0"/>
              </a:rPr>
              <a:t>Damlag</a:t>
            </a:r>
            <a:r>
              <a:rPr lang="en-US" sz="24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 Div 2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 err="1">
                <a:solidFill>
                  <a:schemeClr val="bg1"/>
                </a:solidFill>
                <a:latin typeface="Calibri" panose="020F0502020204030204" pitchFamily="34" charset="0"/>
              </a:rPr>
              <a:t>Damlag</a:t>
            </a:r>
            <a:r>
              <a:rPr lang="en-US" sz="24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 Div 3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 err="1">
                <a:solidFill>
                  <a:schemeClr val="bg1"/>
                </a:solidFill>
                <a:latin typeface="Calibri" panose="020F0502020204030204" pitchFamily="34" charset="0"/>
              </a:rPr>
              <a:t>Herrlag</a:t>
            </a:r>
            <a:r>
              <a:rPr lang="en-US" sz="24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 Div 4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Junior Herr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22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ungdomslag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 I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seriespel</a:t>
            </a:r>
            <a:endParaRPr lang="en-US" sz="2400" b="0" i="0" u="none" strike="noStrike" baseline="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l"/>
            <a:endParaRPr lang="en-US" sz="2400" b="0" i="0" u="none" strike="noStrike" baseline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C207EE13-D7A2-6CA8-1933-BC3BAB3EDFF3}"/>
              </a:ext>
            </a:extLst>
          </p:cNvPr>
          <p:cNvSpPr txBox="1"/>
          <p:nvPr/>
        </p:nvSpPr>
        <p:spPr>
          <a:xfrm>
            <a:off x="4736756" y="2302687"/>
            <a:ext cx="5412259" cy="35187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En </a:t>
            </a:r>
            <a:r>
              <a:rPr lang="en-US" sz="2400" b="0" i="0" u="none" strike="noStrike" baseline="0" dirty="0" err="1">
                <a:solidFill>
                  <a:schemeClr val="bg1"/>
                </a:solidFill>
                <a:latin typeface="Calibri" panose="020F0502020204030204" pitchFamily="34" charset="0"/>
              </a:rPr>
              <a:t>fantastisk</a:t>
            </a:r>
            <a:r>
              <a:rPr lang="en-US" sz="24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chemeClr val="bg1"/>
                </a:solidFill>
                <a:latin typeface="Calibri" panose="020F0502020204030204" pitchFamily="34" charset="0"/>
              </a:rPr>
              <a:t>fotbollsanläggning</a:t>
            </a:r>
            <a:r>
              <a:rPr lang="en-US" sz="24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bg1"/>
                </a:solidFill>
              </a:rPr>
              <a:t>Furuvik IP ägs och drivs av BSK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bg1"/>
                </a:solidFill>
              </a:rPr>
              <a:t>Kostnad ca 500-600’ kr/år (ideellt)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bg1"/>
                </a:solidFill>
              </a:rPr>
              <a:t>Konstgräsplan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bg1"/>
                </a:solidFill>
              </a:rPr>
              <a:t>Småplanerna med sarg  (3 mot 3)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bg1"/>
                </a:solidFill>
              </a:rPr>
              <a:t>Toaletter och förråd vid konstgräset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bg1"/>
                </a:solidFill>
              </a:rPr>
              <a:t>Alla lag deltar i olika aktiviteter för att stärka föreningen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400" b="0" i="0" u="none" strike="noStrike" baseline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78730F4-1F4B-F065-CC41-CF805694D6C8}"/>
              </a:ext>
            </a:extLst>
          </p:cNvPr>
          <p:cNvGrpSpPr/>
          <p:nvPr/>
        </p:nvGrpSpPr>
        <p:grpSpPr>
          <a:xfrm>
            <a:off x="0" y="0"/>
            <a:ext cx="12011220" cy="1624263"/>
            <a:chOff x="0" y="8730"/>
            <a:chExt cx="12011220" cy="162426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88FAABC-0C5B-64D5-EFB2-7396DDDB8650}"/>
                </a:ext>
              </a:extLst>
            </p:cNvPr>
            <p:cNvSpPr/>
            <p:nvPr/>
          </p:nvSpPr>
          <p:spPr>
            <a:xfrm>
              <a:off x="0" y="180870"/>
              <a:ext cx="10771833" cy="992606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pic>
          <p:nvPicPr>
            <p:cNvPr id="8" name="Platshållare för innehåll 6">
              <a:extLst>
                <a:ext uri="{FF2B5EF4-FFF2-40B4-BE49-F238E27FC236}">
                  <a16:creationId xmlns:a16="http://schemas.microsoft.com/office/drawing/2014/main" id="{519A47D4-BAE7-1067-A341-1570653FD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65574" y="8730"/>
              <a:ext cx="1545646" cy="1624263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6C45FDA-59A1-7EA4-4094-1CEA1763463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10894" y="4747364"/>
            <a:ext cx="2067900" cy="19297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788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9EED65-5472-449D-B1C9-F93C5397581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75988" y="1173476"/>
            <a:ext cx="10242002" cy="770253"/>
          </a:xfrm>
          <a:noFill/>
          <a:ln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algn="l"/>
            <a:r>
              <a:rPr lang="en-US" sz="4400" b="1" dirty="0" err="1">
                <a:solidFill>
                  <a:schemeClr val="bg1"/>
                </a:solidFill>
                <a:latin typeface="Calibri-Bold"/>
              </a:rPr>
              <a:t>Bankeryd</a:t>
            </a:r>
            <a:r>
              <a:rPr lang="en-US" sz="4400" b="1" dirty="0">
                <a:solidFill>
                  <a:schemeClr val="bg1"/>
                </a:solidFill>
                <a:latin typeface="Calibri-Bold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Calibri-Bold"/>
              </a:rPr>
              <a:t>Sportklubb</a:t>
            </a:r>
            <a:endParaRPr lang="en-US" sz="4400" b="1" dirty="0">
              <a:solidFill>
                <a:schemeClr val="bg1"/>
              </a:solidFill>
              <a:latin typeface="Calibri-Bold"/>
            </a:endParaRP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FC7862B-9D82-4E91-A278-6756D706D62A}"/>
              </a:ext>
            </a:extLst>
          </p:cNvPr>
          <p:cNvSpPr txBox="1"/>
          <p:nvPr/>
        </p:nvSpPr>
        <p:spPr>
          <a:xfrm>
            <a:off x="750850" y="2302686"/>
            <a:ext cx="8277200" cy="40074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>
              <a:defRPr lang="sv-SE"/>
            </a:defPPr>
            <a:lvl1pPr marL="198004" marR="0" lvl="0" indent="-198004" fontAlgn="auto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200" b="0" i="0" u="none" strike="noStrike" kern="0" cap="none" spc="0" baseline="0">
                <a:solidFill>
                  <a:srgbClr val="000000"/>
                </a:solidFill>
                <a:uFillTx/>
                <a:latin typeface="Calibri" panose="020F0502020204030204" pitchFamily="34" charset="0"/>
              </a:defRPr>
            </a:lvl1pPr>
          </a:lstStyle>
          <a:p>
            <a:r>
              <a:rPr lang="sv-SE" sz="2000" dirty="0">
                <a:solidFill>
                  <a:schemeClr val="bg1"/>
                </a:solidFill>
              </a:rPr>
              <a:t>Samsyn Bankeryd till 14 år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April – September (</a:t>
            </a:r>
            <a:r>
              <a:rPr lang="en-US" sz="2000" dirty="0" err="1">
                <a:solidFill>
                  <a:schemeClr val="bg1"/>
                </a:solidFill>
              </a:rPr>
              <a:t>Fotboll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har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företräde</a:t>
            </a:r>
            <a:r>
              <a:rPr lang="en-US" sz="2000" dirty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en-US" sz="2000" dirty="0" err="1">
                <a:solidFill>
                  <a:schemeClr val="bg1"/>
                </a:solidFill>
              </a:rPr>
              <a:t>Oktober</a:t>
            </a:r>
            <a:r>
              <a:rPr lang="en-US" sz="2000" dirty="0">
                <a:solidFill>
                  <a:schemeClr val="bg1"/>
                </a:solidFill>
              </a:rPr>
              <a:t> – Mars (</a:t>
            </a:r>
            <a:r>
              <a:rPr lang="en-US" sz="2000" dirty="0" err="1">
                <a:solidFill>
                  <a:schemeClr val="bg1"/>
                </a:solidFill>
              </a:rPr>
              <a:t>Fotboll</a:t>
            </a:r>
            <a:r>
              <a:rPr lang="en-US" sz="2000" dirty="0">
                <a:solidFill>
                  <a:schemeClr val="bg1"/>
                </a:solidFill>
              </a:rPr>
              <a:t> med </a:t>
            </a:r>
            <a:r>
              <a:rPr lang="en-US" sz="2000" dirty="0" err="1">
                <a:solidFill>
                  <a:schemeClr val="bg1"/>
                </a:solidFill>
              </a:rPr>
              <a:t>hänsyn</a:t>
            </a:r>
            <a:r>
              <a:rPr lang="en-US" sz="2000" dirty="0">
                <a:solidFill>
                  <a:schemeClr val="bg1"/>
                </a:solidFill>
              </a:rPr>
              <a:t> till </a:t>
            </a:r>
            <a:r>
              <a:rPr lang="en-US" sz="2000" dirty="0" err="1">
                <a:solidFill>
                  <a:schemeClr val="bg1"/>
                </a:solidFill>
              </a:rPr>
              <a:t>vinteridrott</a:t>
            </a:r>
            <a:r>
              <a:rPr lang="en-US" sz="2000" dirty="0">
                <a:solidFill>
                  <a:schemeClr val="bg1"/>
                </a:solidFill>
              </a:rPr>
              <a:t>)</a:t>
            </a:r>
          </a:p>
          <a:p>
            <a:r>
              <a:rPr lang="sv-SE" sz="2000" dirty="0">
                <a:solidFill>
                  <a:schemeClr val="bg1"/>
                </a:solidFill>
              </a:rPr>
              <a:t>Medlems- och träningsavgift, barn 7 år-9år</a:t>
            </a:r>
          </a:p>
          <a:p>
            <a:pPr lvl="1"/>
            <a:r>
              <a:rPr lang="sv-SE" sz="2000" dirty="0">
                <a:solidFill>
                  <a:schemeClr val="bg1"/>
                </a:solidFill>
              </a:rPr>
              <a:t> 400 + 600 = 1000 kr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BSK </a:t>
            </a:r>
            <a:r>
              <a:rPr lang="en-US" sz="2000" dirty="0" err="1">
                <a:solidFill>
                  <a:schemeClr val="bg1"/>
                </a:solidFill>
              </a:rPr>
              <a:t>fonden</a:t>
            </a:r>
            <a:endParaRPr lang="en-US" sz="2000" dirty="0">
              <a:solidFill>
                <a:schemeClr val="bg1"/>
              </a:solidFill>
            </a:endParaRPr>
          </a:p>
          <a:p>
            <a:pPr marL="544946" lvl="1" indent="-28575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</a:rPr>
              <a:t>Fondens syfte är att vid behov kunna stödja de medlemmar vars ekonomi för tillfället inte klarar av de extra utgifter som fotbollen medför.</a:t>
            </a:r>
          </a:p>
          <a:p>
            <a:pPr marL="544946" lvl="1" indent="-28575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</a:rPr>
              <a:t>Varje ansökan behandlas individuellt och med största diskretion (anonymiserat) och beslut fattas av styrelsen. </a:t>
            </a:r>
          </a:p>
          <a:p>
            <a:pPr marL="544946" lvl="1" indent="-28575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</a:rPr>
              <a:t>Tag kontakt med ledare eller valfri styrelsemedlem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48D5D96-F931-05B6-08F5-A5F6552824B3}"/>
              </a:ext>
            </a:extLst>
          </p:cNvPr>
          <p:cNvGrpSpPr/>
          <p:nvPr/>
        </p:nvGrpSpPr>
        <p:grpSpPr>
          <a:xfrm>
            <a:off x="0" y="8730"/>
            <a:ext cx="12011220" cy="1624263"/>
            <a:chOff x="0" y="8730"/>
            <a:chExt cx="12011220" cy="162426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7E3A4AB-49C9-EB16-ECAB-ED678D5A2D64}"/>
                </a:ext>
              </a:extLst>
            </p:cNvPr>
            <p:cNvSpPr/>
            <p:nvPr/>
          </p:nvSpPr>
          <p:spPr>
            <a:xfrm>
              <a:off x="0" y="180870"/>
              <a:ext cx="10771833" cy="992606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pic>
          <p:nvPicPr>
            <p:cNvPr id="8" name="Platshållare för innehåll 6">
              <a:extLst>
                <a:ext uri="{FF2B5EF4-FFF2-40B4-BE49-F238E27FC236}">
                  <a16:creationId xmlns:a16="http://schemas.microsoft.com/office/drawing/2014/main" id="{DDF55F98-C26E-20E2-E17C-5B149E6FC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65574" y="8730"/>
              <a:ext cx="1545646" cy="1624263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B1E1B857-BFEE-CCD3-E16F-66D1F38EA48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8049" y="3844863"/>
            <a:ext cx="2875050" cy="28242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582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9EED65-5472-449D-B1C9-F93C5397581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835558" y="1247866"/>
            <a:ext cx="10242002" cy="770253"/>
          </a:xfrm>
          <a:noFill/>
          <a:ln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algn="l"/>
            <a:r>
              <a:rPr lang="en-US" sz="4400" b="1" dirty="0">
                <a:solidFill>
                  <a:schemeClr val="bg1"/>
                </a:solidFill>
                <a:latin typeface="Calibri-Bold"/>
              </a:rPr>
              <a:t>BSK:s </a:t>
            </a:r>
            <a:r>
              <a:rPr lang="en-US" sz="4400" b="1" dirty="0" err="1">
                <a:solidFill>
                  <a:schemeClr val="bg1"/>
                </a:solidFill>
                <a:latin typeface="Calibri-Bold"/>
              </a:rPr>
              <a:t>Mål</a:t>
            </a:r>
            <a:r>
              <a:rPr lang="en-US" sz="4400" b="1" dirty="0">
                <a:solidFill>
                  <a:schemeClr val="bg1"/>
                </a:solidFill>
                <a:latin typeface="Calibri-Bold"/>
              </a:rPr>
              <a:t>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854054D-3A7A-DF31-E80D-50F19B49200D}"/>
              </a:ext>
            </a:extLst>
          </p:cNvPr>
          <p:cNvGrpSpPr/>
          <p:nvPr/>
        </p:nvGrpSpPr>
        <p:grpSpPr>
          <a:xfrm>
            <a:off x="0" y="8730"/>
            <a:ext cx="12011220" cy="1624263"/>
            <a:chOff x="0" y="8730"/>
            <a:chExt cx="12011220" cy="162426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840986B-210A-8F3F-FAD0-3D1120D933FE}"/>
                </a:ext>
              </a:extLst>
            </p:cNvPr>
            <p:cNvSpPr/>
            <p:nvPr/>
          </p:nvSpPr>
          <p:spPr>
            <a:xfrm>
              <a:off x="0" y="180870"/>
              <a:ext cx="10771833" cy="992606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pic>
          <p:nvPicPr>
            <p:cNvPr id="7" name="Platshållare för innehåll 6">
              <a:extLst>
                <a:ext uri="{FF2B5EF4-FFF2-40B4-BE49-F238E27FC236}">
                  <a16:creationId xmlns:a16="http://schemas.microsoft.com/office/drawing/2014/main" id="{B1142E2C-A652-5F94-48EE-10E7C3731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65574" y="8730"/>
              <a:ext cx="1545646" cy="1624263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</p:pic>
      </p:grpSp>
      <p:graphicFrame>
        <p:nvGraphicFramePr>
          <p:cNvPr id="10" name="Platshållare för text 2">
            <a:extLst>
              <a:ext uri="{FF2B5EF4-FFF2-40B4-BE49-F238E27FC236}">
                <a16:creationId xmlns:a16="http://schemas.microsoft.com/office/drawing/2014/main" id="{E64DF665-34F7-CA04-220F-2960BDB96E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944827"/>
              </p:ext>
            </p:extLst>
          </p:nvPr>
        </p:nvGraphicFramePr>
        <p:xfrm>
          <a:off x="750849" y="2302686"/>
          <a:ext cx="10411421" cy="4007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18836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4751795-062B-47B6-8D97-726098E9412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84226" y="1173476"/>
            <a:ext cx="10242002" cy="770253"/>
          </a:xfrm>
        </p:spPr>
        <p:txBody>
          <a:bodyPr anchorCtr="0"/>
          <a:lstStyle/>
          <a:p>
            <a:pPr lvl="0" algn="l"/>
            <a:r>
              <a:rPr lang="sv-SE" sz="4500" b="1" dirty="0">
                <a:latin typeface="Calibri"/>
              </a:rPr>
              <a:t>Spelformen 5 mot 5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46D901B-2038-E5E8-7148-CC51DBF670FA}"/>
              </a:ext>
            </a:extLst>
          </p:cNvPr>
          <p:cNvGrpSpPr/>
          <p:nvPr/>
        </p:nvGrpSpPr>
        <p:grpSpPr>
          <a:xfrm>
            <a:off x="0" y="8730"/>
            <a:ext cx="12011220" cy="1624263"/>
            <a:chOff x="0" y="8730"/>
            <a:chExt cx="12011220" cy="162426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8552631-D74B-7E30-B781-D9AEE9C4F5BB}"/>
                </a:ext>
              </a:extLst>
            </p:cNvPr>
            <p:cNvSpPr/>
            <p:nvPr/>
          </p:nvSpPr>
          <p:spPr>
            <a:xfrm>
              <a:off x="0" y="180870"/>
              <a:ext cx="10771833" cy="992606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latshållare för innehåll 6">
              <a:extLst>
                <a:ext uri="{FF2B5EF4-FFF2-40B4-BE49-F238E27FC236}">
                  <a16:creationId xmlns:a16="http://schemas.microsoft.com/office/drawing/2014/main" id="{2AA24B6B-E6C1-2105-FCFD-6442F9AE84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65574" y="8730"/>
              <a:ext cx="1545646" cy="1624263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</p:pic>
      </p:grpSp>
      <p:sp>
        <p:nvSpPr>
          <p:cNvPr id="30" name="Rektangel: rundade hörn 18">
            <a:extLst>
              <a:ext uri="{FF2B5EF4-FFF2-40B4-BE49-F238E27FC236}">
                <a16:creationId xmlns:a16="http://schemas.microsoft.com/office/drawing/2014/main" id="{7FC9B647-7E6D-4563-B1AE-4838E965BD74}"/>
              </a:ext>
            </a:extLst>
          </p:cNvPr>
          <p:cNvSpPr/>
          <p:nvPr/>
        </p:nvSpPr>
        <p:spPr>
          <a:xfrm>
            <a:off x="356174" y="4958040"/>
            <a:ext cx="2194560" cy="1355346"/>
          </a:xfrm>
          <a:prstGeom prst="roundRect">
            <a:avLst>
              <a:gd name="adj" fmla="val 9022"/>
            </a:avLst>
          </a:prstGeom>
          <a:noFill/>
          <a:ln w="76196" cap="flat">
            <a:solidFill>
              <a:schemeClr val="tx1"/>
            </a:solidFill>
            <a:prstDash val="solid"/>
            <a:miter/>
          </a:ln>
          <a:effectLst>
            <a:outerShdw dist="50798" dir="1319897" algn="tl">
              <a:srgbClr val="000000">
                <a:alpha val="88000"/>
              </a:srgbClr>
            </a:outerShdw>
          </a:effectLst>
        </p:spPr>
        <p:txBody>
          <a:bodyPr vert="horz" wrap="square" lIns="91440" tIns="45720" rIns="91440" bIns="45720" anchor="t" anchorCtr="1" compatLnSpc="1">
            <a:no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400" kern="0" dirty="0">
                <a:solidFill>
                  <a:srgbClr val="FFFF00"/>
                </a:solidFill>
                <a:latin typeface="Calibri"/>
              </a:rPr>
              <a:t>3 mot 3</a:t>
            </a:r>
            <a:br>
              <a:rPr lang="sv-SE" sz="2400" kern="0" dirty="0">
                <a:solidFill>
                  <a:srgbClr val="FFFF00"/>
                </a:solidFill>
                <a:latin typeface="Calibri"/>
              </a:rPr>
            </a:br>
            <a:r>
              <a:rPr lang="sv-SE" sz="2400" kern="0" dirty="0">
                <a:solidFill>
                  <a:srgbClr val="FFFF00"/>
                </a:solidFill>
                <a:latin typeface="Calibri"/>
              </a:rPr>
              <a:t>6-7 år</a:t>
            </a:r>
            <a:br>
              <a:rPr lang="sv-SE" sz="2400" kern="0" dirty="0">
                <a:solidFill>
                  <a:srgbClr val="FFFF00"/>
                </a:solidFill>
                <a:latin typeface="Calibri"/>
              </a:rPr>
            </a:br>
            <a:r>
              <a:rPr lang="sv-SE" sz="2400" kern="0" dirty="0">
                <a:solidFill>
                  <a:srgbClr val="FFFF00"/>
                </a:solidFill>
                <a:latin typeface="Calibri"/>
              </a:rPr>
              <a:t>Individuellt spel</a:t>
            </a:r>
          </a:p>
        </p:txBody>
      </p:sp>
      <p:sp>
        <p:nvSpPr>
          <p:cNvPr id="31" name="Rektangel: rundade hörn 19">
            <a:extLst>
              <a:ext uri="{FF2B5EF4-FFF2-40B4-BE49-F238E27FC236}">
                <a16:creationId xmlns:a16="http://schemas.microsoft.com/office/drawing/2014/main" id="{2B6C25AE-144F-4C3D-8B7A-54CFE8A5461C}"/>
              </a:ext>
            </a:extLst>
          </p:cNvPr>
          <p:cNvSpPr/>
          <p:nvPr/>
        </p:nvSpPr>
        <p:spPr>
          <a:xfrm>
            <a:off x="2682814" y="4792249"/>
            <a:ext cx="2194560" cy="1509045"/>
          </a:xfrm>
          <a:prstGeom prst="roundRect">
            <a:avLst>
              <a:gd name="adj" fmla="val 6930"/>
            </a:avLst>
          </a:prstGeom>
          <a:solidFill>
            <a:schemeClr val="tx1"/>
          </a:solidFill>
          <a:ln w="76196" cap="flat">
            <a:solidFill>
              <a:schemeClr val="tx1"/>
            </a:solidFill>
            <a:prstDash val="solid"/>
            <a:miter/>
          </a:ln>
          <a:effectLst>
            <a:outerShdw dist="50798" dir="1319897" algn="tl">
              <a:srgbClr val="000000">
                <a:alpha val="88000"/>
              </a:srgbClr>
            </a:outerShdw>
          </a:effectLst>
        </p:spPr>
        <p:txBody>
          <a:bodyPr vert="horz" wrap="square" lIns="91440" tIns="45720" rIns="91440" bIns="45720" anchor="t" anchorCtr="1" compatLnSpc="1">
            <a:no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400" b="1" kern="0" dirty="0">
                <a:solidFill>
                  <a:srgbClr val="FFFF00"/>
                </a:solidFill>
                <a:latin typeface="Calibri"/>
              </a:rPr>
              <a:t>5 mot 5</a:t>
            </a:r>
            <a:br>
              <a:rPr lang="sv-SE" sz="2400" b="1" kern="0" dirty="0">
                <a:solidFill>
                  <a:srgbClr val="FFFF00"/>
                </a:solidFill>
                <a:latin typeface="Calibri"/>
              </a:rPr>
            </a:br>
            <a:r>
              <a:rPr lang="sv-SE" sz="2400" b="1" kern="0" dirty="0">
                <a:solidFill>
                  <a:srgbClr val="FFFF00"/>
                </a:solidFill>
                <a:latin typeface="Calibri"/>
              </a:rPr>
              <a:t>8-9 år</a:t>
            </a:r>
            <a:br>
              <a:rPr lang="sv-SE" sz="2400" b="1" kern="0" dirty="0">
                <a:solidFill>
                  <a:srgbClr val="FFFF00"/>
                </a:solidFill>
                <a:latin typeface="Calibri"/>
              </a:rPr>
            </a:br>
            <a:r>
              <a:rPr lang="sv-SE" sz="2400" b="1" kern="0" dirty="0">
                <a:solidFill>
                  <a:srgbClr val="FFFF00"/>
                </a:solidFill>
                <a:latin typeface="Calibri"/>
              </a:rPr>
              <a:t>Spel med närmaste spelare</a:t>
            </a:r>
          </a:p>
        </p:txBody>
      </p:sp>
      <p:sp>
        <p:nvSpPr>
          <p:cNvPr id="32" name="Rektangel: rundade hörn 20">
            <a:extLst>
              <a:ext uri="{FF2B5EF4-FFF2-40B4-BE49-F238E27FC236}">
                <a16:creationId xmlns:a16="http://schemas.microsoft.com/office/drawing/2014/main" id="{BE452EB6-90D2-4584-A7FD-E5E2A2D5CF22}"/>
              </a:ext>
            </a:extLst>
          </p:cNvPr>
          <p:cNvSpPr/>
          <p:nvPr/>
        </p:nvSpPr>
        <p:spPr>
          <a:xfrm>
            <a:off x="4999294" y="4639314"/>
            <a:ext cx="2194560" cy="1650835"/>
          </a:xfrm>
          <a:prstGeom prst="roundRect">
            <a:avLst>
              <a:gd name="adj" fmla="val 6967"/>
            </a:avLst>
          </a:prstGeom>
          <a:noFill/>
          <a:ln w="76196" cap="flat">
            <a:solidFill>
              <a:schemeClr val="tx1"/>
            </a:solidFill>
            <a:prstDash val="solid"/>
            <a:miter/>
          </a:ln>
          <a:effectLst>
            <a:outerShdw dist="50798" dir="1319897" algn="tl">
              <a:srgbClr val="000000">
                <a:alpha val="88000"/>
              </a:srgbClr>
            </a:outerShdw>
          </a:effectLst>
        </p:spPr>
        <p:txBody>
          <a:bodyPr vert="horz" wrap="square" lIns="91440" tIns="45720" rIns="91440" bIns="45720" anchor="t" anchorCtr="1" compatLnSpc="1">
            <a:no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400" kern="0" dirty="0">
                <a:solidFill>
                  <a:srgbClr val="FFFF00"/>
                </a:solidFill>
                <a:latin typeface="Calibri"/>
              </a:rPr>
              <a:t>7 mot 7</a:t>
            </a:r>
            <a:br>
              <a:rPr lang="sv-SE" sz="2400" kern="0" dirty="0">
                <a:solidFill>
                  <a:srgbClr val="FFFF00"/>
                </a:solidFill>
                <a:latin typeface="Calibri"/>
              </a:rPr>
            </a:br>
            <a:r>
              <a:rPr lang="sv-SE" sz="2400" kern="0" dirty="0">
                <a:solidFill>
                  <a:srgbClr val="FFFF00"/>
                </a:solidFill>
                <a:latin typeface="Calibri"/>
              </a:rPr>
              <a:t>10-12 år</a:t>
            </a:r>
            <a:br>
              <a:rPr lang="sv-SE" sz="2400" kern="0" dirty="0">
                <a:solidFill>
                  <a:srgbClr val="FFFF00"/>
                </a:solidFill>
                <a:latin typeface="Calibri"/>
              </a:rPr>
            </a:br>
            <a:r>
              <a:rPr lang="sv-SE" sz="2400" kern="0" dirty="0">
                <a:solidFill>
                  <a:srgbClr val="FFFF00"/>
                </a:solidFill>
                <a:latin typeface="Calibri"/>
              </a:rPr>
              <a:t>Kollektivt spel med få spelare</a:t>
            </a:r>
          </a:p>
        </p:txBody>
      </p:sp>
      <p:sp>
        <p:nvSpPr>
          <p:cNvPr id="33" name="Rektangel: rundade hörn 21">
            <a:extLst>
              <a:ext uri="{FF2B5EF4-FFF2-40B4-BE49-F238E27FC236}">
                <a16:creationId xmlns:a16="http://schemas.microsoft.com/office/drawing/2014/main" id="{E4336ABA-9A68-4027-BB63-F1A664E42D47}"/>
              </a:ext>
            </a:extLst>
          </p:cNvPr>
          <p:cNvSpPr/>
          <p:nvPr/>
        </p:nvSpPr>
        <p:spPr>
          <a:xfrm>
            <a:off x="7315073" y="4396391"/>
            <a:ext cx="2194560" cy="1875428"/>
          </a:xfrm>
          <a:prstGeom prst="roundRect">
            <a:avLst>
              <a:gd name="adj" fmla="val 5115"/>
            </a:avLst>
          </a:prstGeom>
          <a:noFill/>
          <a:ln w="76196" cap="flat">
            <a:solidFill>
              <a:schemeClr val="tx1"/>
            </a:solidFill>
            <a:prstDash val="solid"/>
            <a:miter/>
          </a:ln>
          <a:effectLst>
            <a:outerShdw dist="50798" dir="1319897" algn="tl">
              <a:srgbClr val="000000">
                <a:alpha val="88000"/>
              </a:srgbClr>
            </a:outerShdw>
          </a:effectLst>
        </p:spPr>
        <p:txBody>
          <a:bodyPr vert="horz" wrap="square" lIns="91440" tIns="45720" rIns="91440" bIns="45720" anchor="t" anchorCtr="1" compatLnSpc="1">
            <a:no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400" kern="0" dirty="0">
                <a:solidFill>
                  <a:srgbClr val="FFFF00"/>
                </a:solidFill>
                <a:latin typeface="Calibri"/>
              </a:rPr>
              <a:t>9 mot 9</a:t>
            </a:r>
            <a:br>
              <a:rPr lang="sv-SE" sz="2400" kern="0" dirty="0">
                <a:solidFill>
                  <a:srgbClr val="FFFF00"/>
                </a:solidFill>
                <a:latin typeface="Calibri"/>
              </a:rPr>
            </a:br>
            <a:r>
              <a:rPr lang="sv-SE" sz="2400" kern="0" dirty="0">
                <a:solidFill>
                  <a:srgbClr val="FFFF00"/>
                </a:solidFill>
                <a:latin typeface="Calibri"/>
              </a:rPr>
              <a:t>13-14 år</a:t>
            </a:r>
            <a:br>
              <a:rPr lang="sv-SE" sz="2400" kern="0" dirty="0">
                <a:solidFill>
                  <a:srgbClr val="FFFF00"/>
                </a:solidFill>
                <a:latin typeface="Calibri"/>
              </a:rPr>
            </a:br>
            <a:r>
              <a:rPr lang="sv-SE" sz="2400" kern="0" dirty="0">
                <a:solidFill>
                  <a:srgbClr val="FFFF00"/>
                </a:solidFill>
                <a:latin typeface="Calibri"/>
              </a:rPr>
              <a:t>Kollektivt spel med flera spelare</a:t>
            </a:r>
          </a:p>
        </p:txBody>
      </p:sp>
      <p:sp>
        <p:nvSpPr>
          <p:cNvPr id="34" name="Rektangel: rundade hörn 22">
            <a:extLst>
              <a:ext uri="{FF2B5EF4-FFF2-40B4-BE49-F238E27FC236}">
                <a16:creationId xmlns:a16="http://schemas.microsoft.com/office/drawing/2014/main" id="{B28CC29A-F943-4A4D-ADB2-8202D50B80EA}"/>
              </a:ext>
            </a:extLst>
          </p:cNvPr>
          <p:cNvSpPr/>
          <p:nvPr/>
        </p:nvSpPr>
        <p:spPr>
          <a:xfrm>
            <a:off x="9641267" y="4203667"/>
            <a:ext cx="2194560" cy="2054735"/>
          </a:xfrm>
          <a:prstGeom prst="roundRect">
            <a:avLst>
              <a:gd name="adj" fmla="val 5093"/>
            </a:avLst>
          </a:prstGeom>
          <a:noFill/>
          <a:ln w="76196" cap="flat">
            <a:solidFill>
              <a:schemeClr val="tx1"/>
            </a:solidFill>
            <a:prstDash val="solid"/>
            <a:miter/>
          </a:ln>
          <a:effectLst>
            <a:outerShdw dist="50798" dir="1319897" algn="tl">
              <a:srgbClr val="000000">
                <a:alpha val="88000"/>
              </a:srgbClr>
            </a:outerShdw>
          </a:effectLst>
        </p:spPr>
        <p:txBody>
          <a:bodyPr vert="horz" wrap="square" lIns="91440" tIns="45720" rIns="91440" bIns="45720" anchor="t" anchorCtr="1" compatLnSpc="1">
            <a:no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400" kern="0" dirty="0">
                <a:solidFill>
                  <a:srgbClr val="FFFF00"/>
                </a:solidFill>
                <a:latin typeface="Calibri"/>
              </a:rPr>
              <a:t>11 mot 11</a:t>
            </a:r>
            <a:br>
              <a:rPr lang="sv-SE" sz="2400" kern="0" dirty="0">
                <a:solidFill>
                  <a:srgbClr val="FFFF00"/>
                </a:solidFill>
                <a:latin typeface="Calibri"/>
              </a:rPr>
            </a:br>
            <a:r>
              <a:rPr lang="sv-SE" sz="2400" kern="0" dirty="0">
                <a:solidFill>
                  <a:srgbClr val="FFFF00"/>
                </a:solidFill>
                <a:latin typeface="Calibri"/>
              </a:rPr>
              <a:t>15- år</a:t>
            </a:r>
            <a:br>
              <a:rPr lang="sv-SE" sz="2400" kern="0" dirty="0">
                <a:solidFill>
                  <a:srgbClr val="FFFF00"/>
                </a:solidFill>
                <a:latin typeface="Calibri"/>
              </a:rPr>
            </a:br>
            <a:r>
              <a:rPr lang="sv-SE" sz="2400" kern="0" dirty="0">
                <a:solidFill>
                  <a:srgbClr val="FFFF00"/>
                </a:solidFill>
                <a:latin typeface="Calibri"/>
              </a:rPr>
              <a:t>Kollektivt spel med hela laget</a:t>
            </a:r>
          </a:p>
        </p:txBody>
      </p:sp>
      <p:pic>
        <p:nvPicPr>
          <p:cNvPr id="35" name="Bildobjekt 23">
            <a:extLst>
              <a:ext uri="{FF2B5EF4-FFF2-40B4-BE49-F238E27FC236}">
                <a16:creationId xmlns:a16="http://schemas.microsoft.com/office/drawing/2014/main" id="{6A603E3C-2551-4F59-98C7-22EA53C6742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83192">
            <a:off x="3025474" y="3328446"/>
            <a:ext cx="999413" cy="1668700"/>
          </a:xfrm>
          <a:prstGeom prst="rect">
            <a:avLst/>
          </a:prstGeom>
        </p:spPr>
      </p:pic>
      <p:pic>
        <p:nvPicPr>
          <p:cNvPr id="36" name="Bildobjekt 24">
            <a:extLst>
              <a:ext uri="{FF2B5EF4-FFF2-40B4-BE49-F238E27FC236}">
                <a16:creationId xmlns:a16="http://schemas.microsoft.com/office/drawing/2014/main" id="{9EF7F791-4464-4539-9ED4-2FFE1109C5F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757"/>
          <a:stretch/>
        </p:blipFill>
        <p:spPr>
          <a:xfrm>
            <a:off x="1273445" y="3940117"/>
            <a:ext cx="372227" cy="1066988"/>
          </a:xfrm>
          <a:prstGeom prst="rect">
            <a:avLst/>
          </a:prstGeom>
        </p:spPr>
      </p:pic>
      <p:pic>
        <p:nvPicPr>
          <p:cNvPr id="37" name="Bildobjekt 25">
            <a:extLst>
              <a:ext uri="{FF2B5EF4-FFF2-40B4-BE49-F238E27FC236}">
                <a16:creationId xmlns:a16="http://schemas.microsoft.com/office/drawing/2014/main" id="{8AD9EB9D-B715-463B-B773-D0279906E04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2052" y="2483740"/>
            <a:ext cx="1358510" cy="221165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5B83E16-B096-4A53-9B15-E4B41ECC184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2580" y="2837412"/>
            <a:ext cx="1506664" cy="191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13665DD-281A-49C7-B9E0-FFA06619FDF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1267" y="2011709"/>
            <a:ext cx="1695314" cy="2464118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2682814" y="2686050"/>
            <a:ext cx="2316480" cy="404622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9EED65-5472-449D-B1C9-F93C5397581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75988" y="1173476"/>
            <a:ext cx="10242002" cy="770253"/>
          </a:xfrm>
          <a:noFill/>
          <a:ln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latin typeface="Calibri-Bold"/>
              </a:rPr>
              <a:t>5 mot 5 (8-9år)</a:t>
            </a:r>
            <a:endParaRPr lang="en-US" sz="4000" b="1" i="0" u="none" strike="noStrike" baseline="0" dirty="0">
              <a:solidFill>
                <a:schemeClr val="bg1"/>
              </a:solidFill>
              <a:latin typeface="Calibri-Bold"/>
            </a:endParaRP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FC7862B-9D82-4E91-A278-6756D706D62A}"/>
              </a:ext>
            </a:extLst>
          </p:cNvPr>
          <p:cNvSpPr txBox="1"/>
          <p:nvPr/>
        </p:nvSpPr>
        <p:spPr>
          <a:xfrm>
            <a:off x="775987" y="2302686"/>
            <a:ext cx="5053311" cy="40074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>
              <a:defRPr lang="sv-SE"/>
            </a:defPPr>
            <a:lvl1pPr marL="198004" marR="0" lvl="0" indent="-198004" fontAlgn="auto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200" b="0" i="0" u="none" strike="noStrike" kern="0" cap="none" spc="0" baseline="0">
                <a:solidFill>
                  <a:srgbClr val="000000"/>
                </a:solidFill>
                <a:uFillTx/>
                <a:latin typeface="Calibri" panose="020F0502020204030204" pitchFamily="34" charset="0"/>
              </a:defRPr>
            </a:lvl1pPr>
          </a:lstStyle>
          <a:p>
            <a:r>
              <a:rPr lang="sv-SE" sz="2800" dirty="0">
                <a:solidFill>
                  <a:schemeClr val="bg1"/>
                </a:solidFill>
              </a:rPr>
              <a:t>Spelet</a:t>
            </a:r>
          </a:p>
          <a:p>
            <a:pPr lvl="1"/>
            <a:r>
              <a:rPr lang="sv-SE" sz="1600" b="0" i="0" dirty="0">
                <a:solidFill>
                  <a:schemeClr val="bg1"/>
                </a:solidFill>
                <a:effectLst/>
                <a:latin typeface="Stag Sans"/>
              </a:rPr>
              <a:t>I spelformen 5 mot 5 tillåter barnens utveckling inte något avancerat spelsystem. Däremot kan de hantera enkla uppgifter i anfalls- och försvarsspel</a:t>
            </a:r>
            <a:r>
              <a:rPr lang="sv-SE" sz="1600" dirty="0">
                <a:solidFill>
                  <a:schemeClr val="bg1"/>
                </a:solidFill>
                <a:latin typeface="Stag Sans"/>
              </a:rPr>
              <a:t>.</a:t>
            </a:r>
          </a:p>
          <a:p>
            <a:r>
              <a:rPr lang="sv-SE" sz="2800" dirty="0">
                <a:solidFill>
                  <a:schemeClr val="bg1"/>
                </a:solidFill>
              </a:rPr>
              <a:t>Träningen</a:t>
            </a:r>
          </a:p>
          <a:p>
            <a:pPr lvl="1"/>
            <a:r>
              <a:rPr lang="sv-SE" sz="1600" b="0" i="0" dirty="0">
                <a:solidFill>
                  <a:schemeClr val="bg1"/>
                </a:solidFill>
                <a:effectLst/>
                <a:latin typeface="Stag Sans"/>
              </a:rPr>
              <a:t>I åtta- och nioårsåldern dominerar spontan och allsidig träning. Därför tränar vi en eller två gånger i veckan under en begränsad tid av året. Målvaktsträning för alla.</a:t>
            </a:r>
            <a:endParaRPr lang="sv-SE" sz="1600" dirty="0">
              <a:solidFill>
                <a:schemeClr val="bg1"/>
              </a:solidFill>
            </a:endParaRPr>
          </a:p>
          <a:p>
            <a:r>
              <a:rPr lang="sv-SE" sz="2800" dirty="0">
                <a:solidFill>
                  <a:schemeClr val="bg1"/>
                </a:solidFill>
              </a:rPr>
              <a:t>Matchen</a:t>
            </a:r>
          </a:p>
          <a:p>
            <a:pPr lvl="1"/>
            <a:r>
              <a:rPr lang="sv-SE" sz="1600" b="0" i="0" dirty="0">
                <a:solidFill>
                  <a:schemeClr val="bg1"/>
                </a:solidFill>
                <a:effectLst/>
                <a:latin typeface="Stag Sans"/>
              </a:rPr>
              <a:t>Matcher ska vara roliga och ses som en del av träningen. De sker i poolspel där vi spelar flera matcher samma dag för att sedan inte spela match under några veckor.</a:t>
            </a:r>
            <a:endParaRPr lang="sv-SE" sz="1600" dirty="0">
              <a:solidFill>
                <a:schemeClr val="bg1"/>
              </a:solidFill>
              <a:latin typeface="Stag San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48D5D96-F931-05B6-08F5-A5F6552824B3}"/>
              </a:ext>
            </a:extLst>
          </p:cNvPr>
          <p:cNvGrpSpPr/>
          <p:nvPr/>
        </p:nvGrpSpPr>
        <p:grpSpPr>
          <a:xfrm>
            <a:off x="0" y="8730"/>
            <a:ext cx="12011220" cy="1624263"/>
            <a:chOff x="0" y="8730"/>
            <a:chExt cx="12011220" cy="162426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7E3A4AB-49C9-EB16-ECAB-ED678D5A2D64}"/>
                </a:ext>
              </a:extLst>
            </p:cNvPr>
            <p:cNvSpPr/>
            <p:nvPr/>
          </p:nvSpPr>
          <p:spPr>
            <a:xfrm>
              <a:off x="0" y="180870"/>
              <a:ext cx="10771833" cy="992606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pic>
          <p:nvPicPr>
            <p:cNvPr id="8" name="Platshållare för innehåll 6">
              <a:extLst>
                <a:ext uri="{FF2B5EF4-FFF2-40B4-BE49-F238E27FC236}">
                  <a16:creationId xmlns:a16="http://schemas.microsoft.com/office/drawing/2014/main" id="{DDF55F98-C26E-20E2-E17C-5B149E6FC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65574" y="8730"/>
              <a:ext cx="1545646" cy="1624263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B68675A1-327C-2099-547B-48284DCC4A28}"/>
              </a:ext>
            </a:extLst>
          </p:cNvPr>
          <p:cNvSpPr/>
          <p:nvPr/>
        </p:nvSpPr>
        <p:spPr>
          <a:xfrm>
            <a:off x="6096000" y="2625600"/>
            <a:ext cx="5890260" cy="21366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2E7EA4B-EF69-4B60-AE43-F889A1EB114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8675" y="1236923"/>
            <a:ext cx="1193222" cy="1236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65AA61F-4563-D7B3-8D1C-E6F488E5D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3288" y="2537217"/>
            <a:ext cx="6015683" cy="279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1842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Slide29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hlinkClick r:id="rId4"/>
            <a:extLst>
              <a:ext uri="{FF2B5EF4-FFF2-40B4-BE49-F238E27FC236}">
                <a16:creationId xmlns:a16="http://schemas.microsoft.com/office/drawing/2014/main" id="{F2D3FB55-886F-498F-A78D-4C28CF0953C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3362" y="2543850"/>
            <a:ext cx="5660368" cy="316850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Rubrik 1">
            <a:extLst>
              <a:ext uri="{FF2B5EF4-FFF2-40B4-BE49-F238E27FC236}">
                <a16:creationId xmlns:a16="http://schemas.microsoft.com/office/drawing/2014/main" id="{7CB32DF1-8094-4E8C-AC65-3B90CAE0006C}"/>
              </a:ext>
            </a:extLst>
          </p:cNvPr>
          <p:cNvSpPr txBox="1"/>
          <p:nvPr/>
        </p:nvSpPr>
        <p:spPr>
          <a:xfrm>
            <a:off x="936629" y="1325880"/>
            <a:ext cx="7618799" cy="7702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4500" b="1" i="0" u="none" strike="noStrike" kern="1200" cap="none" spc="0" baseline="0" dirty="0">
                <a:solidFill>
                  <a:schemeClr val="bg1"/>
                </a:solidFill>
                <a:uFillTx/>
                <a:latin typeface="Calibri"/>
              </a:rPr>
              <a:t>Film, spelformen 5 mot 5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3FEC973-1623-C5BE-0078-19CC96B02C6A}"/>
              </a:ext>
            </a:extLst>
          </p:cNvPr>
          <p:cNvGrpSpPr/>
          <p:nvPr/>
        </p:nvGrpSpPr>
        <p:grpSpPr>
          <a:xfrm>
            <a:off x="0" y="8730"/>
            <a:ext cx="12011220" cy="1624263"/>
            <a:chOff x="0" y="8730"/>
            <a:chExt cx="12011220" cy="162426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B9E5F41-EF39-E52F-B7A7-93FB96F033BD}"/>
                </a:ext>
              </a:extLst>
            </p:cNvPr>
            <p:cNvSpPr/>
            <p:nvPr/>
          </p:nvSpPr>
          <p:spPr>
            <a:xfrm>
              <a:off x="0" y="180870"/>
              <a:ext cx="10771833" cy="992606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pic>
          <p:nvPicPr>
            <p:cNvPr id="8" name="Platshållare för innehåll 6">
              <a:extLst>
                <a:ext uri="{FF2B5EF4-FFF2-40B4-BE49-F238E27FC236}">
                  <a16:creationId xmlns:a16="http://schemas.microsoft.com/office/drawing/2014/main" id="{55AF276C-ECD5-EAE3-C92E-AB7AF90506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65574" y="8730"/>
              <a:ext cx="1545646" cy="1624263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EABC36-6B23-4DB4-8A53-10A1D58E361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84226" y="1164746"/>
            <a:ext cx="10242002" cy="770253"/>
          </a:xfrm>
        </p:spPr>
        <p:txBody>
          <a:bodyPr anchorCtr="0">
            <a:normAutofit/>
          </a:bodyPr>
          <a:lstStyle/>
          <a:p>
            <a:pPr lvl="0" algn="l"/>
            <a:r>
              <a:rPr lang="sv-SE" sz="4800" b="1" dirty="0">
                <a:solidFill>
                  <a:schemeClr val="bg1"/>
                </a:solidFill>
                <a:latin typeface="Calibri"/>
              </a:rPr>
              <a:t>Årsplanering för BSK P 2017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20E6E78-86C7-55EB-C33C-E2AC2DB942EB}"/>
              </a:ext>
            </a:extLst>
          </p:cNvPr>
          <p:cNvGrpSpPr/>
          <p:nvPr/>
        </p:nvGrpSpPr>
        <p:grpSpPr>
          <a:xfrm>
            <a:off x="0" y="0"/>
            <a:ext cx="12011220" cy="1624263"/>
            <a:chOff x="0" y="8730"/>
            <a:chExt cx="12011220" cy="162426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D24C06B-03F8-2172-7F93-A815F49F86F8}"/>
                </a:ext>
              </a:extLst>
            </p:cNvPr>
            <p:cNvSpPr/>
            <p:nvPr/>
          </p:nvSpPr>
          <p:spPr>
            <a:xfrm>
              <a:off x="0" y="180870"/>
              <a:ext cx="10771833" cy="992606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pic>
          <p:nvPicPr>
            <p:cNvPr id="7" name="Platshållare för innehåll 6">
              <a:extLst>
                <a:ext uri="{FF2B5EF4-FFF2-40B4-BE49-F238E27FC236}">
                  <a16:creationId xmlns:a16="http://schemas.microsoft.com/office/drawing/2014/main" id="{8CFCB939-5A54-66A8-30D6-E4835B70B7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65574" y="8730"/>
              <a:ext cx="1545646" cy="1624263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</p:pic>
      </p:grp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8C7892D0-2D1B-8AAA-1A0D-302F65AFE0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3457688"/>
              </p:ext>
            </p:extLst>
          </p:nvPr>
        </p:nvGraphicFramePr>
        <p:xfrm>
          <a:off x="2032000" y="1934998"/>
          <a:ext cx="9554575" cy="4559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4137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4"/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B42BD2D7C70944CACD042DB31A4BA2F" ma:contentTypeVersion="2" ma:contentTypeDescription="Skapa ett nytt dokument." ma:contentTypeScope="" ma:versionID="cbf4c2e3a278754f5f35e2ec88fc1da3">
  <xsd:schema xmlns:xsd="http://www.w3.org/2001/XMLSchema" xmlns:xs="http://www.w3.org/2001/XMLSchema" xmlns:p="http://schemas.microsoft.com/office/2006/metadata/properties" xmlns:ns2="81770784-f9b7-409e-a2ae-952ebe0a7e15" targetNamespace="http://schemas.microsoft.com/office/2006/metadata/properties" ma:root="true" ma:fieldsID="f13d1b4069ef6b36f463d759260f7c70" ns2:_="">
    <xsd:import namespace="81770784-f9b7-409e-a2ae-952ebe0a7e1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770784-f9b7-409e-a2ae-952ebe0a7e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B6CD10A-C5D4-4F03-BFAE-BFF65DD1BD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770784-f9b7-409e-a2ae-952ebe0a7e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88B4F8-C9C2-4D85-AA4D-787F960A1333}">
  <ds:schemaRefs>
    <ds:schemaRef ds:uri="http://schemas.microsoft.com/office/2006/documentManagement/types"/>
    <ds:schemaRef ds:uri="http://schemas.microsoft.com/office/infopath/2007/PartnerControls"/>
    <ds:schemaRef ds:uri="81770784-f9b7-409e-a2ae-952ebe0a7e15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C9FF8D6-C752-4FDC-AA5D-751B3237A80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21339</TotalTime>
  <Words>1708</Words>
  <Application>Microsoft Office PowerPoint</Application>
  <PresentationFormat>Bredbild</PresentationFormat>
  <Paragraphs>225</Paragraphs>
  <Slides>24</Slides>
  <Notes>22</Notes>
  <HiddenSlides>9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Calibri-Bold</vt:lpstr>
      <vt:lpstr>Stag Sans</vt:lpstr>
      <vt:lpstr>Wingdings</vt:lpstr>
      <vt:lpstr>Office tema</vt:lpstr>
      <vt:lpstr>PowerPoint-presentation</vt:lpstr>
      <vt:lpstr>BSK P2017</vt:lpstr>
      <vt:lpstr>Bankeryd Sportklubb</vt:lpstr>
      <vt:lpstr>Bankeryd Sportklubb</vt:lpstr>
      <vt:lpstr>BSK:s Mål </vt:lpstr>
      <vt:lpstr>Spelformen 5 mot 5</vt:lpstr>
      <vt:lpstr>5 mot 5 (8-9år)</vt:lpstr>
      <vt:lpstr>PowerPoint-presentation</vt:lpstr>
      <vt:lpstr>Årsplanering för BSK P 2017</vt:lpstr>
      <vt:lpstr>Träning och poolspel</vt:lpstr>
      <vt:lpstr>Kommunikation </vt:lpstr>
      <vt:lpstr>Lagföräldrar </vt:lpstr>
      <vt:lpstr>Försäljning 2025</vt:lpstr>
      <vt:lpstr>Kläder </vt:lpstr>
      <vt:lpstr>Övrigt</vt:lpstr>
      <vt:lpstr>Frågor?</vt:lpstr>
      <vt:lpstr>Ledaren i BSK </vt:lpstr>
      <vt:lpstr>Spelaren i BSK </vt:lpstr>
      <vt:lpstr>Spelaren i BSK, Policy åldersindelning  </vt:lpstr>
      <vt:lpstr>Förälder i BSK </vt:lpstr>
      <vt:lpstr>Förälder i BSK, Kiosk </vt:lpstr>
      <vt:lpstr>Bankeryd Sportklubb</vt:lpstr>
      <vt:lpstr>PowerPoint-presentation</vt:lpstr>
      <vt:lpstr>Engagemang från vårdnadshavare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Spelformen 3 mot 3</dc:title>
  <dc:creator>Gunnar Pettersson</dc:creator>
  <cp:lastModifiedBy>Militz Julia</cp:lastModifiedBy>
  <cp:revision>56</cp:revision>
  <dcterms:created xsi:type="dcterms:W3CDTF">2021-03-03T12:34:15Z</dcterms:created>
  <dcterms:modified xsi:type="dcterms:W3CDTF">2025-04-13T17:52:46Z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0x010100AB42BD2D7C70944CACD042DB31A4BA2F</vt:lpwstr>
  </property>
  <property fmtid="{D5CDD505-2E9C-101B-9397-08002B2CF9AE}" pid="3" name="ArticulateGUID">
    <vt:lpwstr>E87E8404-F06D-4C7C-A79F-439049AB39EE</vt:lpwstr>
  </property>
  <property fmtid="{D5CDD505-2E9C-101B-9397-08002B2CF9AE}" pid="4" name="ArticulatePath">
    <vt:lpwstr>Vårdnadshavarmöte 5v5 2025 (002)</vt:lpwstr>
  </property>
</Properties>
</file>