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1" r:id="rId4"/>
    <p:sldId id="269" r:id="rId5"/>
    <p:sldId id="261" r:id="rId6"/>
    <p:sldId id="273" r:id="rId7"/>
    <p:sldId id="270" r:id="rId8"/>
    <p:sldId id="260" r:id="rId9"/>
    <p:sldId id="265" r:id="rId10"/>
    <p:sldId id="258" r:id="rId11"/>
    <p:sldId id="263" r:id="rId12"/>
    <p:sldId id="262" r:id="rId13"/>
    <p:sldId id="272" r:id="rId14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FA1038-8853-4CA8-85B2-DC5FEA38A87A}" v="31" dt="2026-03-25T14:16:45.1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0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las Andersson" userId="b6cd6f8a-d999-4044-9aee-90cad1af5c9c" providerId="ADAL" clId="{5C104A02-99C8-4B2F-B1F6-40F162F89387}"/>
    <pc:docChg chg="undo custSel modSld">
      <pc:chgData name="Niclas Andersson" userId="b6cd6f8a-d999-4044-9aee-90cad1af5c9c" providerId="ADAL" clId="{5C104A02-99C8-4B2F-B1F6-40F162F89387}" dt="2026-03-25T14:21:08.812" v="1354" actId="20577"/>
      <pc:docMkLst>
        <pc:docMk/>
      </pc:docMkLst>
      <pc:sldChg chg="addSp modSp mod">
        <pc:chgData name="Niclas Andersson" userId="b6cd6f8a-d999-4044-9aee-90cad1af5c9c" providerId="ADAL" clId="{5C104A02-99C8-4B2F-B1F6-40F162F89387}" dt="2026-03-25T14:08:47.798" v="252" actId="20577"/>
        <pc:sldMkLst>
          <pc:docMk/>
          <pc:sldMk cId="858682365" sldId="256"/>
        </pc:sldMkLst>
        <pc:spChg chg="add mod">
          <ac:chgData name="Niclas Andersson" userId="b6cd6f8a-d999-4044-9aee-90cad1af5c9c" providerId="ADAL" clId="{5C104A02-99C8-4B2F-B1F6-40F162F89387}" dt="2026-03-25T14:08:47.798" v="252" actId="20577"/>
          <ac:spMkLst>
            <pc:docMk/>
            <pc:sldMk cId="858682365" sldId="256"/>
            <ac:spMk id="2" creationId="{7DEBAA24-407F-5D5C-45F9-A2CA7736EEC9}"/>
          </ac:spMkLst>
        </pc:spChg>
      </pc:sldChg>
      <pc:sldChg chg="modSp mod">
        <pc:chgData name="Niclas Andersson" userId="b6cd6f8a-d999-4044-9aee-90cad1af5c9c" providerId="ADAL" clId="{5C104A02-99C8-4B2F-B1F6-40F162F89387}" dt="2026-03-25T14:16:38.620" v="813" actId="20577"/>
        <pc:sldMkLst>
          <pc:docMk/>
          <pc:sldMk cId="134384580" sldId="260"/>
        </pc:sldMkLst>
        <pc:spChg chg="mod">
          <ac:chgData name="Niclas Andersson" userId="b6cd6f8a-d999-4044-9aee-90cad1af5c9c" providerId="ADAL" clId="{5C104A02-99C8-4B2F-B1F6-40F162F89387}" dt="2026-03-25T14:16:38.620" v="813" actId="20577"/>
          <ac:spMkLst>
            <pc:docMk/>
            <pc:sldMk cId="134384580" sldId="260"/>
            <ac:spMk id="4" creationId="{AB86CCF2-80F5-4D32-A077-7C05EE4F6986}"/>
          </ac:spMkLst>
        </pc:spChg>
      </pc:sldChg>
      <pc:sldChg chg="modSp mod">
        <pc:chgData name="Niclas Andersson" userId="b6cd6f8a-d999-4044-9aee-90cad1af5c9c" providerId="ADAL" clId="{5C104A02-99C8-4B2F-B1F6-40F162F89387}" dt="2026-03-25T14:19:16.633" v="1125" actId="20577"/>
        <pc:sldMkLst>
          <pc:docMk/>
          <pc:sldMk cId="2220309153" sldId="262"/>
        </pc:sldMkLst>
        <pc:spChg chg="mod">
          <ac:chgData name="Niclas Andersson" userId="b6cd6f8a-d999-4044-9aee-90cad1af5c9c" providerId="ADAL" clId="{5C104A02-99C8-4B2F-B1F6-40F162F89387}" dt="2026-03-25T14:19:16.633" v="1125" actId="20577"/>
          <ac:spMkLst>
            <pc:docMk/>
            <pc:sldMk cId="2220309153" sldId="262"/>
            <ac:spMk id="14" creationId="{287B5972-25B1-4950-9E57-DD7D522163C9}"/>
          </ac:spMkLst>
        </pc:spChg>
      </pc:sldChg>
      <pc:sldChg chg="modSp mod">
        <pc:chgData name="Niclas Andersson" userId="b6cd6f8a-d999-4044-9aee-90cad1af5c9c" providerId="ADAL" clId="{5C104A02-99C8-4B2F-B1F6-40F162F89387}" dt="2026-03-25T14:17:09.457" v="821" actId="20577"/>
        <pc:sldMkLst>
          <pc:docMk/>
          <pc:sldMk cId="2899227573" sldId="263"/>
        </pc:sldMkLst>
        <pc:spChg chg="mod">
          <ac:chgData name="Niclas Andersson" userId="b6cd6f8a-d999-4044-9aee-90cad1af5c9c" providerId="ADAL" clId="{5C104A02-99C8-4B2F-B1F6-40F162F89387}" dt="2026-03-25T14:17:09.457" v="821" actId="20577"/>
          <ac:spMkLst>
            <pc:docMk/>
            <pc:sldMk cId="2899227573" sldId="263"/>
            <ac:spMk id="3" creationId="{B285B671-4C98-D2E0-8716-87A0144A8E37}"/>
          </ac:spMkLst>
        </pc:spChg>
      </pc:sldChg>
      <pc:sldChg chg="addSp modSp mod">
        <pc:chgData name="Niclas Andersson" userId="b6cd6f8a-d999-4044-9aee-90cad1af5c9c" providerId="ADAL" clId="{5C104A02-99C8-4B2F-B1F6-40F162F89387}" dt="2026-03-25T14:21:08.812" v="1354" actId="20577"/>
        <pc:sldMkLst>
          <pc:docMk/>
          <pc:sldMk cId="24543032" sldId="269"/>
        </pc:sldMkLst>
        <pc:spChg chg="add mod">
          <ac:chgData name="Niclas Andersson" userId="b6cd6f8a-d999-4044-9aee-90cad1af5c9c" providerId="ADAL" clId="{5C104A02-99C8-4B2F-B1F6-40F162F89387}" dt="2026-03-25T14:21:08.812" v="1354" actId="20577"/>
          <ac:spMkLst>
            <pc:docMk/>
            <pc:sldMk cId="24543032" sldId="269"/>
            <ac:spMk id="5" creationId="{82DCE12C-F8E0-F234-CD27-009CA1BA6F6C}"/>
          </ac:spMkLst>
        </pc:spChg>
      </pc:sldChg>
      <pc:sldChg chg="modSp mod">
        <pc:chgData name="Niclas Andersson" userId="b6cd6f8a-d999-4044-9aee-90cad1af5c9c" providerId="ADAL" clId="{5C104A02-99C8-4B2F-B1F6-40F162F89387}" dt="2026-03-25T14:15:22.558" v="733" actId="20577"/>
        <pc:sldMkLst>
          <pc:docMk/>
          <pc:sldMk cId="1376146303" sldId="273"/>
        </pc:sldMkLst>
        <pc:spChg chg="mod">
          <ac:chgData name="Niclas Andersson" userId="b6cd6f8a-d999-4044-9aee-90cad1af5c9c" providerId="ADAL" clId="{5C104A02-99C8-4B2F-B1F6-40F162F89387}" dt="2026-03-25T14:15:22.558" v="733" actId="20577"/>
          <ac:spMkLst>
            <pc:docMk/>
            <pc:sldMk cId="1376146303" sldId="273"/>
            <ac:spMk id="3" creationId="{E7585999-53FC-88FE-41B2-27CDAF6ABA6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AE07C-9FE8-49FB-BA8D-E39CF5CF682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33139B7-CB6A-4391-971D-EC7F5FF1C038}">
      <dgm:prSet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Matchkallelse genom laget.se</a:t>
          </a:r>
        </a:p>
      </dgm:t>
    </dgm:pt>
    <dgm:pt modelId="{5A9FAC5F-BD05-4948-A9D6-AC7132A8EB08}" type="parTrans" cxnId="{9B24B1A0-D357-4E64-BA0D-8692B487BE81}">
      <dgm:prSet/>
      <dgm:spPr/>
      <dgm:t>
        <a:bodyPr/>
        <a:lstStyle/>
        <a:p>
          <a:endParaRPr lang="en-US"/>
        </a:p>
      </dgm:t>
    </dgm:pt>
    <dgm:pt modelId="{EBC23F93-F947-4080-946C-8823DEAC5B36}" type="sibTrans" cxnId="{9B24B1A0-D357-4E64-BA0D-8692B487BE81}">
      <dgm:prSet/>
      <dgm:spPr/>
      <dgm:t>
        <a:bodyPr/>
        <a:lstStyle/>
        <a:p>
          <a:endParaRPr lang="en-US"/>
        </a:p>
      </dgm:t>
    </dgm:pt>
    <dgm:pt modelId="{3F11E507-1E6F-45EB-B91B-867DD8C3D736}">
      <dgm:prSet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Snabba svar på deltagande</a:t>
          </a:r>
        </a:p>
      </dgm:t>
    </dgm:pt>
    <dgm:pt modelId="{6EBD70AF-31F6-4044-BD26-0BF18F96E646}" type="parTrans" cxnId="{CA0F9FD7-3F4E-4E98-9747-E34FD47FE799}">
      <dgm:prSet/>
      <dgm:spPr/>
      <dgm:t>
        <a:bodyPr/>
        <a:lstStyle/>
        <a:p>
          <a:endParaRPr lang="en-US"/>
        </a:p>
      </dgm:t>
    </dgm:pt>
    <dgm:pt modelId="{C0934665-F7B5-4453-A017-37A2B8B28D6E}" type="sibTrans" cxnId="{CA0F9FD7-3F4E-4E98-9747-E34FD47FE799}">
      <dgm:prSet/>
      <dgm:spPr/>
      <dgm:t>
        <a:bodyPr/>
        <a:lstStyle/>
        <a:p>
          <a:endParaRPr lang="en-US"/>
        </a:p>
      </dgm:t>
    </dgm:pt>
    <dgm:pt modelId="{B44EEA6B-C546-4444-BAE1-686CD8D338E3}">
      <dgm:prSet custT="1"/>
      <dgm:spPr/>
      <dgm:t>
        <a:bodyPr/>
        <a:lstStyle/>
        <a:p>
          <a:r>
            <a: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Eventuellt återbud från spelare informeras till kallad ledare i matchen</a:t>
          </a:r>
        </a:p>
      </dgm:t>
    </dgm:pt>
    <dgm:pt modelId="{54E31E7B-4427-4D33-AC3E-019B43777462}" type="parTrans" cxnId="{729429A1-3AE3-4AB9-BC18-2D70E7F83D29}">
      <dgm:prSet/>
      <dgm:spPr/>
      <dgm:t>
        <a:bodyPr/>
        <a:lstStyle/>
        <a:p>
          <a:endParaRPr lang="en-US"/>
        </a:p>
      </dgm:t>
    </dgm:pt>
    <dgm:pt modelId="{05C80234-17BC-461B-B661-A04C19F25B3A}" type="sibTrans" cxnId="{729429A1-3AE3-4AB9-BC18-2D70E7F83D29}">
      <dgm:prSet/>
      <dgm:spPr/>
      <dgm:t>
        <a:bodyPr/>
        <a:lstStyle/>
        <a:p>
          <a:endParaRPr lang="en-US"/>
        </a:p>
      </dgm:t>
    </dgm:pt>
    <dgm:pt modelId="{6FF6E429-EFBB-4C24-BFBD-0989EE68F015}">
      <dgm:prSet/>
      <dgm:spPr/>
      <dgm:t>
        <a:bodyPr/>
        <a:lstStyle/>
        <a:p>
          <a:r>
            <a: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Samling på Furuvik innan alla matcher, annars meddelas annat</a:t>
          </a:r>
        </a:p>
      </dgm:t>
    </dgm:pt>
    <dgm:pt modelId="{375BA885-350A-4A6D-AFD0-C5704544983B}" type="parTrans" cxnId="{0C51BA29-8144-484D-BD06-660AC591FDF5}">
      <dgm:prSet/>
      <dgm:spPr/>
      <dgm:t>
        <a:bodyPr/>
        <a:lstStyle/>
        <a:p>
          <a:endParaRPr lang="en-US"/>
        </a:p>
      </dgm:t>
    </dgm:pt>
    <dgm:pt modelId="{53F2368D-6C78-4190-AB4B-893689878F2C}" type="sibTrans" cxnId="{0C51BA29-8144-484D-BD06-660AC591FDF5}">
      <dgm:prSet/>
      <dgm:spPr/>
      <dgm:t>
        <a:bodyPr/>
        <a:lstStyle/>
        <a:p>
          <a:endParaRPr lang="en-US"/>
        </a:p>
      </dgm:t>
    </dgm:pt>
    <dgm:pt modelId="{F74EDB24-9EF4-4D8C-AC15-6E06B0CA117B}">
      <dgm:prSet/>
      <dgm:spPr/>
      <dgm:t>
        <a:bodyPr/>
        <a:lstStyle/>
        <a:p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0BB063F-942D-4E8A-B20B-3A9046FAB8A5}" type="parTrans" cxnId="{5403500A-6002-4C3D-A731-41923C71C6EC}">
      <dgm:prSet/>
      <dgm:spPr/>
      <dgm:t>
        <a:bodyPr/>
        <a:lstStyle/>
        <a:p>
          <a:endParaRPr lang="en-US"/>
        </a:p>
      </dgm:t>
    </dgm:pt>
    <dgm:pt modelId="{DA853FC6-76AF-4285-B593-EBBEB8B34211}" type="sibTrans" cxnId="{5403500A-6002-4C3D-A731-41923C71C6EC}">
      <dgm:prSet/>
      <dgm:spPr/>
      <dgm:t>
        <a:bodyPr/>
        <a:lstStyle/>
        <a:p>
          <a:endParaRPr lang="en-US"/>
        </a:p>
      </dgm:t>
    </dgm:pt>
    <dgm:pt modelId="{5A12D42E-9182-4E94-82D2-7726BA430CEF}">
      <dgm:prSet/>
      <dgm:spPr/>
      <dgm:t>
        <a:bodyPr/>
        <a:lstStyle/>
        <a:p>
          <a:endParaRPr lang="en-US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7E32046-4BF2-4934-8790-6DFB9D1B39BA}" type="parTrans" cxnId="{E433D4F2-34D6-485F-AAF0-E2DEE97AEA8A}">
      <dgm:prSet/>
      <dgm:spPr/>
      <dgm:t>
        <a:bodyPr/>
        <a:lstStyle/>
        <a:p>
          <a:endParaRPr lang="en-US"/>
        </a:p>
      </dgm:t>
    </dgm:pt>
    <dgm:pt modelId="{4874F513-596F-42C8-8635-D5C022EF8E3E}" type="sibTrans" cxnId="{E433D4F2-34D6-485F-AAF0-E2DEE97AEA8A}">
      <dgm:prSet/>
      <dgm:spPr/>
      <dgm:t>
        <a:bodyPr/>
        <a:lstStyle/>
        <a:p>
          <a:endParaRPr lang="en-US"/>
        </a:p>
      </dgm:t>
    </dgm:pt>
    <dgm:pt modelId="{3563BF2E-4E87-4EAD-B519-5B0BBFED7E92}">
      <dgm:prSet/>
      <dgm:spPr/>
      <dgm:t>
        <a:bodyPr/>
        <a:lstStyle/>
        <a:p>
          <a:endParaRPr lang="sv-SE"/>
        </a:p>
      </dgm:t>
    </dgm:pt>
    <dgm:pt modelId="{A8C5BC6D-0026-4C0A-9247-A614E83924F6}" type="parTrans" cxnId="{5DE953F8-FC49-4EC8-92BB-E0D58D22BB6A}">
      <dgm:prSet/>
      <dgm:spPr/>
      <dgm:t>
        <a:bodyPr/>
        <a:lstStyle/>
        <a:p>
          <a:endParaRPr lang="sv-SE"/>
        </a:p>
      </dgm:t>
    </dgm:pt>
    <dgm:pt modelId="{97EEF8BB-12CC-435C-94B0-F80052CC60F9}" type="sibTrans" cxnId="{5DE953F8-FC49-4EC8-92BB-E0D58D22BB6A}">
      <dgm:prSet/>
      <dgm:spPr/>
      <dgm:t>
        <a:bodyPr/>
        <a:lstStyle/>
        <a:p>
          <a:endParaRPr lang="sv-SE"/>
        </a:p>
      </dgm:t>
    </dgm:pt>
    <dgm:pt modelId="{3DA029AB-6F87-4CFD-BEBF-63B8A4C0A225}" type="pres">
      <dgm:prSet presAssocID="{A9FAE07C-9FE8-49FB-BA8D-E39CF5CF6827}" presName="vert0" presStyleCnt="0">
        <dgm:presLayoutVars>
          <dgm:dir/>
          <dgm:animOne val="branch"/>
          <dgm:animLvl val="lvl"/>
        </dgm:presLayoutVars>
      </dgm:prSet>
      <dgm:spPr/>
    </dgm:pt>
    <dgm:pt modelId="{8552077A-7D84-4CAD-9C32-67ED251C50F3}" type="pres">
      <dgm:prSet presAssocID="{333139B7-CB6A-4391-971D-EC7F5FF1C038}" presName="thickLine" presStyleLbl="alignNode1" presStyleIdx="0" presStyleCnt="7"/>
      <dgm:spPr/>
    </dgm:pt>
    <dgm:pt modelId="{CB45ADAE-BBF3-48F6-82C0-E76FCF05C105}" type="pres">
      <dgm:prSet presAssocID="{333139B7-CB6A-4391-971D-EC7F5FF1C038}" presName="horz1" presStyleCnt="0"/>
      <dgm:spPr/>
    </dgm:pt>
    <dgm:pt modelId="{D71C25D7-2D3F-4BF1-8FD2-049BDAD8317A}" type="pres">
      <dgm:prSet presAssocID="{333139B7-CB6A-4391-971D-EC7F5FF1C038}" presName="tx1" presStyleLbl="revTx" presStyleIdx="0" presStyleCnt="7"/>
      <dgm:spPr/>
    </dgm:pt>
    <dgm:pt modelId="{E28C56F2-8CF0-4878-9116-D7263A8F6959}" type="pres">
      <dgm:prSet presAssocID="{333139B7-CB6A-4391-971D-EC7F5FF1C038}" presName="vert1" presStyleCnt="0"/>
      <dgm:spPr/>
    </dgm:pt>
    <dgm:pt modelId="{3DB277F6-4A82-4CE5-9CCB-BDA358C77B6D}" type="pres">
      <dgm:prSet presAssocID="{3F11E507-1E6F-45EB-B91B-867DD8C3D736}" presName="thickLine" presStyleLbl="alignNode1" presStyleIdx="1" presStyleCnt="7"/>
      <dgm:spPr/>
    </dgm:pt>
    <dgm:pt modelId="{B4058AC2-261C-419A-98CD-608BC27C9CEA}" type="pres">
      <dgm:prSet presAssocID="{3F11E507-1E6F-45EB-B91B-867DD8C3D736}" presName="horz1" presStyleCnt="0"/>
      <dgm:spPr/>
    </dgm:pt>
    <dgm:pt modelId="{94502FB2-F4C8-4BD7-8648-4105B732A23B}" type="pres">
      <dgm:prSet presAssocID="{3F11E507-1E6F-45EB-B91B-867DD8C3D736}" presName="tx1" presStyleLbl="revTx" presStyleIdx="1" presStyleCnt="7"/>
      <dgm:spPr/>
    </dgm:pt>
    <dgm:pt modelId="{545C0C78-BB48-4CFF-982A-7F82FA4A2907}" type="pres">
      <dgm:prSet presAssocID="{3F11E507-1E6F-45EB-B91B-867DD8C3D736}" presName="vert1" presStyleCnt="0"/>
      <dgm:spPr/>
    </dgm:pt>
    <dgm:pt modelId="{CAA6BA8C-B532-4D2E-9CF6-0C338CA7E619}" type="pres">
      <dgm:prSet presAssocID="{3563BF2E-4E87-4EAD-B519-5B0BBFED7E92}" presName="thickLine" presStyleLbl="alignNode1" presStyleIdx="2" presStyleCnt="7"/>
      <dgm:spPr/>
    </dgm:pt>
    <dgm:pt modelId="{FAF682D3-A361-4F7D-8123-9F228F1A6D24}" type="pres">
      <dgm:prSet presAssocID="{3563BF2E-4E87-4EAD-B519-5B0BBFED7E92}" presName="horz1" presStyleCnt="0"/>
      <dgm:spPr/>
    </dgm:pt>
    <dgm:pt modelId="{4C687F7C-4D5C-4597-BA44-2B57F12F3D95}" type="pres">
      <dgm:prSet presAssocID="{3563BF2E-4E87-4EAD-B519-5B0BBFED7E92}" presName="tx1" presStyleLbl="revTx" presStyleIdx="2" presStyleCnt="7"/>
      <dgm:spPr/>
    </dgm:pt>
    <dgm:pt modelId="{424DAAAE-B622-467F-8A74-AE031FFDBC51}" type="pres">
      <dgm:prSet presAssocID="{3563BF2E-4E87-4EAD-B519-5B0BBFED7E92}" presName="vert1" presStyleCnt="0"/>
      <dgm:spPr/>
    </dgm:pt>
    <dgm:pt modelId="{6301098D-67C6-4778-9F55-106232D0DA05}" type="pres">
      <dgm:prSet presAssocID="{B44EEA6B-C546-4444-BAE1-686CD8D338E3}" presName="thickLine" presStyleLbl="alignNode1" presStyleIdx="3" presStyleCnt="7"/>
      <dgm:spPr/>
    </dgm:pt>
    <dgm:pt modelId="{B2706464-3CE5-45DA-B997-AA520414C0E4}" type="pres">
      <dgm:prSet presAssocID="{B44EEA6B-C546-4444-BAE1-686CD8D338E3}" presName="horz1" presStyleCnt="0"/>
      <dgm:spPr/>
    </dgm:pt>
    <dgm:pt modelId="{7EF7022F-242C-4045-B1C0-9189B126378C}" type="pres">
      <dgm:prSet presAssocID="{B44EEA6B-C546-4444-BAE1-686CD8D338E3}" presName="tx1" presStyleLbl="revTx" presStyleIdx="3" presStyleCnt="7"/>
      <dgm:spPr/>
    </dgm:pt>
    <dgm:pt modelId="{9E0D943B-AAA6-4C27-8CC8-7768C644BE8D}" type="pres">
      <dgm:prSet presAssocID="{B44EEA6B-C546-4444-BAE1-686CD8D338E3}" presName="vert1" presStyleCnt="0"/>
      <dgm:spPr/>
    </dgm:pt>
    <dgm:pt modelId="{40690625-8B71-4FB2-8E26-E78E4F2D41E3}" type="pres">
      <dgm:prSet presAssocID="{6FF6E429-EFBB-4C24-BFBD-0989EE68F015}" presName="thickLine" presStyleLbl="alignNode1" presStyleIdx="4" presStyleCnt="7"/>
      <dgm:spPr/>
    </dgm:pt>
    <dgm:pt modelId="{8940C27C-381B-44A2-AE67-EEAD83972A07}" type="pres">
      <dgm:prSet presAssocID="{6FF6E429-EFBB-4C24-BFBD-0989EE68F015}" presName="horz1" presStyleCnt="0"/>
      <dgm:spPr/>
    </dgm:pt>
    <dgm:pt modelId="{EBB454AF-0A96-4147-BD60-B1B9E647E3C2}" type="pres">
      <dgm:prSet presAssocID="{6FF6E429-EFBB-4C24-BFBD-0989EE68F015}" presName="tx1" presStyleLbl="revTx" presStyleIdx="4" presStyleCnt="7"/>
      <dgm:spPr/>
    </dgm:pt>
    <dgm:pt modelId="{DFCE1743-13E3-4AB1-B2D8-46C892C05496}" type="pres">
      <dgm:prSet presAssocID="{6FF6E429-EFBB-4C24-BFBD-0989EE68F015}" presName="vert1" presStyleCnt="0"/>
      <dgm:spPr/>
    </dgm:pt>
    <dgm:pt modelId="{596842D0-F2F7-48A0-A9C4-63CF990829EA}" type="pres">
      <dgm:prSet presAssocID="{F74EDB24-9EF4-4D8C-AC15-6E06B0CA117B}" presName="thickLine" presStyleLbl="alignNode1" presStyleIdx="5" presStyleCnt="7"/>
      <dgm:spPr/>
    </dgm:pt>
    <dgm:pt modelId="{2C3CE6EB-B8F2-4A77-92C3-413CC2644CFB}" type="pres">
      <dgm:prSet presAssocID="{F74EDB24-9EF4-4D8C-AC15-6E06B0CA117B}" presName="horz1" presStyleCnt="0"/>
      <dgm:spPr/>
    </dgm:pt>
    <dgm:pt modelId="{A1942A6D-86EB-41A1-9A57-3D41058DC269}" type="pres">
      <dgm:prSet presAssocID="{F74EDB24-9EF4-4D8C-AC15-6E06B0CA117B}" presName="tx1" presStyleLbl="revTx" presStyleIdx="5" presStyleCnt="7"/>
      <dgm:spPr/>
    </dgm:pt>
    <dgm:pt modelId="{B4168C45-26BB-465F-8B98-F3733A421255}" type="pres">
      <dgm:prSet presAssocID="{F74EDB24-9EF4-4D8C-AC15-6E06B0CA117B}" presName="vert1" presStyleCnt="0"/>
      <dgm:spPr/>
    </dgm:pt>
    <dgm:pt modelId="{EAFF0D64-87E0-43E8-81DA-056E92657CD5}" type="pres">
      <dgm:prSet presAssocID="{5A12D42E-9182-4E94-82D2-7726BA430CEF}" presName="thickLine" presStyleLbl="alignNode1" presStyleIdx="6" presStyleCnt="7"/>
      <dgm:spPr/>
    </dgm:pt>
    <dgm:pt modelId="{CC97FF23-3008-4C1A-8882-2710CC6507D5}" type="pres">
      <dgm:prSet presAssocID="{5A12D42E-9182-4E94-82D2-7726BA430CEF}" presName="horz1" presStyleCnt="0"/>
      <dgm:spPr/>
    </dgm:pt>
    <dgm:pt modelId="{45650B6B-1D9E-4173-BD32-D577376B3FE7}" type="pres">
      <dgm:prSet presAssocID="{5A12D42E-9182-4E94-82D2-7726BA430CEF}" presName="tx1" presStyleLbl="revTx" presStyleIdx="6" presStyleCnt="7"/>
      <dgm:spPr/>
    </dgm:pt>
    <dgm:pt modelId="{0A30C0DE-4A63-4CA4-9C75-4C3518CE87F8}" type="pres">
      <dgm:prSet presAssocID="{5A12D42E-9182-4E94-82D2-7726BA430CEF}" presName="vert1" presStyleCnt="0"/>
      <dgm:spPr/>
    </dgm:pt>
  </dgm:ptLst>
  <dgm:cxnLst>
    <dgm:cxn modelId="{0A1CF307-5944-4B82-B9CA-E4C5198F37DC}" type="presOf" srcId="{5A12D42E-9182-4E94-82D2-7726BA430CEF}" destId="{45650B6B-1D9E-4173-BD32-D577376B3FE7}" srcOrd="0" destOrd="0" presId="urn:microsoft.com/office/officeart/2008/layout/LinedList"/>
    <dgm:cxn modelId="{5403500A-6002-4C3D-A731-41923C71C6EC}" srcId="{A9FAE07C-9FE8-49FB-BA8D-E39CF5CF6827}" destId="{F74EDB24-9EF4-4D8C-AC15-6E06B0CA117B}" srcOrd="5" destOrd="0" parTransId="{90BB063F-942D-4E8A-B20B-3A9046FAB8A5}" sibTransId="{DA853FC6-76AF-4285-B593-EBBEB8B34211}"/>
    <dgm:cxn modelId="{DF7DA029-B551-4D98-AE2C-EF2A22C066AC}" type="presOf" srcId="{F74EDB24-9EF4-4D8C-AC15-6E06B0CA117B}" destId="{A1942A6D-86EB-41A1-9A57-3D41058DC269}" srcOrd="0" destOrd="0" presId="urn:microsoft.com/office/officeart/2008/layout/LinedList"/>
    <dgm:cxn modelId="{0C51BA29-8144-484D-BD06-660AC591FDF5}" srcId="{A9FAE07C-9FE8-49FB-BA8D-E39CF5CF6827}" destId="{6FF6E429-EFBB-4C24-BFBD-0989EE68F015}" srcOrd="4" destOrd="0" parTransId="{375BA885-350A-4A6D-AFD0-C5704544983B}" sibTransId="{53F2368D-6C78-4190-AB4B-893689878F2C}"/>
    <dgm:cxn modelId="{9CBA3C86-E20F-4D21-9568-D152FDDE2C9F}" type="presOf" srcId="{A9FAE07C-9FE8-49FB-BA8D-E39CF5CF6827}" destId="{3DA029AB-6F87-4CFD-BEBF-63B8A4C0A225}" srcOrd="0" destOrd="0" presId="urn:microsoft.com/office/officeart/2008/layout/LinedList"/>
    <dgm:cxn modelId="{9B24B1A0-D357-4E64-BA0D-8692B487BE81}" srcId="{A9FAE07C-9FE8-49FB-BA8D-E39CF5CF6827}" destId="{333139B7-CB6A-4391-971D-EC7F5FF1C038}" srcOrd="0" destOrd="0" parTransId="{5A9FAC5F-BD05-4948-A9D6-AC7132A8EB08}" sibTransId="{EBC23F93-F947-4080-946C-8823DEAC5B36}"/>
    <dgm:cxn modelId="{729429A1-3AE3-4AB9-BC18-2D70E7F83D29}" srcId="{A9FAE07C-9FE8-49FB-BA8D-E39CF5CF6827}" destId="{B44EEA6B-C546-4444-BAE1-686CD8D338E3}" srcOrd="3" destOrd="0" parTransId="{54E31E7B-4427-4D33-AC3E-019B43777462}" sibTransId="{05C80234-17BC-461B-B661-A04C19F25B3A}"/>
    <dgm:cxn modelId="{FD5727A8-74B6-4A90-954E-6C2B08B6BA0E}" type="presOf" srcId="{3563BF2E-4E87-4EAD-B519-5B0BBFED7E92}" destId="{4C687F7C-4D5C-4597-BA44-2B57F12F3D95}" srcOrd="0" destOrd="0" presId="urn:microsoft.com/office/officeart/2008/layout/LinedList"/>
    <dgm:cxn modelId="{5EF21EBD-86DB-4695-A8DC-B654C5141774}" type="presOf" srcId="{333139B7-CB6A-4391-971D-EC7F5FF1C038}" destId="{D71C25D7-2D3F-4BF1-8FD2-049BDAD8317A}" srcOrd="0" destOrd="0" presId="urn:microsoft.com/office/officeart/2008/layout/LinedList"/>
    <dgm:cxn modelId="{627035C3-D679-4BF7-A06C-55FA78BECCC8}" type="presOf" srcId="{B44EEA6B-C546-4444-BAE1-686CD8D338E3}" destId="{7EF7022F-242C-4045-B1C0-9189B126378C}" srcOrd="0" destOrd="0" presId="urn:microsoft.com/office/officeart/2008/layout/LinedList"/>
    <dgm:cxn modelId="{CA0F9FD7-3F4E-4E98-9747-E34FD47FE799}" srcId="{A9FAE07C-9FE8-49FB-BA8D-E39CF5CF6827}" destId="{3F11E507-1E6F-45EB-B91B-867DD8C3D736}" srcOrd="1" destOrd="0" parTransId="{6EBD70AF-31F6-4044-BD26-0BF18F96E646}" sibTransId="{C0934665-F7B5-4453-A017-37A2B8B28D6E}"/>
    <dgm:cxn modelId="{DFB2E3EE-B1B4-4671-A66B-599693C22BA2}" type="presOf" srcId="{3F11E507-1E6F-45EB-B91B-867DD8C3D736}" destId="{94502FB2-F4C8-4BD7-8648-4105B732A23B}" srcOrd="0" destOrd="0" presId="urn:microsoft.com/office/officeart/2008/layout/LinedList"/>
    <dgm:cxn modelId="{E433D4F2-34D6-485F-AAF0-E2DEE97AEA8A}" srcId="{A9FAE07C-9FE8-49FB-BA8D-E39CF5CF6827}" destId="{5A12D42E-9182-4E94-82D2-7726BA430CEF}" srcOrd="6" destOrd="0" parTransId="{27E32046-4BF2-4934-8790-6DFB9D1B39BA}" sibTransId="{4874F513-596F-42C8-8635-D5C022EF8E3E}"/>
    <dgm:cxn modelId="{E6958AF3-4EF2-4A21-83A3-AA8859CBAB67}" type="presOf" srcId="{6FF6E429-EFBB-4C24-BFBD-0989EE68F015}" destId="{EBB454AF-0A96-4147-BD60-B1B9E647E3C2}" srcOrd="0" destOrd="0" presId="urn:microsoft.com/office/officeart/2008/layout/LinedList"/>
    <dgm:cxn modelId="{5DE953F8-FC49-4EC8-92BB-E0D58D22BB6A}" srcId="{A9FAE07C-9FE8-49FB-BA8D-E39CF5CF6827}" destId="{3563BF2E-4E87-4EAD-B519-5B0BBFED7E92}" srcOrd="2" destOrd="0" parTransId="{A8C5BC6D-0026-4C0A-9247-A614E83924F6}" sibTransId="{97EEF8BB-12CC-435C-94B0-F80052CC60F9}"/>
    <dgm:cxn modelId="{B12A3458-F9CA-4C7A-ACDF-F8BE011EAD7E}" type="presParOf" srcId="{3DA029AB-6F87-4CFD-BEBF-63B8A4C0A225}" destId="{8552077A-7D84-4CAD-9C32-67ED251C50F3}" srcOrd="0" destOrd="0" presId="urn:microsoft.com/office/officeart/2008/layout/LinedList"/>
    <dgm:cxn modelId="{12800276-57F8-4693-A3AE-463147BE6EA2}" type="presParOf" srcId="{3DA029AB-6F87-4CFD-BEBF-63B8A4C0A225}" destId="{CB45ADAE-BBF3-48F6-82C0-E76FCF05C105}" srcOrd="1" destOrd="0" presId="urn:microsoft.com/office/officeart/2008/layout/LinedList"/>
    <dgm:cxn modelId="{D761D9B6-B280-47D7-9A89-614CE10EF2CA}" type="presParOf" srcId="{CB45ADAE-BBF3-48F6-82C0-E76FCF05C105}" destId="{D71C25D7-2D3F-4BF1-8FD2-049BDAD8317A}" srcOrd="0" destOrd="0" presId="urn:microsoft.com/office/officeart/2008/layout/LinedList"/>
    <dgm:cxn modelId="{7ED58D70-3E68-495D-B01F-2E467F03FA04}" type="presParOf" srcId="{CB45ADAE-BBF3-48F6-82C0-E76FCF05C105}" destId="{E28C56F2-8CF0-4878-9116-D7263A8F6959}" srcOrd="1" destOrd="0" presId="urn:microsoft.com/office/officeart/2008/layout/LinedList"/>
    <dgm:cxn modelId="{D301CB11-625E-483B-AF7F-0655873272B0}" type="presParOf" srcId="{3DA029AB-6F87-4CFD-BEBF-63B8A4C0A225}" destId="{3DB277F6-4A82-4CE5-9CCB-BDA358C77B6D}" srcOrd="2" destOrd="0" presId="urn:microsoft.com/office/officeart/2008/layout/LinedList"/>
    <dgm:cxn modelId="{F3A7659C-E265-4B10-9294-0A159FFC228C}" type="presParOf" srcId="{3DA029AB-6F87-4CFD-BEBF-63B8A4C0A225}" destId="{B4058AC2-261C-419A-98CD-608BC27C9CEA}" srcOrd="3" destOrd="0" presId="urn:microsoft.com/office/officeart/2008/layout/LinedList"/>
    <dgm:cxn modelId="{B65F573E-7625-46E7-BB1D-AFFB094C45D3}" type="presParOf" srcId="{B4058AC2-261C-419A-98CD-608BC27C9CEA}" destId="{94502FB2-F4C8-4BD7-8648-4105B732A23B}" srcOrd="0" destOrd="0" presId="urn:microsoft.com/office/officeart/2008/layout/LinedList"/>
    <dgm:cxn modelId="{DD22FBAB-A61D-4584-AA17-9CEDD01E3059}" type="presParOf" srcId="{B4058AC2-261C-419A-98CD-608BC27C9CEA}" destId="{545C0C78-BB48-4CFF-982A-7F82FA4A2907}" srcOrd="1" destOrd="0" presId="urn:microsoft.com/office/officeart/2008/layout/LinedList"/>
    <dgm:cxn modelId="{7E9D1C2F-D0D7-4A82-B652-A17398230C86}" type="presParOf" srcId="{3DA029AB-6F87-4CFD-BEBF-63B8A4C0A225}" destId="{CAA6BA8C-B532-4D2E-9CF6-0C338CA7E619}" srcOrd="4" destOrd="0" presId="urn:microsoft.com/office/officeart/2008/layout/LinedList"/>
    <dgm:cxn modelId="{C0312D54-094B-4428-B3E9-C6A67749014A}" type="presParOf" srcId="{3DA029AB-6F87-4CFD-BEBF-63B8A4C0A225}" destId="{FAF682D3-A361-4F7D-8123-9F228F1A6D24}" srcOrd="5" destOrd="0" presId="urn:microsoft.com/office/officeart/2008/layout/LinedList"/>
    <dgm:cxn modelId="{05C44885-2A2F-488B-ACC2-404826D2E3B0}" type="presParOf" srcId="{FAF682D3-A361-4F7D-8123-9F228F1A6D24}" destId="{4C687F7C-4D5C-4597-BA44-2B57F12F3D95}" srcOrd="0" destOrd="0" presId="urn:microsoft.com/office/officeart/2008/layout/LinedList"/>
    <dgm:cxn modelId="{B13D7904-77FB-4B52-8E15-21476D5A410D}" type="presParOf" srcId="{FAF682D3-A361-4F7D-8123-9F228F1A6D24}" destId="{424DAAAE-B622-467F-8A74-AE031FFDBC51}" srcOrd="1" destOrd="0" presId="urn:microsoft.com/office/officeart/2008/layout/LinedList"/>
    <dgm:cxn modelId="{EC9C126C-6107-41C8-9A2F-F98845494C4E}" type="presParOf" srcId="{3DA029AB-6F87-4CFD-BEBF-63B8A4C0A225}" destId="{6301098D-67C6-4778-9F55-106232D0DA05}" srcOrd="6" destOrd="0" presId="urn:microsoft.com/office/officeart/2008/layout/LinedList"/>
    <dgm:cxn modelId="{24E6F51F-9E20-46B1-A38D-DCC905B745BF}" type="presParOf" srcId="{3DA029AB-6F87-4CFD-BEBF-63B8A4C0A225}" destId="{B2706464-3CE5-45DA-B997-AA520414C0E4}" srcOrd="7" destOrd="0" presId="urn:microsoft.com/office/officeart/2008/layout/LinedList"/>
    <dgm:cxn modelId="{A8A2FC50-B44F-40B8-9426-24B7BEE0D527}" type="presParOf" srcId="{B2706464-3CE5-45DA-B997-AA520414C0E4}" destId="{7EF7022F-242C-4045-B1C0-9189B126378C}" srcOrd="0" destOrd="0" presId="urn:microsoft.com/office/officeart/2008/layout/LinedList"/>
    <dgm:cxn modelId="{5EAA853E-8285-438A-8BD6-AD3FF3F896F4}" type="presParOf" srcId="{B2706464-3CE5-45DA-B997-AA520414C0E4}" destId="{9E0D943B-AAA6-4C27-8CC8-7768C644BE8D}" srcOrd="1" destOrd="0" presId="urn:microsoft.com/office/officeart/2008/layout/LinedList"/>
    <dgm:cxn modelId="{B208F1BA-CB94-4511-B4AF-C2908CA8643D}" type="presParOf" srcId="{3DA029AB-6F87-4CFD-BEBF-63B8A4C0A225}" destId="{40690625-8B71-4FB2-8E26-E78E4F2D41E3}" srcOrd="8" destOrd="0" presId="urn:microsoft.com/office/officeart/2008/layout/LinedList"/>
    <dgm:cxn modelId="{BF97D629-7F4A-496B-A255-CFB3C4132580}" type="presParOf" srcId="{3DA029AB-6F87-4CFD-BEBF-63B8A4C0A225}" destId="{8940C27C-381B-44A2-AE67-EEAD83972A07}" srcOrd="9" destOrd="0" presId="urn:microsoft.com/office/officeart/2008/layout/LinedList"/>
    <dgm:cxn modelId="{CBE402F1-E178-425B-9F63-EB8AB9DDC5F0}" type="presParOf" srcId="{8940C27C-381B-44A2-AE67-EEAD83972A07}" destId="{EBB454AF-0A96-4147-BD60-B1B9E647E3C2}" srcOrd="0" destOrd="0" presId="urn:microsoft.com/office/officeart/2008/layout/LinedList"/>
    <dgm:cxn modelId="{6D0C423F-A5D7-44BA-AFDE-863A40F01D61}" type="presParOf" srcId="{8940C27C-381B-44A2-AE67-EEAD83972A07}" destId="{DFCE1743-13E3-4AB1-B2D8-46C892C05496}" srcOrd="1" destOrd="0" presId="urn:microsoft.com/office/officeart/2008/layout/LinedList"/>
    <dgm:cxn modelId="{2B80AC0F-DCD0-4B3C-8157-DE00343ADC7E}" type="presParOf" srcId="{3DA029AB-6F87-4CFD-BEBF-63B8A4C0A225}" destId="{596842D0-F2F7-48A0-A9C4-63CF990829EA}" srcOrd="10" destOrd="0" presId="urn:microsoft.com/office/officeart/2008/layout/LinedList"/>
    <dgm:cxn modelId="{66EBB9AC-3C33-4587-8E67-C3D80229AC15}" type="presParOf" srcId="{3DA029AB-6F87-4CFD-BEBF-63B8A4C0A225}" destId="{2C3CE6EB-B8F2-4A77-92C3-413CC2644CFB}" srcOrd="11" destOrd="0" presId="urn:microsoft.com/office/officeart/2008/layout/LinedList"/>
    <dgm:cxn modelId="{2070A39E-986E-47FF-ACC1-DA4DED353F7A}" type="presParOf" srcId="{2C3CE6EB-B8F2-4A77-92C3-413CC2644CFB}" destId="{A1942A6D-86EB-41A1-9A57-3D41058DC269}" srcOrd="0" destOrd="0" presId="urn:microsoft.com/office/officeart/2008/layout/LinedList"/>
    <dgm:cxn modelId="{987941E2-6FA9-4071-9F23-36949DE19447}" type="presParOf" srcId="{2C3CE6EB-B8F2-4A77-92C3-413CC2644CFB}" destId="{B4168C45-26BB-465F-8B98-F3733A421255}" srcOrd="1" destOrd="0" presId="urn:microsoft.com/office/officeart/2008/layout/LinedList"/>
    <dgm:cxn modelId="{50D535E4-003F-4738-8A14-BA9FF9C0A7C4}" type="presParOf" srcId="{3DA029AB-6F87-4CFD-BEBF-63B8A4C0A225}" destId="{EAFF0D64-87E0-43E8-81DA-056E92657CD5}" srcOrd="12" destOrd="0" presId="urn:microsoft.com/office/officeart/2008/layout/LinedList"/>
    <dgm:cxn modelId="{89CBAB4E-9CE7-48A4-9893-3A38D602A0C7}" type="presParOf" srcId="{3DA029AB-6F87-4CFD-BEBF-63B8A4C0A225}" destId="{CC97FF23-3008-4C1A-8882-2710CC6507D5}" srcOrd="13" destOrd="0" presId="urn:microsoft.com/office/officeart/2008/layout/LinedList"/>
    <dgm:cxn modelId="{679F6892-2337-4AAE-97B5-45A65EB05B7F}" type="presParOf" srcId="{CC97FF23-3008-4C1A-8882-2710CC6507D5}" destId="{45650B6B-1D9E-4173-BD32-D577376B3FE7}" srcOrd="0" destOrd="0" presId="urn:microsoft.com/office/officeart/2008/layout/LinedList"/>
    <dgm:cxn modelId="{ABEC4BB7-3E33-4C6D-AE41-85C8EF461673}" type="presParOf" srcId="{CC97FF23-3008-4C1A-8882-2710CC6507D5}" destId="{0A30C0DE-4A63-4CA4-9C75-4C3518CE87F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2077A-7D84-4CAD-9C32-67ED251C50F3}">
      <dsp:nvSpPr>
        <dsp:cNvPr id="0" name=""/>
        <dsp:cNvSpPr/>
      </dsp:nvSpPr>
      <dsp:spPr>
        <a:xfrm>
          <a:off x="0" y="497"/>
          <a:ext cx="479125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1C25D7-2D3F-4BF1-8FD2-049BDAD8317A}">
      <dsp:nvSpPr>
        <dsp:cNvPr id="0" name=""/>
        <dsp:cNvSpPr/>
      </dsp:nvSpPr>
      <dsp:spPr>
        <a:xfrm>
          <a:off x="0" y="497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Matchkallelse genom laget.se</a:t>
          </a:r>
        </a:p>
      </dsp:txBody>
      <dsp:txXfrm>
        <a:off x="0" y="497"/>
        <a:ext cx="4791257" cy="581865"/>
      </dsp:txXfrm>
    </dsp:sp>
    <dsp:sp modelId="{3DB277F6-4A82-4CE5-9CCB-BDA358C77B6D}">
      <dsp:nvSpPr>
        <dsp:cNvPr id="0" name=""/>
        <dsp:cNvSpPr/>
      </dsp:nvSpPr>
      <dsp:spPr>
        <a:xfrm>
          <a:off x="0" y="582362"/>
          <a:ext cx="4791257" cy="0"/>
        </a:xfrm>
        <a:prstGeom prst="line">
          <a:avLst/>
        </a:prstGeom>
        <a:solidFill>
          <a:schemeClr val="accent2">
            <a:hueOff val="-242561"/>
            <a:satOff val="-13988"/>
            <a:lumOff val="1438"/>
            <a:alphaOff val="0"/>
          </a:schemeClr>
        </a:solidFill>
        <a:ln w="12700" cap="flat" cmpd="sng" algn="ctr">
          <a:solidFill>
            <a:schemeClr val="accent2">
              <a:hueOff val="-242561"/>
              <a:satOff val="-13988"/>
              <a:lumOff val="14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502FB2-F4C8-4BD7-8648-4105B732A23B}">
      <dsp:nvSpPr>
        <dsp:cNvPr id="0" name=""/>
        <dsp:cNvSpPr/>
      </dsp:nvSpPr>
      <dsp:spPr>
        <a:xfrm>
          <a:off x="0" y="582362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Snabba svar på deltagande</a:t>
          </a:r>
        </a:p>
      </dsp:txBody>
      <dsp:txXfrm>
        <a:off x="0" y="582362"/>
        <a:ext cx="4791257" cy="581865"/>
      </dsp:txXfrm>
    </dsp:sp>
    <dsp:sp modelId="{CAA6BA8C-B532-4D2E-9CF6-0C338CA7E619}">
      <dsp:nvSpPr>
        <dsp:cNvPr id="0" name=""/>
        <dsp:cNvSpPr/>
      </dsp:nvSpPr>
      <dsp:spPr>
        <a:xfrm>
          <a:off x="0" y="1164228"/>
          <a:ext cx="4791257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687F7C-4D5C-4597-BA44-2B57F12F3D95}">
      <dsp:nvSpPr>
        <dsp:cNvPr id="0" name=""/>
        <dsp:cNvSpPr/>
      </dsp:nvSpPr>
      <dsp:spPr>
        <a:xfrm>
          <a:off x="0" y="1164228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600" kern="1200"/>
        </a:p>
      </dsp:txBody>
      <dsp:txXfrm>
        <a:off x="0" y="1164228"/>
        <a:ext cx="4791257" cy="581865"/>
      </dsp:txXfrm>
    </dsp:sp>
    <dsp:sp modelId="{6301098D-67C6-4778-9F55-106232D0DA05}">
      <dsp:nvSpPr>
        <dsp:cNvPr id="0" name=""/>
        <dsp:cNvSpPr/>
      </dsp:nvSpPr>
      <dsp:spPr>
        <a:xfrm>
          <a:off x="0" y="1746093"/>
          <a:ext cx="4791257" cy="0"/>
        </a:xfrm>
        <a:prstGeom prst="lin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7022F-242C-4045-B1C0-9189B126378C}">
      <dsp:nvSpPr>
        <dsp:cNvPr id="0" name=""/>
        <dsp:cNvSpPr/>
      </dsp:nvSpPr>
      <dsp:spPr>
        <a:xfrm>
          <a:off x="0" y="1746093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Eventuellt återbud från spelare informeras till kallad ledare i matchen</a:t>
          </a:r>
        </a:p>
      </dsp:txBody>
      <dsp:txXfrm>
        <a:off x="0" y="1746093"/>
        <a:ext cx="4791257" cy="581865"/>
      </dsp:txXfrm>
    </dsp:sp>
    <dsp:sp modelId="{40690625-8B71-4FB2-8E26-E78E4F2D41E3}">
      <dsp:nvSpPr>
        <dsp:cNvPr id="0" name=""/>
        <dsp:cNvSpPr/>
      </dsp:nvSpPr>
      <dsp:spPr>
        <a:xfrm>
          <a:off x="0" y="2327959"/>
          <a:ext cx="4791257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B454AF-0A96-4147-BD60-B1B9E647E3C2}">
      <dsp:nvSpPr>
        <dsp:cNvPr id="0" name=""/>
        <dsp:cNvSpPr/>
      </dsp:nvSpPr>
      <dsp:spPr>
        <a:xfrm>
          <a:off x="0" y="2327959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Samling på Furuvik innan alla matcher, annars meddelas annat</a:t>
          </a:r>
        </a:p>
      </dsp:txBody>
      <dsp:txXfrm>
        <a:off x="0" y="2327959"/>
        <a:ext cx="4791257" cy="581865"/>
      </dsp:txXfrm>
    </dsp:sp>
    <dsp:sp modelId="{596842D0-F2F7-48A0-A9C4-63CF990829EA}">
      <dsp:nvSpPr>
        <dsp:cNvPr id="0" name=""/>
        <dsp:cNvSpPr/>
      </dsp:nvSpPr>
      <dsp:spPr>
        <a:xfrm>
          <a:off x="0" y="2909824"/>
          <a:ext cx="4791257" cy="0"/>
        </a:xfrm>
        <a:prstGeom prst="line">
          <a:avLst/>
        </a:prstGeom>
        <a:solidFill>
          <a:schemeClr val="accent2">
            <a:hueOff val="-1212803"/>
            <a:satOff val="-69940"/>
            <a:lumOff val="7190"/>
            <a:alphaOff val="0"/>
          </a:schemeClr>
        </a:solidFill>
        <a:ln w="12700" cap="flat" cmpd="sng" algn="ctr">
          <a:solidFill>
            <a:schemeClr val="accent2">
              <a:hueOff val="-1212803"/>
              <a:satOff val="-69940"/>
              <a:lumOff val="71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942A6D-86EB-41A1-9A57-3D41058DC269}">
      <dsp:nvSpPr>
        <dsp:cNvPr id="0" name=""/>
        <dsp:cNvSpPr/>
      </dsp:nvSpPr>
      <dsp:spPr>
        <a:xfrm>
          <a:off x="0" y="2909824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2909824"/>
        <a:ext cx="4791257" cy="581865"/>
      </dsp:txXfrm>
    </dsp:sp>
    <dsp:sp modelId="{EAFF0D64-87E0-43E8-81DA-056E92657CD5}">
      <dsp:nvSpPr>
        <dsp:cNvPr id="0" name=""/>
        <dsp:cNvSpPr/>
      </dsp:nvSpPr>
      <dsp:spPr>
        <a:xfrm>
          <a:off x="0" y="3491690"/>
          <a:ext cx="4791257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650B6B-1D9E-4173-BD32-D577376B3FE7}">
      <dsp:nvSpPr>
        <dsp:cNvPr id="0" name=""/>
        <dsp:cNvSpPr/>
      </dsp:nvSpPr>
      <dsp:spPr>
        <a:xfrm>
          <a:off x="0" y="3491690"/>
          <a:ext cx="4791257" cy="581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0" y="3491690"/>
        <a:ext cx="4791257" cy="5818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DE6297-F62A-488E-8A6B-427DBCAB7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AC3465-C20D-498F-A8E9-243266DCB3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356950-513A-45A4-B1B2-76BF845D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90A0A4-C1A9-4093-A2D8-0D41133B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F3BB22B-36EF-46BC-A172-F0A33F55B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81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E3068-8F57-478B-AB37-073DF6D94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A2446F5-288A-4673-AB3D-1D4FEE29A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3ABBC6-7A6E-408B-A7D5-9DD743938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5EF884-F579-4B68-BD3A-19A6DF771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DD5C8B-CEE8-4246-9FA2-01014804A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5336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CF5591B-2BF7-4F01-8A77-19889C0DC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B9379C-9466-4F0A-814C-EB70768DE5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B6937A3-F283-4DAF-A452-C236F635D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754DC9-EC8D-4AD6-9948-2216B03F6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0979A10-7E62-4089-8723-39C7605D5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129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E4316D-B117-478D-8402-174DB0AA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44E653-1AF5-4092-809B-BDB871A3E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AED89F-39BC-49BA-89FA-2E6D78C07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B22F224-E8DE-4BD3-8C8C-74199FD05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10FE13-6948-49AD-9714-F7F2AFFE0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37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E66BCA-B019-48B7-9CF2-734CC8CA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CE56B40-3E3E-424E-BE48-85720ACAB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B35099A-4CB5-49A6-8FAB-B211278D5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86CFD7-41E1-42DF-8045-6AF42E311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514CD19-9D9D-40A8-B7B5-071DF784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2206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F502DD-2B96-483B-8590-FDBD0FF9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4917B4-FAFF-45A2-9318-D21AECFBB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98A30F8-7512-46F4-97E2-2C03B498AA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F0607A-BE10-42E0-B8DC-EC70CC1B5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738759-5B2D-4C25-AC3D-AEE6087D4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62D2A76-9F02-481F-856A-72063C326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026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FFDA24-9BFD-40E1-A7B8-6E0A83EB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ACEBDD8-2CE0-416A-9A8B-54FF3E6C3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226B622-437E-4A85-9EE5-C13C0911A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DF6726E-0806-492D-8A09-0FE26078F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376A46F-6057-487F-8903-CA17953A76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17EE138-70CE-47F0-A3F2-6278EC92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6BFF5B3-722A-4E27-B07D-2F5FD4FFD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57D521D-4673-4ABC-94CB-851874874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3775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179F8F-9A1A-47E6-B0BF-524F2EC7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CC76D66-BB10-4B32-A483-53DA2084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B42EF8-86E3-4E05-8B21-3A2B5DC3E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D8623D4-9C62-456C-824E-DDCA53176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875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F586F086-2FD4-4D93-8660-6753E140F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5BE1D62-AEBD-4BFD-BE41-8767019F0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83E8A72-EE75-4020-A41E-9A73524C1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6966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13AA0E-5F36-4693-A2EA-14D0EE43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6456F2-3D39-4A0E-A2D3-C5E6B2AF3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8A4E4C6-CB57-4C14-97A0-FAC5B7009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24C364-88AB-4374-8488-0871DA8E1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30809E-6216-4BFD-85E0-3784DD5A5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922ED13-B7C2-4068-8453-E9910EF8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175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1B8AB8-5933-48C9-ACCC-B0BAA4F8C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94A7448F-4918-4467-A7B2-A71BEF85BA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464375C-1D95-4E76-AD0C-AECC1BB28C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7DA974B-2C11-4E6B-9DF7-B097664A7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2554C7A-266E-4D97-B989-6A54B255B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A08F05C-C92A-4A13-AD5C-5E15EFF82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756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D7F20FC-6A64-474F-AEE9-CCFCAD0A8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572083-7550-4565-882B-66DB1F6C44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09B92BB-3B13-4D1B-B07E-71B4C06102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B938F-DE72-4A52-B88B-B8AAECF9FABE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7EB92BE-F10E-47DF-8884-6C2C3B120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0ADC7F-439E-4D5D-8A9D-148B85F3D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7C492-7933-4E69-AB75-D2AD2A5DC1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9519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irincondemariposas.blogspot.com/2011/06/helado-de-albaricoque.html" TargetMode="Externa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ixabay.com/de/vectors/kreuz-rot-button-fehler-156772/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pixabay.com/nl/vinkje-maatstreepjes-check-1292787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F05ACD0-FF4A-4F8F-B5C5-6A4EBD0D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C9AFA28-B5ED-4346-9AF7-68A157F16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2BDDF9C8-14DC-329A-6D8F-538816286745}"/>
              </a:ext>
            </a:extLst>
          </p:cNvPr>
          <p:cNvSpPr txBox="1">
            <a:spLocks/>
          </p:cNvSpPr>
          <p:nvPr/>
        </p:nvSpPr>
        <p:spPr>
          <a:xfrm>
            <a:off x="776378" y="1380565"/>
            <a:ext cx="6034558" cy="141609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sz="4800" b="1" kern="1200" dirty="0">
              <a:solidFill>
                <a:srgbClr val="5959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AD278C8-9AD6-426C-A19B-0E01D314D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6734" y="1897265"/>
            <a:ext cx="5608912" cy="14160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FÖRÄLDRAMÖTE | </a:t>
            </a:r>
            <a:r>
              <a:rPr lang="en-US" sz="16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2026-03-24</a:t>
            </a:r>
          </a:p>
          <a:p>
            <a:r>
              <a:rPr lang="en-US" sz="16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2009, 2010, 2011</a:t>
            </a:r>
            <a:endParaRPr lang="en-US" sz="1600" b="1" kern="1200" dirty="0">
              <a:solidFill>
                <a:srgbClr val="5959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Bild 5" descr="Fotboll kontur">
            <a:extLst>
              <a:ext uri="{FF2B5EF4-FFF2-40B4-BE49-F238E27FC236}">
                <a16:creationId xmlns:a16="http://schemas.microsoft.com/office/drawing/2014/main" id="{61EBE9B0-30FB-4FE3-A44E-A90540827B8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10935" y="1419785"/>
            <a:ext cx="4018430" cy="4018430"/>
          </a:xfrm>
          <a:prstGeom prst="rect">
            <a:avLst/>
          </a:prstGeom>
        </p:spPr>
      </p:pic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6BD7686C-EADF-4238-B905-4EAD4CAE5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3328" y="375315"/>
            <a:ext cx="1362075" cy="1228725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7DEBAA24-407F-5D5C-45F9-A2CA7736EEC9}"/>
              </a:ext>
            </a:extLst>
          </p:cNvPr>
          <p:cNvSpPr txBox="1"/>
          <p:nvPr/>
        </p:nvSpPr>
        <p:spPr>
          <a:xfrm>
            <a:off x="917531" y="3199497"/>
            <a:ext cx="1428596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Deltagande föräldrar till: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Elsa J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Edit A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Nikki P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Wilma N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Ella I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Siri K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Judith A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Saga A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Tove L</a:t>
            </a:r>
          </a:p>
          <a:p>
            <a:r>
              <a:rPr lang="sv-SE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Emilia B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58682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4879EFC-8E62-4E00-973C-C45EE9EC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A320E13-124D-4D21-A1F8-CAA6ABB19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811" y="362954"/>
            <a:ext cx="10909640" cy="13686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VÅR SERIE &amp; DM F16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F17 div1 – Götaland Norra</a:t>
            </a:r>
            <a:r>
              <a:rPr lang="en-US" sz="4600" dirty="0"/>
              <a:t>		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6A9C53F-5F90-40A5-8C85-5412D39C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50080" y="1850683"/>
            <a:ext cx="3291840" cy="18288"/>
          </a:xfrm>
          <a:custGeom>
            <a:avLst/>
            <a:gdLst>
              <a:gd name="csX0" fmla="*/ 0 w 3291840"/>
              <a:gd name="csY0" fmla="*/ 0 h 18288"/>
              <a:gd name="csX1" fmla="*/ 658368 w 3291840"/>
              <a:gd name="csY1" fmla="*/ 0 h 18288"/>
              <a:gd name="csX2" fmla="*/ 1283818 w 3291840"/>
              <a:gd name="csY2" fmla="*/ 0 h 18288"/>
              <a:gd name="csX3" fmla="*/ 1909267 w 3291840"/>
              <a:gd name="csY3" fmla="*/ 0 h 18288"/>
              <a:gd name="csX4" fmla="*/ 2633472 w 3291840"/>
              <a:gd name="csY4" fmla="*/ 0 h 18288"/>
              <a:gd name="csX5" fmla="*/ 3291840 w 3291840"/>
              <a:gd name="csY5" fmla="*/ 0 h 18288"/>
              <a:gd name="csX6" fmla="*/ 3291840 w 3291840"/>
              <a:gd name="csY6" fmla="*/ 18288 h 18288"/>
              <a:gd name="csX7" fmla="*/ 2633472 w 3291840"/>
              <a:gd name="csY7" fmla="*/ 18288 h 18288"/>
              <a:gd name="csX8" fmla="*/ 2073859 w 3291840"/>
              <a:gd name="csY8" fmla="*/ 18288 h 18288"/>
              <a:gd name="csX9" fmla="*/ 1448410 w 3291840"/>
              <a:gd name="csY9" fmla="*/ 18288 h 18288"/>
              <a:gd name="csX10" fmla="*/ 822960 w 3291840"/>
              <a:gd name="csY10" fmla="*/ 18288 h 18288"/>
              <a:gd name="csX11" fmla="*/ 0 w 3291840"/>
              <a:gd name="csY11" fmla="*/ 18288 h 18288"/>
              <a:gd name="csX12" fmla="*/ 0 w 3291840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291840" h="18288" fill="none" extrusionOk="0">
                <a:moveTo>
                  <a:pt x="0" y="0"/>
                </a:moveTo>
                <a:cubicBezTo>
                  <a:pt x="173077" y="-20031"/>
                  <a:pt x="443104" y="6424"/>
                  <a:pt x="658368" y="0"/>
                </a:cubicBezTo>
                <a:cubicBezTo>
                  <a:pt x="873632" y="-6424"/>
                  <a:pt x="1034028" y="11764"/>
                  <a:pt x="1283818" y="0"/>
                </a:cubicBezTo>
                <a:cubicBezTo>
                  <a:pt x="1533608" y="-11764"/>
                  <a:pt x="1691227" y="-30112"/>
                  <a:pt x="1909267" y="0"/>
                </a:cubicBezTo>
                <a:cubicBezTo>
                  <a:pt x="2127307" y="30112"/>
                  <a:pt x="2272465" y="-18735"/>
                  <a:pt x="2633472" y="0"/>
                </a:cubicBezTo>
                <a:cubicBezTo>
                  <a:pt x="2994479" y="18735"/>
                  <a:pt x="3023324" y="-32030"/>
                  <a:pt x="3291840" y="0"/>
                </a:cubicBezTo>
                <a:cubicBezTo>
                  <a:pt x="3291406" y="7551"/>
                  <a:pt x="3291373" y="9822"/>
                  <a:pt x="3291840" y="18288"/>
                </a:cubicBezTo>
                <a:cubicBezTo>
                  <a:pt x="3048445" y="38989"/>
                  <a:pt x="2846548" y="-14400"/>
                  <a:pt x="2633472" y="18288"/>
                </a:cubicBezTo>
                <a:cubicBezTo>
                  <a:pt x="2420396" y="50976"/>
                  <a:pt x="2304099" y="6336"/>
                  <a:pt x="2073859" y="18288"/>
                </a:cubicBezTo>
                <a:cubicBezTo>
                  <a:pt x="1843619" y="30240"/>
                  <a:pt x="1706926" y="10778"/>
                  <a:pt x="1448410" y="18288"/>
                </a:cubicBezTo>
                <a:cubicBezTo>
                  <a:pt x="1189894" y="25798"/>
                  <a:pt x="1002278" y="8992"/>
                  <a:pt x="822960" y="18288"/>
                </a:cubicBezTo>
                <a:cubicBezTo>
                  <a:pt x="643642" y="27585"/>
                  <a:pt x="307039" y="38051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291840" h="18288" stroke="0" extrusionOk="0">
                <a:moveTo>
                  <a:pt x="0" y="0"/>
                </a:moveTo>
                <a:cubicBezTo>
                  <a:pt x="195850" y="28018"/>
                  <a:pt x="434891" y="17390"/>
                  <a:pt x="592531" y="0"/>
                </a:cubicBezTo>
                <a:cubicBezTo>
                  <a:pt x="750171" y="-17390"/>
                  <a:pt x="1018709" y="32200"/>
                  <a:pt x="1316736" y="0"/>
                </a:cubicBezTo>
                <a:cubicBezTo>
                  <a:pt x="1614763" y="-32200"/>
                  <a:pt x="1696480" y="-11367"/>
                  <a:pt x="1876349" y="0"/>
                </a:cubicBezTo>
                <a:cubicBezTo>
                  <a:pt x="2056218" y="11367"/>
                  <a:pt x="2193364" y="13433"/>
                  <a:pt x="2435962" y="0"/>
                </a:cubicBezTo>
                <a:cubicBezTo>
                  <a:pt x="2678560" y="-13433"/>
                  <a:pt x="3010901" y="-42367"/>
                  <a:pt x="3291840" y="0"/>
                </a:cubicBezTo>
                <a:cubicBezTo>
                  <a:pt x="3291758" y="4406"/>
                  <a:pt x="3291751" y="9982"/>
                  <a:pt x="3291840" y="18288"/>
                </a:cubicBezTo>
                <a:cubicBezTo>
                  <a:pt x="3108993" y="14228"/>
                  <a:pt x="2952658" y="46900"/>
                  <a:pt x="2666390" y="18288"/>
                </a:cubicBezTo>
                <a:cubicBezTo>
                  <a:pt x="2380122" y="-10324"/>
                  <a:pt x="2263855" y="41055"/>
                  <a:pt x="2040941" y="18288"/>
                </a:cubicBezTo>
                <a:cubicBezTo>
                  <a:pt x="1818027" y="-4479"/>
                  <a:pt x="1675097" y="6509"/>
                  <a:pt x="1415491" y="18288"/>
                </a:cubicBezTo>
                <a:cubicBezTo>
                  <a:pt x="1155885" y="30068"/>
                  <a:pt x="852976" y="36210"/>
                  <a:pt x="691286" y="18288"/>
                </a:cubicBezTo>
                <a:cubicBezTo>
                  <a:pt x="529596" y="366"/>
                  <a:pt x="187183" y="13912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DD2F8B4-8A30-EE1D-CF19-79325BC28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251" y="2409703"/>
            <a:ext cx="4029994" cy="3605784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127E922C-462E-762C-93C5-1506B9E5B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6193" y="2409703"/>
            <a:ext cx="4191459" cy="3605784"/>
          </a:xfrm>
          <a:prstGeom prst="rect">
            <a:avLst/>
          </a:prstGeom>
        </p:spPr>
      </p:pic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C95188DD-41C1-4F8F-B6F1-2B51A06F26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0862" y="90487"/>
            <a:ext cx="1362075" cy="12287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C4184306-4509-0E39-55A8-F0183FFA0AA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8694325" y="6378622"/>
            <a:ext cx="355194" cy="355194"/>
          </a:xfrm>
          <a:prstGeom prst="rect">
            <a:avLst/>
          </a:prstGeom>
        </p:spPr>
      </p:pic>
      <p:sp>
        <p:nvSpPr>
          <p:cNvPr id="12" name="textruta 11">
            <a:extLst>
              <a:ext uri="{FF2B5EF4-FFF2-40B4-BE49-F238E27FC236}">
                <a16:creationId xmlns:a16="http://schemas.microsoft.com/office/drawing/2014/main" id="{EC37BBE5-DABE-DC54-D060-42EB6DFDD839}"/>
              </a:ext>
            </a:extLst>
          </p:cNvPr>
          <p:cNvSpPr txBox="1"/>
          <p:nvPr/>
        </p:nvSpPr>
        <p:spPr>
          <a:xfrm>
            <a:off x="9163050" y="6371553"/>
            <a:ext cx="1878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Bankeryds_sk_f17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216DD87F-55DB-3EEE-85B8-F51182288AF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549" y="253040"/>
            <a:ext cx="2381582" cy="1086002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F1E1725A-A771-0E59-4682-53EF8D8F0E29}"/>
              </a:ext>
            </a:extLst>
          </p:cNvPr>
          <p:cNvSpPr txBox="1"/>
          <p:nvPr/>
        </p:nvSpPr>
        <p:spPr>
          <a:xfrm>
            <a:off x="6362631" y="1948038"/>
            <a:ext cx="5419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Schemat läggs upp i kalendern/Laget.se</a:t>
            </a:r>
          </a:p>
          <a:p>
            <a:r>
              <a:rPr lang="sv-SE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Målsättning med buss till 3 bortamatcher, resten med körschema av föräldrar</a:t>
            </a:r>
          </a:p>
        </p:txBody>
      </p:sp>
    </p:spTree>
    <p:extLst>
      <p:ext uri="{BB962C8B-B14F-4D97-AF65-F5344CB8AC3E}">
        <p14:creationId xmlns:p14="http://schemas.microsoft.com/office/powerpoint/2010/main" val="2736109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A610093-598D-488D-ABE9-C3558BB95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sv-SE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 TÄNKA PÅ INFÖR MATCH….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sX0" fmla="*/ 0 w 5410200"/>
              <a:gd name="csY0" fmla="*/ 0 h 18288"/>
              <a:gd name="csX1" fmla="*/ 568071 w 5410200"/>
              <a:gd name="csY1" fmla="*/ 0 h 18288"/>
              <a:gd name="csX2" fmla="*/ 1298448 w 5410200"/>
              <a:gd name="csY2" fmla="*/ 0 h 18288"/>
              <a:gd name="csX3" fmla="*/ 1920621 w 5410200"/>
              <a:gd name="csY3" fmla="*/ 0 h 18288"/>
              <a:gd name="csX4" fmla="*/ 2488692 w 5410200"/>
              <a:gd name="csY4" fmla="*/ 0 h 18288"/>
              <a:gd name="csX5" fmla="*/ 3219069 w 5410200"/>
              <a:gd name="csY5" fmla="*/ 0 h 18288"/>
              <a:gd name="csX6" fmla="*/ 3895344 w 5410200"/>
              <a:gd name="csY6" fmla="*/ 0 h 18288"/>
              <a:gd name="csX7" fmla="*/ 4571619 w 5410200"/>
              <a:gd name="csY7" fmla="*/ 0 h 18288"/>
              <a:gd name="csX8" fmla="*/ 5410200 w 5410200"/>
              <a:gd name="csY8" fmla="*/ 0 h 18288"/>
              <a:gd name="csX9" fmla="*/ 5410200 w 5410200"/>
              <a:gd name="csY9" fmla="*/ 18288 h 18288"/>
              <a:gd name="csX10" fmla="*/ 4842129 w 5410200"/>
              <a:gd name="csY10" fmla="*/ 18288 h 18288"/>
              <a:gd name="csX11" fmla="*/ 4328160 w 5410200"/>
              <a:gd name="csY11" fmla="*/ 18288 h 18288"/>
              <a:gd name="csX12" fmla="*/ 3597783 w 5410200"/>
              <a:gd name="csY12" fmla="*/ 18288 h 18288"/>
              <a:gd name="csX13" fmla="*/ 3029712 w 5410200"/>
              <a:gd name="csY13" fmla="*/ 18288 h 18288"/>
              <a:gd name="csX14" fmla="*/ 2299335 w 5410200"/>
              <a:gd name="csY14" fmla="*/ 18288 h 18288"/>
              <a:gd name="csX15" fmla="*/ 1514856 w 5410200"/>
              <a:gd name="csY15" fmla="*/ 18288 h 18288"/>
              <a:gd name="csX16" fmla="*/ 892683 w 5410200"/>
              <a:gd name="csY16" fmla="*/ 18288 h 18288"/>
              <a:gd name="csX17" fmla="*/ 0 w 5410200"/>
              <a:gd name="csY17" fmla="*/ 18288 h 18288"/>
              <a:gd name="csX18" fmla="*/ 0 w 5410200"/>
              <a:gd name="csY18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A5DB3277-0AB6-4DA1-BE4F-9CD15A919A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0862" y="90487"/>
            <a:ext cx="1362075" cy="1228725"/>
          </a:xfrm>
          <a:prstGeom prst="rect">
            <a:avLst/>
          </a:prstGeom>
        </p:spPr>
      </p:pic>
      <p:graphicFrame>
        <p:nvGraphicFramePr>
          <p:cNvPr id="7" name="Platshållare för innehåll 2">
            <a:extLst>
              <a:ext uri="{FF2B5EF4-FFF2-40B4-BE49-F238E27FC236}">
                <a16:creationId xmlns:a16="http://schemas.microsoft.com/office/drawing/2014/main" id="{F91A2FFC-54B7-EF04-9388-20D8483359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506969"/>
              </p:ext>
            </p:extLst>
          </p:nvPr>
        </p:nvGraphicFramePr>
        <p:xfrm>
          <a:off x="4986632" y="1612372"/>
          <a:ext cx="4791257" cy="4074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ruta 8">
            <a:extLst>
              <a:ext uri="{FF2B5EF4-FFF2-40B4-BE49-F238E27FC236}">
                <a16:creationId xmlns:a16="http://schemas.microsoft.com/office/drawing/2014/main" id="{B285B671-4C98-D2E0-8716-87A0144A8E37}"/>
              </a:ext>
            </a:extLst>
          </p:cNvPr>
          <p:cNvSpPr txBox="1"/>
          <p:nvPr/>
        </p:nvSpPr>
        <p:spPr>
          <a:xfrm>
            <a:off x="4986632" y="2864772"/>
            <a:ext cx="53464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Håll koll på körschema, minst 3 platser för spelare per bil</a:t>
            </a:r>
          </a:p>
        </p:txBody>
      </p:sp>
      <p:sp>
        <p:nvSpPr>
          <p:cNvPr id="4" name="textruta 8">
            <a:extLst>
              <a:ext uri="{FF2B5EF4-FFF2-40B4-BE49-F238E27FC236}">
                <a16:creationId xmlns:a16="http://schemas.microsoft.com/office/drawing/2014/main" id="{EA37E9C9-38B4-3DED-2C38-399EDAEFB78F}"/>
              </a:ext>
            </a:extLst>
          </p:cNvPr>
          <p:cNvSpPr txBox="1"/>
          <p:nvPr/>
        </p:nvSpPr>
        <p:spPr>
          <a:xfrm>
            <a:off x="4915512" y="4646421"/>
            <a:ext cx="52175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sv-S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Matchställ delas ut inför seriestart, eget ansvar för tvätt</a:t>
            </a:r>
          </a:p>
        </p:txBody>
      </p:sp>
    </p:spTree>
    <p:extLst>
      <p:ext uri="{BB962C8B-B14F-4D97-AF65-F5344CB8AC3E}">
        <p14:creationId xmlns:p14="http://schemas.microsoft.com/office/powerpoint/2010/main" val="2899227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8DDA986-B6EE-4642-AC60-0490373E6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0B62878-12EF-4E97-A284-47BAFC30D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D79188D-1ED5-4705-B8C7-5D6FB7670A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514" y="685800"/>
            <a:ext cx="10800972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373D866-58B0-49CF-82C7-1D075AF8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6054" y="1261137"/>
            <a:ext cx="8959893" cy="888360"/>
          </a:xfrm>
        </p:spPr>
        <p:txBody>
          <a:bodyPr anchor="b">
            <a:normAutofit/>
          </a:bodyPr>
          <a:lstStyle/>
          <a:p>
            <a:pPr algn="ctr"/>
            <a:r>
              <a:rPr lang="sv-SE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Övrigt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287B5972-25B1-4950-9E57-DD7D52216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6054" y="2427383"/>
            <a:ext cx="8959892" cy="3169482"/>
          </a:xfrm>
        </p:spPr>
        <p:txBody>
          <a:bodyPr anchor="t">
            <a:normAutofit/>
          </a:bodyPr>
          <a:lstStyle/>
          <a:p>
            <a:r>
              <a:rPr lang="sv-S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Försäljning Ravelli, kick-off 25 mars. Alla spelare skall sälja för minst 700 kr. Utöver detta tillfaller förtjänst till laget. Mer info kommer från Niclas Andersson.</a:t>
            </a:r>
          </a:p>
          <a:p>
            <a:r>
              <a:rPr lang="sv-S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Prel CUP 2026 – Eskilscupen, 30 juli – 2 aug. Vi undersöker möjligheter och anmälan av F16 alt F17 i så fall.</a:t>
            </a:r>
          </a:p>
          <a:p>
            <a:r>
              <a:rPr lang="sv-SE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KIOSK. Mer info kommer men förvänta er en kioskvecka under säsong.</a:t>
            </a:r>
          </a:p>
        </p:txBody>
      </p:sp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A503A64F-A48D-4553-A9A1-519F4821A9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309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B299CAB-C506-454B-90FC-4065728297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D99311-F254-40F1-8AB5-EE3E7B9B6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5800" y="685800"/>
            <a:ext cx="10820400" cy="17585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89E3CB-00ED-4691-9F0F-F23EA35647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016" y="2444376"/>
            <a:ext cx="10824184" cy="3727824"/>
          </a:xfrm>
          <a:prstGeom prst="rect">
            <a:avLst/>
          </a:prstGeom>
          <a:solidFill>
            <a:schemeClr val="accent2">
              <a:lumMod val="20000"/>
              <a:lumOff val="80000"/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A81101D-BA5F-F677-421F-56CC1381E07B}"/>
              </a:ext>
            </a:extLst>
          </p:cNvPr>
          <p:cNvSpPr txBox="1"/>
          <p:nvPr/>
        </p:nvSpPr>
        <p:spPr>
          <a:xfrm>
            <a:off x="1708108" y="3429000"/>
            <a:ext cx="8959892" cy="28285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8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FRÅGOR &amp; FUNDERINGAR</a:t>
            </a:r>
          </a:p>
        </p:txBody>
      </p:sp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F5415F2C-FF3D-E5A9-9F95-98D962AF7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  <p:pic>
        <p:nvPicPr>
          <p:cNvPr id="2" name="Bildobjekt 1">
            <a:extLst>
              <a:ext uri="{FF2B5EF4-FFF2-40B4-BE49-F238E27FC236}">
                <a16:creationId xmlns:a16="http://schemas.microsoft.com/office/drawing/2014/main" id="{0DF5D23F-9A81-A9FF-52DC-5D4F68A70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566" y="741352"/>
            <a:ext cx="2070658" cy="997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740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6C179-5462-FAF6-93DE-1CE2CEDEF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6C8DEE78-270D-3C44-80B6-EC773F9B5B76}"/>
              </a:ext>
            </a:extLst>
          </p:cNvPr>
          <p:cNvSpPr txBox="1">
            <a:spLocks/>
          </p:cNvSpPr>
          <p:nvPr/>
        </p:nvSpPr>
        <p:spPr>
          <a:xfrm>
            <a:off x="244056" y="922124"/>
            <a:ext cx="6034558" cy="6819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2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56EC31A-65E6-09C7-0431-1CCEBC40E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0288" y="2326640"/>
            <a:ext cx="7437712" cy="2429435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Välkomna &amp; Presentation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Trupp 2026 | F17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Regler &amp; Förväntningar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Träning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Match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Övrigt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9000" b="1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Frågor &amp; Funderingar</a:t>
            </a:r>
          </a:p>
          <a:p>
            <a:endParaRPr lang="en-US" sz="1400" b="1" dirty="0">
              <a:solidFill>
                <a:srgbClr val="5959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b="1" dirty="0">
              <a:solidFill>
                <a:srgbClr val="5959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400" b="1" kern="1200" dirty="0">
              <a:solidFill>
                <a:srgbClr val="59595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Bildobjekt 4" descr="En bild som visar text&#10;&#10;Automatiskt genererad beskrivning">
            <a:extLst>
              <a:ext uri="{FF2B5EF4-FFF2-40B4-BE49-F238E27FC236}">
                <a16:creationId xmlns:a16="http://schemas.microsoft.com/office/drawing/2014/main" id="{CD6B14F7-E054-CAFF-C42F-4CEF161E7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83328" y="375315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17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E79661-9FF7-6D33-5521-F399E54E8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E47FE40-F70B-4BF4-9CEA-F14800A6A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8826778-2F54-4F8E-BA27-C95E488D3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483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376C3FC-8612-B11B-A280-70FEFF31B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676" y="1259959"/>
            <a:ext cx="3444948" cy="83554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TRUPP 2026</a:t>
            </a:r>
          </a:p>
        </p:txBody>
      </p:sp>
      <p:pic>
        <p:nvPicPr>
          <p:cNvPr id="5" name="Bild 4" descr="Fotboll kontur">
            <a:extLst>
              <a:ext uri="{FF2B5EF4-FFF2-40B4-BE49-F238E27FC236}">
                <a16:creationId xmlns:a16="http://schemas.microsoft.com/office/drawing/2014/main" id="{D0D90FCE-040C-AFB7-464D-51920C6117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10935" y="1419785"/>
            <a:ext cx="4018430" cy="4018430"/>
          </a:xfrm>
          <a:prstGeom prst="rect">
            <a:avLst/>
          </a:prstGeom>
        </p:spPr>
      </p:pic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14BBF029-E072-D2B6-2C2D-C2263D4B74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692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E5DE5-66ED-6B62-6FEE-9DF4AB4E4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B64AF0-E233-57DB-350E-7957D4A6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025" y="374650"/>
            <a:ext cx="10515600" cy="1325563"/>
          </a:xfrm>
        </p:spPr>
        <p:txBody>
          <a:bodyPr>
            <a:normAutofit/>
          </a:bodyPr>
          <a:lstStyle/>
          <a:p>
            <a:br>
              <a:rPr lang="sv-SE" sz="3300" dirty="0"/>
            </a:br>
            <a:endParaRPr lang="sv-SE" sz="3300" dirty="0"/>
          </a:p>
        </p:txBody>
      </p:sp>
      <p:pic>
        <p:nvPicPr>
          <p:cNvPr id="6" name="Bildobjekt 5" descr="En bild som visar text&#10;&#10;Automatiskt genererad beskrivning">
            <a:extLst>
              <a:ext uri="{FF2B5EF4-FFF2-40B4-BE49-F238E27FC236}">
                <a16:creationId xmlns:a16="http://schemas.microsoft.com/office/drawing/2014/main" id="{83974429-AABC-7384-08B4-4BF2878E2C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  <p:sp>
        <p:nvSpPr>
          <p:cNvPr id="3" name="Rubrik 1">
            <a:extLst>
              <a:ext uri="{FF2B5EF4-FFF2-40B4-BE49-F238E27FC236}">
                <a16:creationId xmlns:a16="http://schemas.microsoft.com/office/drawing/2014/main" id="{CCF73268-7DAF-B201-8DB1-EB7E46BCEBC0}"/>
              </a:ext>
            </a:extLst>
          </p:cNvPr>
          <p:cNvSpPr txBox="1">
            <a:spLocks/>
          </p:cNvSpPr>
          <p:nvPr/>
        </p:nvSpPr>
        <p:spPr>
          <a:xfrm>
            <a:off x="1881990" y="2066282"/>
            <a:ext cx="2802153" cy="1655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F17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27295DA0-5DFB-5B3E-9BB3-C000721A1510}"/>
              </a:ext>
            </a:extLst>
          </p:cNvPr>
          <p:cNvSpPr txBox="1">
            <a:spLocks/>
          </p:cNvSpPr>
          <p:nvPr/>
        </p:nvSpPr>
        <p:spPr>
          <a:xfrm>
            <a:off x="6640895" y="2066282"/>
            <a:ext cx="2802153" cy="1655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0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F16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14A73DBD-E06E-4E9F-4B93-FAE67F5159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325433" y="3544603"/>
            <a:ext cx="2048362" cy="2009955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4111E22A-D3EA-59A2-FD33-55A1AB6F8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7609760" y="4088113"/>
            <a:ext cx="1036951" cy="1171489"/>
          </a:xfrm>
          <a:prstGeom prst="rect">
            <a:avLst/>
          </a:prstGeom>
        </p:spPr>
      </p:pic>
      <p:pic>
        <p:nvPicPr>
          <p:cNvPr id="12" name="Bild 11" descr="Fotboll kontur">
            <a:extLst>
              <a:ext uri="{FF2B5EF4-FFF2-40B4-BE49-F238E27FC236}">
                <a16:creationId xmlns:a16="http://schemas.microsoft.com/office/drawing/2014/main" id="{8C76FBFD-B2FA-A7EF-94E8-90428BFEA4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9293" y="500886"/>
            <a:ext cx="1739673" cy="1739673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82DCE12C-F8E0-F234-CD27-009CA1BA6F6C}"/>
              </a:ext>
            </a:extLst>
          </p:cNvPr>
          <p:cNvSpPr txBox="1"/>
          <p:nvPr/>
        </p:nvSpPr>
        <p:spPr>
          <a:xfrm>
            <a:off x="3183147" y="569343"/>
            <a:ext cx="52777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Beslut att avanmäla F16 i brist på spelare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flyttas till F17 truppen och integreras med dam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Målet att spela DM F16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Samarbete med F12 för lån av spelare åt båda håll </a:t>
            </a:r>
          </a:p>
        </p:txBody>
      </p:sp>
    </p:spTree>
    <p:extLst>
      <p:ext uri="{BB962C8B-B14F-4D97-AF65-F5344CB8AC3E}">
        <p14:creationId xmlns:p14="http://schemas.microsoft.com/office/powerpoint/2010/main" val="24543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6E47FE40-F70B-4BF4-9CEA-F14800A6A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8826778-2F54-4F8E-BA27-C95E488D3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483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8B1895D-6FF5-46EE-AAFF-A02903B6A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0941" y="0"/>
            <a:ext cx="5865697" cy="24817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F17-TRUPPEN 2026</a:t>
            </a:r>
            <a:br>
              <a:rPr lang="en-US" sz="3200" b="1" kern="120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en-US" sz="3200" kern="1200">
                <a:solidFill>
                  <a:srgbClr val="595959"/>
                </a:solidFill>
                <a:latin typeface="+mj-lt"/>
                <a:ea typeface="+mj-ea"/>
                <a:cs typeface="+mj-cs"/>
              </a:rPr>
            </a:br>
            <a:endParaRPr lang="en-US" sz="3200" kern="1200" dirty="0">
              <a:solidFill>
                <a:srgbClr val="595959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Bildobjekt 7" descr="En bild som visar text&#10;&#10;Automatiskt genererad beskrivning">
            <a:extLst>
              <a:ext uri="{FF2B5EF4-FFF2-40B4-BE49-F238E27FC236}">
                <a16:creationId xmlns:a16="http://schemas.microsoft.com/office/drawing/2014/main" id="{7F1CF397-7EEB-39FA-958F-7D8443360B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FF35E783-BF46-71BD-54A8-241CF839D7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507" y="1830754"/>
            <a:ext cx="8600985" cy="3899193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8594BB14-D102-A272-0B20-9BACCD0241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1661" y="4446077"/>
            <a:ext cx="3037270" cy="1231931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ED1149C3-94B4-149A-E1E6-A6BD0E03B4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92768" y="4399619"/>
            <a:ext cx="743824" cy="1286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85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35DA136-DE29-99CC-909A-372D18762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AA03EDC-7067-4DFF-B672-541D016AA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BF3E39-B0BE-496A-8604-9007470FF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65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CFC7E3E-4086-A584-BDBA-AFD18A921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4353116" cy="147466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Regler &amp; Förväntningar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7585999-53FC-88FE-41B2-27CDAF6ABA61}"/>
              </a:ext>
            </a:extLst>
          </p:cNvPr>
          <p:cNvSpPr txBox="1"/>
          <p:nvPr/>
        </p:nvSpPr>
        <p:spPr>
          <a:xfrm>
            <a:off x="871442" y="2447337"/>
            <a:ext cx="4353116" cy="37704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Närvaro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Närvaro på träning förväntas – ev frånvaro, SMS till ledare senast 12.00 samma dag.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100% fokus och insats på varje träning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Kommunikation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Inga kallelser till träning via laget.se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Kommunikation via grupp i WhatsApp</a:t>
            </a:r>
          </a:p>
          <a:p>
            <a:pPr marL="171450" indent="-17145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Föräldrarinformation via laget.se som vanligt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Tider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 min innan träningsstart, ombytta och klara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</a:p>
        </p:txBody>
      </p:sp>
      <p:pic>
        <p:nvPicPr>
          <p:cNvPr id="5" name="Bild 4" descr="Fotboll kontur">
            <a:extLst>
              <a:ext uri="{FF2B5EF4-FFF2-40B4-BE49-F238E27FC236}">
                <a16:creationId xmlns:a16="http://schemas.microsoft.com/office/drawing/2014/main" id="{E670949E-2BFD-7573-A65F-B85AC587613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781801" y="1053257"/>
            <a:ext cx="4797056" cy="4797056"/>
          </a:xfrm>
          <a:prstGeom prst="rect">
            <a:avLst/>
          </a:prstGeom>
        </p:spPr>
      </p:pic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B7CFC911-19C8-57A3-4BB6-111FD6F127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146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7F4D6F5-472E-7495-F1F0-B9C145EEC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6FC42E6-6C25-4922-95D2-B97B1E12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95F874-A8A5-4A14-8CFC-828968DE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754" y="0"/>
            <a:ext cx="4731782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85E3F30-C21E-CEE1-8935-D20D4EEEA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16" y="871442"/>
            <a:ext cx="2924843" cy="11669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TRÄNING</a:t>
            </a:r>
          </a:p>
        </p:txBody>
      </p:sp>
      <p:pic>
        <p:nvPicPr>
          <p:cNvPr id="5" name="Bild 4" descr="Fotboll kontur">
            <a:extLst>
              <a:ext uri="{FF2B5EF4-FFF2-40B4-BE49-F238E27FC236}">
                <a16:creationId xmlns:a16="http://schemas.microsoft.com/office/drawing/2014/main" id="{1748B3A2-8F3C-D9EA-B2AE-37E62C0F150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21009" y="685799"/>
            <a:ext cx="5486400" cy="5486400"/>
          </a:xfrm>
          <a:prstGeom prst="rect">
            <a:avLst/>
          </a:prstGeom>
        </p:spPr>
      </p:pic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F7E3E074-846D-88C3-8435-F759DA3568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91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4">
            <a:extLst>
              <a:ext uri="{FF2B5EF4-FFF2-40B4-BE49-F238E27FC236}">
                <a16:creationId xmlns:a16="http://schemas.microsoft.com/office/drawing/2014/main" id="{CBE3092D-4105-4026-9B66-A0011E0CA5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0AF3A69-2CBE-4C88-9E4A-87AA6AFC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442" y="685800"/>
            <a:ext cx="5038916" cy="147466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TRÄNING FURUVIK</a:t>
            </a:r>
            <a:br>
              <a:rPr lang="en-US" sz="32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b="1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från 26.03.30  </a:t>
            </a:r>
          </a:p>
        </p:txBody>
      </p:sp>
      <p:sp>
        <p:nvSpPr>
          <p:cNvPr id="4" name="Rubrik 1">
            <a:extLst>
              <a:ext uri="{FF2B5EF4-FFF2-40B4-BE49-F238E27FC236}">
                <a16:creationId xmlns:a16="http://schemas.microsoft.com/office/drawing/2014/main" id="{AB86CCF2-80F5-4D32-A077-7C05EE4F6986}"/>
              </a:ext>
            </a:extLst>
          </p:cNvPr>
          <p:cNvSpPr txBox="1">
            <a:spLocks/>
          </p:cNvSpPr>
          <p:nvPr/>
        </p:nvSpPr>
        <p:spPr>
          <a:xfrm>
            <a:off x="871442" y="2447336"/>
            <a:ext cx="5297214" cy="37248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MÅNDAG 18.30 - 20.00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TISDAG 18.00 - 20.00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TORSDAG 18.30 - 20.00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(FREDAG 17.30 – 18.45)  </a:t>
            </a:r>
          </a:p>
          <a:p>
            <a:pPr>
              <a:spcAft>
                <a:spcPts val="600"/>
              </a:spcAft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rPr>
              <a:t>Samma träningstider &amp; plan som DAM. Viss nivåanpassning planeras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Teori &amp; gym planeras in löpande och är utöver tider ovan.</a:t>
            </a: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  <a:p>
            <a:pPr>
              <a:spcAft>
                <a:spcPts val="600"/>
              </a:spcAft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  <a:p>
            <a:pPr indent="-2286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Rectangle 26">
            <a:extLst>
              <a:ext uri="{FF2B5EF4-FFF2-40B4-BE49-F238E27FC236}">
                <a16:creationId xmlns:a16="http://schemas.microsoft.com/office/drawing/2014/main" id="{D9759409-BDF8-4BFD-9AF3-4B5C04C2A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0" y="0"/>
            <a:ext cx="54102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Bild 7" descr="Fotboll kontur">
            <a:extLst>
              <a:ext uri="{FF2B5EF4-FFF2-40B4-BE49-F238E27FC236}">
                <a16:creationId xmlns:a16="http://schemas.microsoft.com/office/drawing/2014/main" id="{4EDB2FEE-A71C-43A9-8747-FB620C41E60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461069" y="1370105"/>
            <a:ext cx="4117787" cy="4117787"/>
          </a:xfrm>
          <a:prstGeom prst="rect">
            <a:avLst/>
          </a:prstGeom>
        </p:spPr>
      </p:pic>
      <p:pic>
        <p:nvPicPr>
          <p:cNvPr id="11" name="Bildobjekt 10" descr="En bild som visar text&#10;&#10;Automatiskt genererad beskrivning">
            <a:extLst>
              <a:ext uri="{FF2B5EF4-FFF2-40B4-BE49-F238E27FC236}">
                <a16:creationId xmlns:a16="http://schemas.microsoft.com/office/drawing/2014/main" id="{D06D934B-D5E9-486E-9129-ED2D12EE95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84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C6FC42E6-6C25-4922-95D2-B97B1E12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295F874-A8A5-4A14-8CFC-828968DE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754" y="0"/>
            <a:ext cx="4731782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F2E0B16-383D-427A-ACDD-4CC996DD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716" y="871442"/>
            <a:ext cx="2924843" cy="84305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200" b="1" kern="1200" dirty="0">
                <a:solidFill>
                  <a:srgbClr val="59595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MATCH</a:t>
            </a:r>
          </a:p>
        </p:txBody>
      </p:sp>
      <p:pic>
        <p:nvPicPr>
          <p:cNvPr id="5" name="Bild 4" descr="Fotboll kontur">
            <a:extLst>
              <a:ext uri="{FF2B5EF4-FFF2-40B4-BE49-F238E27FC236}">
                <a16:creationId xmlns:a16="http://schemas.microsoft.com/office/drawing/2014/main" id="{FB6167AD-FFB5-4005-9443-C24A48407CE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721009" y="685799"/>
            <a:ext cx="5486400" cy="5486400"/>
          </a:xfrm>
          <a:prstGeom prst="rect">
            <a:avLst/>
          </a:prstGeom>
        </p:spPr>
      </p:pic>
      <p:pic>
        <p:nvPicPr>
          <p:cNvPr id="4" name="Bildobjekt 3" descr="En bild som visar text&#10;&#10;Automatiskt genererad beskrivning">
            <a:extLst>
              <a:ext uri="{FF2B5EF4-FFF2-40B4-BE49-F238E27FC236}">
                <a16:creationId xmlns:a16="http://schemas.microsoft.com/office/drawing/2014/main" id="{9D748389-5FFF-4CCF-ACF9-095704ADDB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8000" y="116523"/>
            <a:ext cx="1362075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541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366</Words>
  <Application>Microsoft Office PowerPoint</Application>
  <PresentationFormat>Bredbild</PresentationFormat>
  <Paragraphs>70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Office-tema</vt:lpstr>
      <vt:lpstr>PowerPoint-presentation</vt:lpstr>
      <vt:lpstr>PowerPoint-presentation</vt:lpstr>
      <vt:lpstr>TRUPP 2026</vt:lpstr>
      <vt:lpstr> </vt:lpstr>
      <vt:lpstr>F17-TRUPPEN 2026  </vt:lpstr>
      <vt:lpstr>Regler &amp; Förväntningar</vt:lpstr>
      <vt:lpstr>TRÄNING</vt:lpstr>
      <vt:lpstr>TRÄNING FURUVIK från 26.03.30  </vt:lpstr>
      <vt:lpstr>MATCH</vt:lpstr>
      <vt:lpstr>VÅR SERIE &amp; DM F16       F17 div1 – Götaland Norra  </vt:lpstr>
      <vt:lpstr>ATT TÄNKA PÅ INFÖR MATCH….</vt:lpstr>
      <vt:lpstr>Övrigt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BSK F09</dc:title>
  <dc:creator>Niclas Andersson</dc:creator>
  <cp:lastModifiedBy>Niclas Andersson</cp:lastModifiedBy>
  <cp:revision>10</cp:revision>
  <cp:lastPrinted>2026-03-24T13:46:28Z</cp:lastPrinted>
  <dcterms:created xsi:type="dcterms:W3CDTF">2022-04-23T08:08:10Z</dcterms:created>
  <dcterms:modified xsi:type="dcterms:W3CDTF">2026-03-25T14:21:17Z</dcterms:modified>
</cp:coreProperties>
</file>