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8" r:id="rId2"/>
    <p:sldId id="259" r:id="rId3"/>
    <p:sldId id="260" r:id="rId4"/>
    <p:sldId id="261" r:id="rId5"/>
    <p:sldId id="262" r:id="rId6"/>
    <p:sldId id="264" r:id="rId7"/>
  </p:sldIdLst>
  <p:sldSz cx="12801600" cy="9601200" type="A3"/>
  <p:notesSz cx="20712113" cy="296052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E92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001C1E-92D4-4D7D-BCDC-17EA693F21A6}" v="822" dt="2020-10-26T19:16:20.777"/>
    <p1510:client id="{E4CD6E6D-6D5A-4D96-9A77-7B856D01A25B}" v="2" dt="2020-10-26T20:57:18.0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s-Erik Eriksson" userId="5e18cd671674047f" providerId="Windows Live" clId="Web-{3D001C1E-92D4-4D7D-BCDC-17EA693F21A6}"/>
    <pc:docChg chg="addSld delSld modSld addMainMaster delMainMaster">
      <pc:chgData name="Lars-Erik Eriksson" userId="5e18cd671674047f" providerId="Windows Live" clId="Web-{3D001C1E-92D4-4D7D-BCDC-17EA693F21A6}" dt="2020-10-26T19:16:20.324" v="813" actId="20577"/>
      <pc:docMkLst>
        <pc:docMk/>
      </pc:docMkLst>
      <pc:sldChg chg="addSp modSp mod setBg modClrScheme chgLayout">
        <pc:chgData name="Lars-Erik Eriksson" userId="5e18cd671674047f" providerId="Windows Live" clId="Web-{3D001C1E-92D4-4D7D-BCDC-17EA693F21A6}" dt="2020-10-26T19:10:01.410" v="39" actId="20577"/>
        <pc:sldMkLst>
          <pc:docMk/>
          <pc:sldMk cId="3076034580" sldId="256"/>
        </pc:sldMkLst>
        <pc:spChg chg="mod ord">
          <ac:chgData name="Lars-Erik Eriksson" userId="5e18cd671674047f" providerId="Windows Live" clId="Web-{3D001C1E-92D4-4D7D-BCDC-17EA693F21A6}" dt="2020-10-26T19:09:41.409" v="30"/>
          <ac:spMkLst>
            <pc:docMk/>
            <pc:sldMk cId="3076034580" sldId="256"/>
            <ac:spMk id="2" creationId="{00000000-0000-0000-0000-000000000000}"/>
          </ac:spMkLst>
        </pc:spChg>
        <pc:spChg chg="mod ord">
          <ac:chgData name="Lars-Erik Eriksson" userId="5e18cd671674047f" providerId="Windows Live" clId="Web-{3D001C1E-92D4-4D7D-BCDC-17EA693F21A6}" dt="2020-10-26T19:10:01.410" v="39" actId="20577"/>
          <ac:spMkLst>
            <pc:docMk/>
            <pc:sldMk cId="3076034580" sldId="256"/>
            <ac:spMk id="3" creationId="{00000000-0000-0000-0000-000000000000}"/>
          </ac:spMkLst>
        </pc:spChg>
        <pc:spChg chg="add">
          <ac:chgData name="Lars-Erik Eriksson" userId="5e18cd671674047f" providerId="Windows Live" clId="Web-{3D001C1E-92D4-4D7D-BCDC-17EA693F21A6}" dt="2020-10-26T19:09:41.409" v="30"/>
          <ac:spMkLst>
            <pc:docMk/>
            <pc:sldMk cId="3076034580" sldId="256"/>
            <ac:spMk id="10" creationId="{0BA28970-3E8F-46CD-A302-42EE83668B0A}"/>
          </ac:spMkLst>
        </pc:spChg>
        <pc:cxnChg chg="add">
          <ac:chgData name="Lars-Erik Eriksson" userId="5e18cd671674047f" providerId="Windows Live" clId="Web-{3D001C1E-92D4-4D7D-BCDC-17EA693F21A6}" dt="2020-10-26T19:09:41.409" v="30"/>
          <ac:cxnSpMkLst>
            <pc:docMk/>
            <pc:sldMk cId="3076034580" sldId="256"/>
            <ac:cxnSpMk id="12" creationId="{47AE7893-212D-45CB-A5B0-AE377389AB3F}"/>
          </ac:cxnSpMkLst>
        </pc:cxnChg>
      </pc:sldChg>
      <pc:sldChg chg="addSp delSp modSp mod modClrScheme chgLayout">
        <pc:chgData name="Lars-Erik Eriksson" userId="5e18cd671674047f" providerId="Windows Live" clId="Web-{3D001C1E-92D4-4D7D-BCDC-17EA693F21A6}" dt="2020-10-26T19:10:45.051" v="64"/>
        <pc:sldMkLst>
          <pc:docMk/>
          <pc:sldMk cId="1340956314" sldId="257"/>
        </pc:sldMkLst>
        <pc:spChg chg="del mod">
          <ac:chgData name="Lars-Erik Eriksson" userId="5e18cd671674047f" providerId="Windows Live" clId="Web-{3D001C1E-92D4-4D7D-BCDC-17EA693F21A6}" dt="2020-10-26T19:10:45.051" v="64"/>
          <ac:spMkLst>
            <pc:docMk/>
            <pc:sldMk cId="1340956314" sldId="257"/>
            <ac:spMk id="5" creationId="{BFD58252-9510-4F7C-82E2-6193C0896EE0}"/>
          </ac:spMkLst>
        </pc:spChg>
        <pc:spChg chg="mod">
          <ac:chgData name="Lars-Erik Eriksson" userId="5e18cd671674047f" providerId="Windows Live" clId="Web-{3D001C1E-92D4-4D7D-BCDC-17EA693F21A6}" dt="2020-10-26T19:05:43.826" v="1" actId="1076"/>
          <ac:spMkLst>
            <pc:docMk/>
            <pc:sldMk cId="1340956314" sldId="257"/>
            <ac:spMk id="14" creationId="{00000000-0000-0000-0000-000000000000}"/>
          </ac:spMkLst>
        </pc:spChg>
        <pc:spChg chg="mod">
          <ac:chgData name="Lars-Erik Eriksson" userId="5e18cd671674047f" providerId="Windows Live" clId="Web-{3D001C1E-92D4-4D7D-BCDC-17EA693F21A6}" dt="2020-10-26T19:08:17.814" v="24" actId="1076"/>
          <ac:spMkLst>
            <pc:docMk/>
            <pc:sldMk cId="1340956314" sldId="257"/>
            <ac:spMk id="16" creationId="{00000000-0000-0000-0000-000000000000}"/>
          </ac:spMkLst>
        </pc:spChg>
        <pc:spChg chg="mod">
          <ac:chgData name="Lars-Erik Eriksson" userId="5e18cd671674047f" providerId="Windows Live" clId="Web-{3D001C1E-92D4-4D7D-BCDC-17EA693F21A6}" dt="2020-10-26T19:07:04.438" v="8" actId="1076"/>
          <ac:spMkLst>
            <pc:docMk/>
            <pc:sldMk cId="1340956314" sldId="257"/>
            <ac:spMk id="39" creationId="{00000000-0000-0000-0000-000000000000}"/>
          </ac:spMkLst>
        </pc:spChg>
        <pc:spChg chg="mod">
          <ac:chgData name="Lars-Erik Eriksson" userId="5e18cd671674047f" providerId="Windows Live" clId="Web-{3D001C1E-92D4-4D7D-BCDC-17EA693F21A6}" dt="2020-10-26T19:07:25.329" v="10" actId="1076"/>
          <ac:spMkLst>
            <pc:docMk/>
            <pc:sldMk cId="1340956314" sldId="257"/>
            <ac:spMk id="109" creationId="{AF92556C-2005-406B-B322-12799BEAB22E}"/>
          </ac:spMkLst>
        </pc:spChg>
        <pc:spChg chg="add mod">
          <ac:chgData name="Lars-Erik Eriksson" userId="5e18cd671674047f" providerId="Windows Live" clId="Web-{3D001C1E-92D4-4D7D-BCDC-17EA693F21A6}" dt="2020-10-26T19:10:26.676" v="60" actId="20577"/>
          <ac:spMkLst>
            <pc:docMk/>
            <pc:sldMk cId="1340956314" sldId="257"/>
            <ac:spMk id="130" creationId="{9A46F734-0B0D-4C78-9815-FD98B7A06305}"/>
          </ac:spMkLst>
        </pc:spChg>
        <pc:spChg chg="add mod">
          <ac:chgData name="Lars-Erik Eriksson" userId="5e18cd671674047f" providerId="Windows Live" clId="Web-{3D001C1E-92D4-4D7D-BCDC-17EA693F21A6}" dt="2020-10-26T19:06:04.046" v="5" actId="1076"/>
          <ac:spMkLst>
            <pc:docMk/>
            <pc:sldMk cId="1340956314" sldId="257"/>
            <ac:spMk id="131" creationId="{ED607A53-49CE-4140-94EA-56E9ACD787C9}"/>
          </ac:spMkLst>
        </pc:spChg>
        <pc:spChg chg="add mod">
          <ac:chgData name="Lars-Erik Eriksson" userId="5e18cd671674047f" providerId="Windows Live" clId="Web-{3D001C1E-92D4-4D7D-BCDC-17EA693F21A6}" dt="2020-10-26T19:06:59.625" v="7" actId="1076"/>
          <ac:spMkLst>
            <pc:docMk/>
            <pc:sldMk cId="1340956314" sldId="257"/>
            <ac:spMk id="132" creationId="{B4C3CCA5-CE53-4F30-A3E7-31642AB2AAA7}"/>
          </ac:spMkLst>
        </pc:spChg>
        <pc:spChg chg="add mod">
          <ac:chgData name="Lars-Erik Eriksson" userId="5e18cd671674047f" providerId="Windows Live" clId="Web-{3D001C1E-92D4-4D7D-BCDC-17EA693F21A6}" dt="2020-10-26T19:08:10.111" v="23" actId="14100"/>
          <ac:spMkLst>
            <pc:docMk/>
            <pc:sldMk cId="1340956314" sldId="257"/>
            <ac:spMk id="147" creationId="{FA187328-FA37-40F3-BCC8-D4E533249D24}"/>
          </ac:spMkLst>
        </pc:spChg>
        <pc:graphicFrameChg chg="mod ord">
          <ac:chgData name="Lars-Erik Eriksson" userId="5e18cd671674047f" providerId="Windows Live" clId="Web-{3D001C1E-92D4-4D7D-BCDC-17EA693F21A6}" dt="2020-10-26T19:09:30.269" v="29"/>
          <ac:graphicFrameMkLst>
            <pc:docMk/>
            <pc:sldMk cId="1340956314" sldId="257"/>
            <ac:graphicFrameMk id="4" creationId="{00000000-0000-0000-0000-000000000000}"/>
          </ac:graphicFrameMkLst>
        </pc:graphicFrameChg>
      </pc:sldChg>
      <pc:sldChg chg="del mod modClrScheme chgLayout">
        <pc:chgData name="Lars-Erik Eriksson" userId="5e18cd671674047f" providerId="Windows Live" clId="Web-{3D001C1E-92D4-4D7D-BCDC-17EA693F21A6}" dt="2020-10-26T19:10:51.442" v="65"/>
        <pc:sldMkLst>
          <pc:docMk/>
          <pc:sldMk cId="2216791958" sldId="258"/>
        </pc:sldMkLst>
      </pc:sldChg>
      <pc:sldChg chg="modSp new">
        <pc:chgData name="Lars-Erik Eriksson" userId="5e18cd671674047f" providerId="Windows Live" clId="Web-{3D001C1E-92D4-4D7D-BCDC-17EA693F21A6}" dt="2020-10-26T19:16:19.293" v="811" actId="20577"/>
        <pc:sldMkLst>
          <pc:docMk/>
          <pc:sldMk cId="3726813624" sldId="258"/>
        </pc:sldMkLst>
        <pc:spChg chg="mod">
          <ac:chgData name="Lars-Erik Eriksson" userId="5e18cd671674047f" providerId="Windows Live" clId="Web-{3D001C1E-92D4-4D7D-BCDC-17EA693F21A6}" dt="2020-10-26T19:11:36.396" v="83" actId="20577"/>
          <ac:spMkLst>
            <pc:docMk/>
            <pc:sldMk cId="3726813624" sldId="258"/>
            <ac:spMk id="2" creationId="{D50C5B8D-AC1E-4939-898C-2441D807E485}"/>
          </ac:spMkLst>
        </pc:spChg>
        <pc:spChg chg="mod">
          <ac:chgData name="Lars-Erik Eriksson" userId="5e18cd671674047f" providerId="Windows Live" clId="Web-{3D001C1E-92D4-4D7D-BCDC-17EA693F21A6}" dt="2020-10-26T19:16:19.293" v="811" actId="20577"/>
          <ac:spMkLst>
            <pc:docMk/>
            <pc:sldMk cId="3726813624" sldId="258"/>
            <ac:spMk id="3" creationId="{54E77DC7-7594-478C-85A4-7575FD231257}"/>
          </ac:spMkLst>
        </pc:spChg>
      </pc:sldChg>
      <pc:sldChg chg="del">
        <pc:chgData name="Lars-Erik Eriksson" userId="5e18cd671674047f" providerId="Windows Live" clId="Web-{3D001C1E-92D4-4D7D-BCDC-17EA693F21A6}" dt="2020-10-26T19:09:00.971" v="25"/>
        <pc:sldMkLst>
          <pc:docMk/>
          <pc:sldMk cId="2050549686" sldId="259"/>
        </pc:sldMkLst>
      </pc:sldChg>
      <pc:sldChg chg="del">
        <pc:chgData name="Lars-Erik Eriksson" userId="5e18cd671674047f" providerId="Windows Live" clId="Web-{3D001C1E-92D4-4D7D-BCDC-17EA693F21A6}" dt="2020-10-26T19:09:03.002" v="26"/>
        <pc:sldMkLst>
          <pc:docMk/>
          <pc:sldMk cId="1294175347" sldId="260"/>
        </pc:sldMkLst>
      </pc:sldChg>
      <pc:sldChg chg="del">
        <pc:chgData name="Lars-Erik Eriksson" userId="5e18cd671674047f" providerId="Windows Live" clId="Web-{3D001C1E-92D4-4D7D-BCDC-17EA693F21A6}" dt="2020-10-26T19:09:06.003" v="27"/>
        <pc:sldMkLst>
          <pc:docMk/>
          <pc:sldMk cId="3874297724" sldId="261"/>
        </pc:sldMkLst>
      </pc:sldChg>
      <pc:sldChg chg="modSp del mod modClrScheme chgLayout">
        <pc:chgData name="Lars-Erik Eriksson" userId="5e18cd671674047f" providerId="Windows Live" clId="Web-{3D001C1E-92D4-4D7D-BCDC-17EA693F21A6}" dt="2020-10-26T19:11:11.349" v="67"/>
        <pc:sldMkLst>
          <pc:docMk/>
          <pc:sldMk cId="3892229619" sldId="262"/>
        </pc:sldMkLst>
        <pc:spChg chg="mod ord">
          <ac:chgData name="Lars-Erik Eriksson" userId="5e18cd671674047f" providerId="Windows Live" clId="Web-{3D001C1E-92D4-4D7D-BCDC-17EA693F21A6}" dt="2020-10-26T19:09:30.269" v="29"/>
          <ac:spMkLst>
            <pc:docMk/>
            <pc:sldMk cId="3892229619" sldId="262"/>
            <ac:spMk id="2" creationId="{DB548AA0-9C57-44BD-B167-5FC70613D013}"/>
          </ac:spMkLst>
        </pc:spChg>
        <pc:spChg chg="mod ord">
          <ac:chgData name="Lars-Erik Eriksson" userId="5e18cd671674047f" providerId="Windows Live" clId="Web-{3D001C1E-92D4-4D7D-BCDC-17EA693F21A6}" dt="2020-10-26T19:09:30.269" v="29"/>
          <ac:spMkLst>
            <pc:docMk/>
            <pc:sldMk cId="3892229619" sldId="262"/>
            <ac:spMk id="3" creationId="{2188D5A1-B737-4224-BB8C-5077E28FAF92}"/>
          </ac:spMkLst>
        </pc:spChg>
      </pc:sldChg>
      <pc:sldChg chg="modSp del mod modClrScheme chgLayout">
        <pc:chgData name="Lars-Erik Eriksson" userId="5e18cd671674047f" providerId="Windows Live" clId="Web-{3D001C1E-92D4-4D7D-BCDC-17EA693F21A6}" dt="2020-10-26T19:10:53.755" v="66"/>
        <pc:sldMkLst>
          <pc:docMk/>
          <pc:sldMk cId="1859964831" sldId="263"/>
        </pc:sldMkLst>
        <pc:spChg chg="mod ord">
          <ac:chgData name="Lars-Erik Eriksson" userId="5e18cd671674047f" providerId="Windows Live" clId="Web-{3D001C1E-92D4-4D7D-BCDC-17EA693F21A6}" dt="2020-10-26T19:09:30.269" v="29"/>
          <ac:spMkLst>
            <pc:docMk/>
            <pc:sldMk cId="1859964831" sldId="263"/>
            <ac:spMk id="2" creationId="{C76AB2AE-1009-45DF-9D40-A9BA6FF45448}"/>
          </ac:spMkLst>
        </pc:spChg>
        <pc:spChg chg="mod ord">
          <ac:chgData name="Lars-Erik Eriksson" userId="5e18cd671674047f" providerId="Windows Live" clId="Web-{3D001C1E-92D4-4D7D-BCDC-17EA693F21A6}" dt="2020-10-26T19:09:30.269" v="29"/>
          <ac:spMkLst>
            <pc:docMk/>
            <pc:sldMk cId="1859964831" sldId="263"/>
            <ac:spMk id="3" creationId="{6F8AF28C-1190-40F6-BAB8-03E970B67B23}"/>
          </ac:spMkLst>
        </pc:spChg>
      </pc:sldChg>
      <pc:sldMasterChg chg="add del addSldLayout delSldLayout">
        <pc:chgData name="Lars-Erik Eriksson" userId="5e18cd671674047f" providerId="Windows Live" clId="Web-{3D001C1E-92D4-4D7D-BCDC-17EA693F21A6}" dt="2020-10-26T19:09:30.269" v="29"/>
        <pc:sldMasterMkLst>
          <pc:docMk/>
          <pc:sldMasterMk cId="3581611883" sldId="2147483661"/>
        </pc:sldMasterMkLst>
        <pc:sldLayoutChg chg="add del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81611883" sldId="2147483661"/>
            <pc:sldLayoutMk cId="3741068274" sldId="2147483662"/>
          </pc:sldLayoutMkLst>
        </pc:sldLayoutChg>
        <pc:sldLayoutChg chg="add del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81611883" sldId="2147483661"/>
            <pc:sldLayoutMk cId="545827774" sldId="2147483663"/>
          </pc:sldLayoutMkLst>
        </pc:sldLayoutChg>
        <pc:sldLayoutChg chg="add del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81611883" sldId="2147483661"/>
            <pc:sldLayoutMk cId="2136910678" sldId="2147483664"/>
          </pc:sldLayoutMkLst>
        </pc:sldLayoutChg>
        <pc:sldLayoutChg chg="add del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81611883" sldId="2147483661"/>
            <pc:sldLayoutMk cId="2684738643" sldId="2147483665"/>
          </pc:sldLayoutMkLst>
        </pc:sldLayoutChg>
        <pc:sldLayoutChg chg="add del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81611883" sldId="2147483661"/>
            <pc:sldLayoutMk cId="2879035833" sldId="2147483666"/>
          </pc:sldLayoutMkLst>
        </pc:sldLayoutChg>
        <pc:sldLayoutChg chg="add del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81611883" sldId="2147483661"/>
            <pc:sldLayoutMk cId="3286745642" sldId="2147483667"/>
          </pc:sldLayoutMkLst>
        </pc:sldLayoutChg>
        <pc:sldLayoutChg chg="add del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81611883" sldId="2147483661"/>
            <pc:sldLayoutMk cId="204045930" sldId="2147483668"/>
          </pc:sldLayoutMkLst>
        </pc:sldLayoutChg>
        <pc:sldLayoutChg chg="add del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81611883" sldId="2147483661"/>
            <pc:sldLayoutMk cId="38551523" sldId="2147483669"/>
          </pc:sldLayoutMkLst>
        </pc:sldLayoutChg>
        <pc:sldLayoutChg chg="add del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81611883" sldId="2147483661"/>
            <pc:sldLayoutMk cId="2568364744" sldId="2147483670"/>
          </pc:sldLayoutMkLst>
        </pc:sldLayoutChg>
        <pc:sldLayoutChg chg="add del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81611883" sldId="2147483661"/>
            <pc:sldLayoutMk cId="1057956425" sldId="2147483671"/>
          </pc:sldLayoutMkLst>
        </pc:sldLayoutChg>
        <pc:sldLayoutChg chg="add del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81611883" sldId="2147483661"/>
            <pc:sldLayoutMk cId="496019104" sldId="2147483672"/>
          </pc:sldLayoutMkLst>
        </pc:sldLayoutChg>
      </pc:sldMasterChg>
      <pc:sldMasterChg chg="add del addSldLayout delSldLayout modSldLayout">
        <pc:chgData name="Lars-Erik Eriksson" userId="5e18cd671674047f" providerId="Windows Live" clId="Web-{3D001C1E-92D4-4D7D-BCDC-17EA693F21A6}" dt="2020-10-26T19:09:30.269" v="29"/>
        <pc:sldMasterMkLst>
          <pc:docMk/>
          <pc:sldMasterMk cId="3507724709" sldId="2147483673"/>
        </pc:sldMasterMkLst>
        <pc:sldLayoutChg chg="add del mod replId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07724709" sldId="2147483673"/>
            <pc:sldLayoutMk cId="1380743574" sldId="2147483674"/>
          </pc:sldLayoutMkLst>
        </pc:sldLayoutChg>
        <pc:sldLayoutChg chg="add del mod replId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07724709" sldId="2147483673"/>
            <pc:sldLayoutMk cId="4138651668" sldId="2147483675"/>
          </pc:sldLayoutMkLst>
        </pc:sldLayoutChg>
        <pc:sldLayoutChg chg="add del mod replId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07724709" sldId="2147483673"/>
            <pc:sldLayoutMk cId="968221188" sldId="2147483676"/>
          </pc:sldLayoutMkLst>
        </pc:sldLayoutChg>
        <pc:sldLayoutChg chg="add del mod replId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07724709" sldId="2147483673"/>
            <pc:sldLayoutMk cId="1510570747" sldId="2147483677"/>
          </pc:sldLayoutMkLst>
        </pc:sldLayoutChg>
        <pc:sldLayoutChg chg="add del mod replId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07724709" sldId="2147483673"/>
            <pc:sldLayoutMk cId="2108125602" sldId="2147483678"/>
          </pc:sldLayoutMkLst>
        </pc:sldLayoutChg>
        <pc:sldLayoutChg chg="add del mod replId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07724709" sldId="2147483673"/>
            <pc:sldLayoutMk cId="3767564339" sldId="2147483679"/>
          </pc:sldLayoutMkLst>
        </pc:sldLayoutChg>
        <pc:sldLayoutChg chg="add del mod replId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07724709" sldId="2147483673"/>
            <pc:sldLayoutMk cId="283583460" sldId="2147483680"/>
          </pc:sldLayoutMkLst>
        </pc:sldLayoutChg>
        <pc:sldLayoutChg chg="add del mod replId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07724709" sldId="2147483673"/>
            <pc:sldLayoutMk cId="362018503" sldId="2147483681"/>
          </pc:sldLayoutMkLst>
        </pc:sldLayoutChg>
        <pc:sldLayoutChg chg="add del mod replId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07724709" sldId="2147483673"/>
            <pc:sldLayoutMk cId="1754360618" sldId="2147483682"/>
          </pc:sldLayoutMkLst>
        </pc:sldLayoutChg>
        <pc:sldLayoutChg chg="add del mod replId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07724709" sldId="2147483673"/>
            <pc:sldLayoutMk cId="562630546" sldId="2147483683"/>
          </pc:sldLayoutMkLst>
        </pc:sldLayoutChg>
        <pc:sldLayoutChg chg="add del mod replId">
          <pc:chgData name="Lars-Erik Eriksson" userId="5e18cd671674047f" providerId="Windows Live" clId="Web-{3D001C1E-92D4-4D7D-BCDC-17EA693F21A6}" dt="2020-10-26T19:09:30.269" v="29"/>
          <pc:sldLayoutMkLst>
            <pc:docMk/>
            <pc:sldMasterMk cId="3507724709" sldId="2147483673"/>
            <pc:sldLayoutMk cId="1326379414" sldId="2147483684"/>
          </pc:sldLayoutMkLst>
        </pc:sldLayoutChg>
      </pc:sldMasterChg>
    </pc:docChg>
  </pc:docChgLst>
  <pc:docChgLst>
    <pc:chgData name="Lars-Erik Eriksson" userId="5e18cd671674047f" providerId="LiveId" clId="{E4CD6E6D-6D5A-4D96-9A77-7B856D01A25B}"/>
    <pc:docChg chg="modSld">
      <pc:chgData name="Lars-Erik Eriksson" userId="5e18cd671674047f" providerId="LiveId" clId="{E4CD6E6D-6D5A-4D96-9A77-7B856D01A25B}" dt="2020-10-26T21:01:07.642" v="95" actId="20577"/>
      <pc:docMkLst>
        <pc:docMk/>
      </pc:docMkLst>
      <pc:sldChg chg="addSp modSp mod">
        <pc:chgData name="Lars-Erik Eriksson" userId="5e18cd671674047f" providerId="LiveId" clId="{E4CD6E6D-6D5A-4D96-9A77-7B856D01A25B}" dt="2020-10-26T21:01:07.642" v="95" actId="20577"/>
        <pc:sldMkLst>
          <pc:docMk/>
          <pc:sldMk cId="1340956314" sldId="257"/>
        </pc:sldMkLst>
        <pc:spChg chg="add mod">
          <ac:chgData name="Lars-Erik Eriksson" userId="5e18cd671674047f" providerId="LiveId" clId="{E4CD6E6D-6D5A-4D96-9A77-7B856D01A25B}" dt="2020-10-26T20:59:40.102" v="74" actId="207"/>
          <ac:spMkLst>
            <pc:docMk/>
            <pc:sldMk cId="1340956314" sldId="257"/>
            <ac:spMk id="2" creationId="{6E744039-EE32-4089-B2FA-27E85DE37A69}"/>
          </ac:spMkLst>
        </pc:spChg>
        <pc:spChg chg="mod">
          <ac:chgData name="Lars-Erik Eriksson" userId="5e18cd671674047f" providerId="LiveId" clId="{E4CD6E6D-6D5A-4D96-9A77-7B856D01A25B}" dt="2020-10-26T21:01:07.642" v="95" actId="20577"/>
          <ac:spMkLst>
            <pc:docMk/>
            <pc:sldMk cId="1340956314" sldId="257"/>
            <ac:spMk id="3" creationId="{00000000-0000-0000-0000-000000000000}"/>
          </ac:spMkLst>
        </pc:spChg>
        <pc:spChg chg="add mod">
          <ac:chgData name="Lars-Erik Eriksson" userId="5e18cd671674047f" providerId="LiveId" clId="{E4CD6E6D-6D5A-4D96-9A77-7B856D01A25B}" dt="2020-10-26T21:00:38.332" v="84" actId="6549"/>
          <ac:spMkLst>
            <pc:docMk/>
            <pc:sldMk cId="1340956314" sldId="257"/>
            <ac:spMk id="5" creationId="{27F532D7-D64B-4FAD-AB74-EFAAB77C9B24}"/>
          </ac:spMkLst>
        </pc:spChg>
        <pc:spChg chg="add mod">
          <ac:chgData name="Lars-Erik Eriksson" userId="5e18cd671674047f" providerId="LiveId" clId="{E4CD6E6D-6D5A-4D96-9A77-7B856D01A25B}" dt="2020-10-26T21:00:26.645" v="76" actId="1076"/>
          <ac:spMkLst>
            <pc:docMk/>
            <pc:sldMk cId="1340956314" sldId="257"/>
            <ac:spMk id="6" creationId="{52842D1D-F417-4B3A-A437-BBF9C230497D}"/>
          </ac:spMkLst>
        </pc:spChg>
        <pc:spChg chg="mod">
          <ac:chgData name="Lars-Erik Eriksson" userId="5e18cd671674047f" providerId="LiveId" clId="{E4CD6E6D-6D5A-4D96-9A77-7B856D01A25B}" dt="2020-10-26T20:55:25.294" v="17" actId="20577"/>
          <ac:spMkLst>
            <pc:docMk/>
            <pc:sldMk cId="1340956314" sldId="257"/>
            <ac:spMk id="27" creationId="{00000000-0000-0000-0000-000000000000}"/>
          </ac:spMkLst>
        </pc:spChg>
        <pc:spChg chg="mod">
          <ac:chgData name="Lars-Erik Eriksson" userId="5e18cd671674047f" providerId="LiveId" clId="{E4CD6E6D-6D5A-4D96-9A77-7B856D01A25B}" dt="2020-10-26T20:57:06.461" v="49" actId="1076"/>
          <ac:spMkLst>
            <pc:docMk/>
            <pc:sldMk cId="1340956314" sldId="257"/>
            <ac:spMk id="85" creationId="{635C9F51-2218-44BB-93C7-2785A601D61A}"/>
          </ac:spMkLst>
        </pc:spChg>
        <pc:spChg chg="mod">
          <ac:chgData name="Lars-Erik Eriksson" userId="5e18cd671674047f" providerId="LiveId" clId="{E4CD6E6D-6D5A-4D96-9A77-7B856D01A25B}" dt="2020-10-26T20:56:01.207" v="21" actId="1076"/>
          <ac:spMkLst>
            <pc:docMk/>
            <pc:sldMk cId="1340956314" sldId="257"/>
            <ac:spMk id="86" creationId="{93918F84-7212-40BF-B649-0D5A1277FBEE}"/>
          </ac:spMkLst>
        </pc:spChg>
        <pc:spChg chg="mod">
          <ac:chgData name="Lars-Erik Eriksson" userId="5e18cd671674047f" providerId="LiveId" clId="{E4CD6E6D-6D5A-4D96-9A77-7B856D01A25B}" dt="2020-10-26T20:56:06.333" v="22" actId="1076"/>
          <ac:spMkLst>
            <pc:docMk/>
            <pc:sldMk cId="1340956314" sldId="257"/>
            <ac:spMk id="87" creationId="{E72B2898-956A-4FF1-9222-4F9F17D005DD}"/>
          </ac:spMkLst>
        </pc:spChg>
        <pc:spChg chg="mod">
          <ac:chgData name="Lars-Erik Eriksson" userId="5e18cd671674047f" providerId="LiveId" clId="{E4CD6E6D-6D5A-4D96-9A77-7B856D01A25B}" dt="2020-10-26T20:56:18.997" v="23" actId="1076"/>
          <ac:spMkLst>
            <pc:docMk/>
            <pc:sldMk cId="1340956314" sldId="257"/>
            <ac:spMk id="88" creationId="{E92FFCC5-4AF7-4211-A78E-86F301A7AADD}"/>
          </ac:spMkLst>
        </pc:spChg>
        <pc:spChg chg="add mod">
          <ac:chgData name="Lars-Erik Eriksson" userId="5e18cd671674047f" providerId="LiveId" clId="{E4CD6E6D-6D5A-4D96-9A77-7B856D01A25B}" dt="2020-10-26T20:55:55.415" v="20" actId="20577"/>
          <ac:spMkLst>
            <pc:docMk/>
            <pc:sldMk cId="1340956314" sldId="257"/>
            <ac:spMk id="123" creationId="{3BF8C44D-A68B-4112-9B32-1A430624AF35}"/>
          </ac:spMkLst>
        </pc:spChg>
        <pc:spChg chg="add mod">
          <ac:chgData name="Lars-Erik Eriksson" userId="5e18cd671674047f" providerId="LiveId" clId="{E4CD6E6D-6D5A-4D96-9A77-7B856D01A25B}" dt="2020-10-26T20:57:28.568" v="61" actId="20577"/>
          <ac:spMkLst>
            <pc:docMk/>
            <pc:sldMk cId="1340956314" sldId="257"/>
            <ac:spMk id="124" creationId="{3F99602D-CF09-45B9-9FB9-A0F205F8CD3B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AF0398-9369-405B-A899-75C4B4EABC5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33C5DE20-43C2-40DF-B1AA-96A615B3B14C}">
      <dgm:prSet phldrT="[Text]"/>
      <dgm:spPr/>
      <dgm:t>
        <a:bodyPr/>
        <a:lstStyle/>
        <a:p>
          <a:r>
            <a:rPr lang="sv-SE" dirty="0" smtClean="0"/>
            <a:t>+</a:t>
          </a:r>
        </a:p>
        <a:p>
          <a:r>
            <a:rPr lang="sv-SE" dirty="0" smtClean="0"/>
            <a:t>Bra säsong för föreningen</a:t>
          </a:r>
        </a:p>
        <a:p>
          <a:r>
            <a:rPr lang="sv-SE" dirty="0" smtClean="0"/>
            <a:t>Framtidsvision</a:t>
          </a:r>
        </a:p>
        <a:p>
          <a:r>
            <a:rPr lang="sv-SE" dirty="0" smtClean="0"/>
            <a:t>Bra samarbete</a:t>
          </a:r>
          <a:endParaRPr lang="sv-SE" dirty="0"/>
        </a:p>
      </dgm:t>
    </dgm:pt>
    <dgm:pt modelId="{6F1D330C-8CAD-46A5-BE95-1A33855130A6}" type="parTrans" cxnId="{DF969797-F7E0-4326-8418-943BBE7B3ACA}">
      <dgm:prSet/>
      <dgm:spPr/>
      <dgm:t>
        <a:bodyPr/>
        <a:lstStyle/>
        <a:p>
          <a:endParaRPr lang="sv-SE"/>
        </a:p>
      </dgm:t>
    </dgm:pt>
    <dgm:pt modelId="{41BCA01C-49B8-4AED-B4E2-0940711BE845}" type="sibTrans" cxnId="{DF969797-F7E0-4326-8418-943BBE7B3ACA}">
      <dgm:prSet/>
      <dgm:spPr/>
      <dgm:t>
        <a:bodyPr/>
        <a:lstStyle/>
        <a:p>
          <a:endParaRPr lang="sv-SE"/>
        </a:p>
      </dgm:t>
    </dgm:pt>
    <dgm:pt modelId="{C3EAF21B-BF38-428B-B958-91FD6236F13F}">
      <dgm:prSet phldrT="[Text]"/>
      <dgm:spPr/>
      <dgm:t>
        <a:bodyPr/>
        <a:lstStyle/>
        <a:p>
          <a:r>
            <a:rPr lang="sv-SE" dirty="0" smtClean="0"/>
            <a:t>-</a:t>
          </a:r>
        </a:p>
        <a:p>
          <a:r>
            <a:rPr lang="sv-SE" dirty="0" smtClean="0"/>
            <a:t>Spretig information</a:t>
          </a:r>
        </a:p>
        <a:p>
          <a:r>
            <a:rPr lang="sv-SE" dirty="0" smtClean="0"/>
            <a:t>Engagemang från föräldrar</a:t>
          </a:r>
        </a:p>
        <a:p>
          <a:r>
            <a:rPr lang="sv-SE" dirty="0" smtClean="0"/>
            <a:t>Få slipare, tidskrävande för ledare</a:t>
          </a:r>
          <a:endParaRPr lang="sv-SE" dirty="0"/>
        </a:p>
      </dgm:t>
    </dgm:pt>
    <dgm:pt modelId="{75B1F595-BF07-44F1-9732-765B733DDC11}" type="parTrans" cxnId="{098C0F88-0E9B-4FB3-B376-B097E78E7B4C}">
      <dgm:prSet/>
      <dgm:spPr/>
      <dgm:t>
        <a:bodyPr/>
        <a:lstStyle/>
        <a:p>
          <a:endParaRPr lang="sv-SE"/>
        </a:p>
      </dgm:t>
    </dgm:pt>
    <dgm:pt modelId="{E7AA2282-AA09-4D70-9CCA-0E9D359E4BDD}" type="sibTrans" cxnId="{098C0F88-0E9B-4FB3-B376-B097E78E7B4C}">
      <dgm:prSet/>
      <dgm:spPr/>
      <dgm:t>
        <a:bodyPr/>
        <a:lstStyle/>
        <a:p>
          <a:endParaRPr lang="sv-SE"/>
        </a:p>
      </dgm:t>
    </dgm:pt>
    <dgm:pt modelId="{51121DEA-C816-4E9B-A8EE-1A630C3807A6}">
      <dgm:prSet phldrT="[Text]"/>
      <dgm:spPr/>
      <dgm:t>
        <a:bodyPr/>
        <a:lstStyle/>
        <a:p>
          <a:r>
            <a:rPr lang="sv-SE" u="sng" dirty="0" smtClean="0"/>
            <a:t>Framåt</a:t>
          </a:r>
        </a:p>
        <a:p>
          <a:r>
            <a:rPr lang="sv-SE" dirty="0" smtClean="0"/>
            <a:t>Spelargruppsinriktade träningar (t.ex. målvakter)</a:t>
          </a:r>
        </a:p>
        <a:p>
          <a:r>
            <a:rPr lang="sv-SE" dirty="0" smtClean="0"/>
            <a:t>Vi vill bli fler, hur?</a:t>
          </a:r>
        </a:p>
        <a:p>
          <a:r>
            <a:rPr lang="sv-SE" dirty="0" smtClean="0"/>
            <a:t>Digitalt utbildningsmaterial</a:t>
          </a:r>
        </a:p>
        <a:p>
          <a:r>
            <a:rPr lang="sv-SE" dirty="0" smtClean="0"/>
            <a:t>Bättre digital närvaro (enklare)</a:t>
          </a:r>
        </a:p>
        <a:p>
          <a:r>
            <a:rPr lang="sv-SE" dirty="0" smtClean="0"/>
            <a:t>Möjlighet till att sända matcher från IP genom </a:t>
          </a:r>
          <a:r>
            <a:rPr lang="sv-SE" dirty="0" err="1" smtClean="0"/>
            <a:t>bandyplay</a:t>
          </a:r>
          <a:endParaRPr lang="sv-SE" dirty="0" smtClean="0"/>
        </a:p>
        <a:p>
          <a:r>
            <a:rPr lang="sv-SE" dirty="0" smtClean="0"/>
            <a:t>Fler tillfällen för skridskoskolan, kanske en vardag?</a:t>
          </a:r>
          <a:endParaRPr lang="sv-SE" dirty="0"/>
        </a:p>
      </dgm:t>
    </dgm:pt>
    <dgm:pt modelId="{7CEDAD2D-29E9-41EE-A517-02EA928F6D88}" type="parTrans" cxnId="{E1C10A1E-5E5D-4962-9376-60A40B15643B}">
      <dgm:prSet/>
      <dgm:spPr/>
      <dgm:t>
        <a:bodyPr/>
        <a:lstStyle/>
        <a:p>
          <a:endParaRPr lang="sv-SE"/>
        </a:p>
      </dgm:t>
    </dgm:pt>
    <dgm:pt modelId="{D77F2FAF-5F12-45CE-81D2-3EE0B6DCCC01}" type="sibTrans" cxnId="{E1C10A1E-5E5D-4962-9376-60A40B15643B}">
      <dgm:prSet/>
      <dgm:spPr/>
      <dgm:t>
        <a:bodyPr/>
        <a:lstStyle/>
        <a:p>
          <a:endParaRPr lang="sv-SE"/>
        </a:p>
      </dgm:t>
    </dgm:pt>
    <dgm:pt modelId="{26F8216F-F350-48F7-9901-3A6FE021B34F}" type="pres">
      <dgm:prSet presAssocID="{7FAF0398-9369-405B-A899-75C4B4EABC5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CF8CCCD5-7E8D-443F-A4E3-E5A282D3DD9C}" type="pres">
      <dgm:prSet presAssocID="{33C5DE20-43C2-40DF-B1AA-96A615B3B14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DFF971C3-530D-4928-9D7B-614FF8D97340}" type="pres">
      <dgm:prSet presAssocID="{41BCA01C-49B8-4AED-B4E2-0940711BE845}" presName="sibTrans" presStyleCnt="0"/>
      <dgm:spPr/>
    </dgm:pt>
    <dgm:pt modelId="{665B9B84-0683-4D16-B4B8-1746AE4598F8}" type="pres">
      <dgm:prSet presAssocID="{C3EAF21B-BF38-428B-B958-91FD6236F13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CDC48393-32A3-46F0-8F0D-F40E4666E0F2}" type="pres">
      <dgm:prSet presAssocID="{E7AA2282-AA09-4D70-9CCA-0E9D359E4BDD}" presName="sibTrans" presStyleCnt="0"/>
      <dgm:spPr/>
    </dgm:pt>
    <dgm:pt modelId="{DED35B08-1B43-4599-B51E-497668AF3DC7}" type="pres">
      <dgm:prSet presAssocID="{51121DEA-C816-4E9B-A8EE-1A630C3807A6}" presName="node" presStyleLbl="node1" presStyleIdx="2" presStyleCnt="3" custScaleX="212363" custScaleY="11867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098C0F88-0E9B-4FB3-B376-B097E78E7B4C}" srcId="{7FAF0398-9369-405B-A899-75C4B4EABC5A}" destId="{C3EAF21B-BF38-428B-B958-91FD6236F13F}" srcOrd="1" destOrd="0" parTransId="{75B1F595-BF07-44F1-9732-765B733DDC11}" sibTransId="{E7AA2282-AA09-4D70-9CCA-0E9D359E4BDD}"/>
    <dgm:cxn modelId="{B270C483-5D4D-4004-AE76-00391A0ECFCF}" type="presOf" srcId="{C3EAF21B-BF38-428B-B958-91FD6236F13F}" destId="{665B9B84-0683-4D16-B4B8-1746AE4598F8}" srcOrd="0" destOrd="0" presId="urn:microsoft.com/office/officeart/2005/8/layout/default"/>
    <dgm:cxn modelId="{DF969797-F7E0-4326-8418-943BBE7B3ACA}" srcId="{7FAF0398-9369-405B-A899-75C4B4EABC5A}" destId="{33C5DE20-43C2-40DF-B1AA-96A615B3B14C}" srcOrd="0" destOrd="0" parTransId="{6F1D330C-8CAD-46A5-BE95-1A33855130A6}" sibTransId="{41BCA01C-49B8-4AED-B4E2-0940711BE845}"/>
    <dgm:cxn modelId="{93EE7EC6-5A2D-478A-8490-528EB7C69E9F}" type="presOf" srcId="{33C5DE20-43C2-40DF-B1AA-96A615B3B14C}" destId="{CF8CCCD5-7E8D-443F-A4E3-E5A282D3DD9C}" srcOrd="0" destOrd="0" presId="urn:microsoft.com/office/officeart/2005/8/layout/default"/>
    <dgm:cxn modelId="{6ED3F79F-66B0-45F8-9F2A-FFE11C7AA35E}" type="presOf" srcId="{7FAF0398-9369-405B-A899-75C4B4EABC5A}" destId="{26F8216F-F350-48F7-9901-3A6FE021B34F}" srcOrd="0" destOrd="0" presId="urn:microsoft.com/office/officeart/2005/8/layout/default"/>
    <dgm:cxn modelId="{8469B0BD-04C5-4682-8AFF-CA37E15DC955}" type="presOf" srcId="{51121DEA-C816-4E9B-A8EE-1A630C3807A6}" destId="{DED35B08-1B43-4599-B51E-497668AF3DC7}" srcOrd="0" destOrd="0" presId="urn:microsoft.com/office/officeart/2005/8/layout/default"/>
    <dgm:cxn modelId="{E1C10A1E-5E5D-4962-9376-60A40B15643B}" srcId="{7FAF0398-9369-405B-A899-75C4B4EABC5A}" destId="{51121DEA-C816-4E9B-A8EE-1A630C3807A6}" srcOrd="2" destOrd="0" parTransId="{7CEDAD2D-29E9-41EE-A517-02EA928F6D88}" sibTransId="{D77F2FAF-5F12-45CE-81D2-3EE0B6DCCC01}"/>
    <dgm:cxn modelId="{2959FD69-C01B-431E-A424-41DA895E014E}" type="presParOf" srcId="{26F8216F-F350-48F7-9901-3A6FE021B34F}" destId="{CF8CCCD5-7E8D-443F-A4E3-E5A282D3DD9C}" srcOrd="0" destOrd="0" presId="urn:microsoft.com/office/officeart/2005/8/layout/default"/>
    <dgm:cxn modelId="{16632A32-9081-47AB-8EE1-89BECF051F50}" type="presParOf" srcId="{26F8216F-F350-48F7-9901-3A6FE021B34F}" destId="{DFF971C3-530D-4928-9D7B-614FF8D97340}" srcOrd="1" destOrd="0" presId="urn:microsoft.com/office/officeart/2005/8/layout/default"/>
    <dgm:cxn modelId="{F7A40258-091F-4CA8-A976-62C9C680C2C1}" type="presParOf" srcId="{26F8216F-F350-48F7-9901-3A6FE021B34F}" destId="{665B9B84-0683-4D16-B4B8-1746AE4598F8}" srcOrd="2" destOrd="0" presId="urn:microsoft.com/office/officeart/2005/8/layout/default"/>
    <dgm:cxn modelId="{B1F374A4-60C0-4E12-A287-64CDBE6D8CAF}" type="presParOf" srcId="{26F8216F-F350-48F7-9901-3A6FE021B34F}" destId="{CDC48393-32A3-46F0-8F0D-F40E4666E0F2}" srcOrd="3" destOrd="0" presId="urn:microsoft.com/office/officeart/2005/8/layout/default"/>
    <dgm:cxn modelId="{000F7363-4446-4298-90C8-4FF9E8E73720}" type="presParOf" srcId="{26F8216F-F350-48F7-9901-3A6FE021B34F}" destId="{DED35B08-1B43-4599-B51E-497668AF3DC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AF0398-9369-405B-A899-75C4B4EABC5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33C5DE20-43C2-40DF-B1AA-96A615B3B14C}">
      <dgm:prSet phldrT="[Text]"/>
      <dgm:spPr/>
      <dgm:t>
        <a:bodyPr/>
        <a:lstStyle/>
        <a:p>
          <a:r>
            <a:rPr lang="sv-SE" dirty="0" smtClean="0"/>
            <a:t>+</a:t>
          </a:r>
        </a:p>
        <a:p>
          <a:r>
            <a:rPr lang="sv-SE" dirty="0" smtClean="0"/>
            <a:t>Hjälpen på skridskoskolan från ungdomsgrupperna</a:t>
          </a:r>
        </a:p>
        <a:p>
          <a:r>
            <a:rPr lang="sv-SE" dirty="0" smtClean="0"/>
            <a:t>Öppet hus</a:t>
          </a:r>
        </a:p>
        <a:p>
          <a:r>
            <a:rPr lang="sv-SE" dirty="0" smtClean="0"/>
            <a:t>Betalningar (medlemsavgifter)</a:t>
          </a:r>
        </a:p>
        <a:p>
          <a:r>
            <a:rPr lang="sv-SE" dirty="0" smtClean="0"/>
            <a:t>Engagerade föräldrar</a:t>
          </a:r>
        </a:p>
        <a:p>
          <a:r>
            <a:rPr lang="sv-SE" dirty="0" smtClean="0"/>
            <a:t>Schemat bra för arbetsfördelning (Café och skridskoskola)</a:t>
          </a:r>
          <a:endParaRPr lang="sv-SE" dirty="0"/>
        </a:p>
      </dgm:t>
    </dgm:pt>
    <dgm:pt modelId="{6F1D330C-8CAD-46A5-BE95-1A33855130A6}" type="parTrans" cxnId="{DF969797-F7E0-4326-8418-943BBE7B3ACA}">
      <dgm:prSet/>
      <dgm:spPr/>
      <dgm:t>
        <a:bodyPr/>
        <a:lstStyle/>
        <a:p>
          <a:endParaRPr lang="sv-SE"/>
        </a:p>
      </dgm:t>
    </dgm:pt>
    <dgm:pt modelId="{41BCA01C-49B8-4AED-B4E2-0940711BE845}" type="sibTrans" cxnId="{DF969797-F7E0-4326-8418-943BBE7B3ACA}">
      <dgm:prSet/>
      <dgm:spPr/>
      <dgm:t>
        <a:bodyPr/>
        <a:lstStyle/>
        <a:p>
          <a:endParaRPr lang="sv-SE"/>
        </a:p>
      </dgm:t>
    </dgm:pt>
    <dgm:pt modelId="{C3EAF21B-BF38-428B-B958-91FD6236F13F}">
      <dgm:prSet phldrT="[Text]"/>
      <dgm:spPr/>
      <dgm:t>
        <a:bodyPr/>
        <a:lstStyle/>
        <a:p>
          <a:r>
            <a:rPr lang="sv-SE" dirty="0" smtClean="0"/>
            <a:t>-</a:t>
          </a:r>
        </a:p>
        <a:p>
          <a:r>
            <a:rPr lang="sv-SE" dirty="0" smtClean="0"/>
            <a:t>Vädret drabbat skridskolan</a:t>
          </a:r>
        </a:p>
        <a:p>
          <a:r>
            <a:rPr lang="sv-SE" dirty="0" smtClean="0"/>
            <a:t>Färre tillfällen, kortare säsong</a:t>
          </a:r>
        </a:p>
        <a:p>
          <a:r>
            <a:rPr lang="sv-SE" dirty="0" smtClean="0"/>
            <a:t>Saknas ansvarig vid många hemmamatcher</a:t>
          </a:r>
        </a:p>
        <a:p>
          <a:r>
            <a:rPr lang="sv-SE" dirty="0" smtClean="0"/>
            <a:t>Representation på poolspelen (viktigt för de yngsta lagen)</a:t>
          </a:r>
          <a:endParaRPr lang="sv-SE" dirty="0"/>
        </a:p>
      </dgm:t>
    </dgm:pt>
    <dgm:pt modelId="{75B1F595-BF07-44F1-9732-765B733DDC11}" type="parTrans" cxnId="{098C0F88-0E9B-4FB3-B376-B097E78E7B4C}">
      <dgm:prSet/>
      <dgm:spPr/>
      <dgm:t>
        <a:bodyPr/>
        <a:lstStyle/>
        <a:p>
          <a:endParaRPr lang="sv-SE"/>
        </a:p>
      </dgm:t>
    </dgm:pt>
    <dgm:pt modelId="{E7AA2282-AA09-4D70-9CCA-0E9D359E4BDD}" type="sibTrans" cxnId="{098C0F88-0E9B-4FB3-B376-B097E78E7B4C}">
      <dgm:prSet/>
      <dgm:spPr/>
      <dgm:t>
        <a:bodyPr/>
        <a:lstStyle/>
        <a:p>
          <a:endParaRPr lang="sv-SE"/>
        </a:p>
      </dgm:t>
    </dgm:pt>
    <dgm:pt modelId="{51121DEA-C816-4E9B-A8EE-1A630C3807A6}">
      <dgm:prSet phldrT="[Text]"/>
      <dgm:spPr/>
      <dgm:t>
        <a:bodyPr/>
        <a:lstStyle/>
        <a:p>
          <a:r>
            <a:rPr lang="sv-SE" u="sng" dirty="0" smtClean="0"/>
            <a:t>Framåt</a:t>
          </a:r>
        </a:p>
        <a:p>
          <a:r>
            <a:rPr lang="sv-SE" dirty="0" smtClean="0"/>
            <a:t>Mer klubba och boll i skridskoskolan</a:t>
          </a:r>
        </a:p>
        <a:p>
          <a:r>
            <a:rPr lang="sv-SE" dirty="0" smtClean="0"/>
            <a:t>Kontaktuppgifter till lagansvariga i planeringsschemat för säsongen</a:t>
          </a:r>
        </a:p>
        <a:p>
          <a:r>
            <a:rPr lang="sv-SE" dirty="0" smtClean="0"/>
            <a:t>Jobba för att behålla ungdomarna</a:t>
          </a:r>
        </a:p>
        <a:p>
          <a:r>
            <a:rPr lang="sv-SE" dirty="0" smtClean="0"/>
            <a:t>Nordingrå?? Höstupptakt</a:t>
          </a:r>
          <a:endParaRPr lang="sv-SE" dirty="0"/>
        </a:p>
      </dgm:t>
    </dgm:pt>
    <dgm:pt modelId="{7CEDAD2D-29E9-41EE-A517-02EA928F6D88}" type="parTrans" cxnId="{E1C10A1E-5E5D-4962-9376-60A40B15643B}">
      <dgm:prSet/>
      <dgm:spPr/>
      <dgm:t>
        <a:bodyPr/>
        <a:lstStyle/>
        <a:p>
          <a:endParaRPr lang="sv-SE"/>
        </a:p>
      </dgm:t>
    </dgm:pt>
    <dgm:pt modelId="{D77F2FAF-5F12-45CE-81D2-3EE0B6DCCC01}" type="sibTrans" cxnId="{E1C10A1E-5E5D-4962-9376-60A40B15643B}">
      <dgm:prSet/>
      <dgm:spPr/>
      <dgm:t>
        <a:bodyPr/>
        <a:lstStyle/>
        <a:p>
          <a:endParaRPr lang="sv-SE"/>
        </a:p>
      </dgm:t>
    </dgm:pt>
    <dgm:pt modelId="{26F8216F-F350-48F7-9901-3A6FE021B34F}" type="pres">
      <dgm:prSet presAssocID="{7FAF0398-9369-405B-A899-75C4B4EABC5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CF8CCCD5-7E8D-443F-A4E3-E5A282D3DD9C}" type="pres">
      <dgm:prSet presAssocID="{33C5DE20-43C2-40DF-B1AA-96A615B3B14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DFF971C3-530D-4928-9D7B-614FF8D97340}" type="pres">
      <dgm:prSet presAssocID="{41BCA01C-49B8-4AED-B4E2-0940711BE845}" presName="sibTrans" presStyleCnt="0"/>
      <dgm:spPr/>
    </dgm:pt>
    <dgm:pt modelId="{665B9B84-0683-4D16-B4B8-1746AE4598F8}" type="pres">
      <dgm:prSet presAssocID="{C3EAF21B-BF38-428B-B958-91FD6236F13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CDC48393-32A3-46F0-8F0D-F40E4666E0F2}" type="pres">
      <dgm:prSet presAssocID="{E7AA2282-AA09-4D70-9CCA-0E9D359E4BDD}" presName="sibTrans" presStyleCnt="0"/>
      <dgm:spPr/>
    </dgm:pt>
    <dgm:pt modelId="{DED35B08-1B43-4599-B51E-497668AF3DC7}" type="pres">
      <dgm:prSet presAssocID="{51121DEA-C816-4E9B-A8EE-1A630C3807A6}" presName="node" presStyleLbl="node1" presStyleIdx="2" presStyleCnt="3" custScaleX="212363" custScaleY="11867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098C0F88-0E9B-4FB3-B376-B097E78E7B4C}" srcId="{7FAF0398-9369-405B-A899-75C4B4EABC5A}" destId="{C3EAF21B-BF38-428B-B958-91FD6236F13F}" srcOrd="1" destOrd="0" parTransId="{75B1F595-BF07-44F1-9732-765B733DDC11}" sibTransId="{E7AA2282-AA09-4D70-9CCA-0E9D359E4BDD}"/>
    <dgm:cxn modelId="{B270C483-5D4D-4004-AE76-00391A0ECFCF}" type="presOf" srcId="{C3EAF21B-BF38-428B-B958-91FD6236F13F}" destId="{665B9B84-0683-4D16-B4B8-1746AE4598F8}" srcOrd="0" destOrd="0" presId="urn:microsoft.com/office/officeart/2005/8/layout/default"/>
    <dgm:cxn modelId="{DF969797-F7E0-4326-8418-943BBE7B3ACA}" srcId="{7FAF0398-9369-405B-A899-75C4B4EABC5A}" destId="{33C5DE20-43C2-40DF-B1AA-96A615B3B14C}" srcOrd="0" destOrd="0" parTransId="{6F1D330C-8CAD-46A5-BE95-1A33855130A6}" sibTransId="{41BCA01C-49B8-4AED-B4E2-0940711BE845}"/>
    <dgm:cxn modelId="{93EE7EC6-5A2D-478A-8490-528EB7C69E9F}" type="presOf" srcId="{33C5DE20-43C2-40DF-B1AA-96A615B3B14C}" destId="{CF8CCCD5-7E8D-443F-A4E3-E5A282D3DD9C}" srcOrd="0" destOrd="0" presId="urn:microsoft.com/office/officeart/2005/8/layout/default"/>
    <dgm:cxn modelId="{6ED3F79F-66B0-45F8-9F2A-FFE11C7AA35E}" type="presOf" srcId="{7FAF0398-9369-405B-A899-75C4B4EABC5A}" destId="{26F8216F-F350-48F7-9901-3A6FE021B34F}" srcOrd="0" destOrd="0" presId="urn:microsoft.com/office/officeart/2005/8/layout/default"/>
    <dgm:cxn modelId="{8469B0BD-04C5-4682-8AFF-CA37E15DC955}" type="presOf" srcId="{51121DEA-C816-4E9B-A8EE-1A630C3807A6}" destId="{DED35B08-1B43-4599-B51E-497668AF3DC7}" srcOrd="0" destOrd="0" presId="urn:microsoft.com/office/officeart/2005/8/layout/default"/>
    <dgm:cxn modelId="{E1C10A1E-5E5D-4962-9376-60A40B15643B}" srcId="{7FAF0398-9369-405B-A899-75C4B4EABC5A}" destId="{51121DEA-C816-4E9B-A8EE-1A630C3807A6}" srcOrd="2" destOrd="0" parTransId="{7CEDAD2D-29E9-41EE-A517-02EA928F6D88}" sibTransId="{D77F2FAF-5F12-45CE-81D2-3EE0B6DCCC01}"/>
    <dgm:cxn modelId="{2959FD69-C01B-431E-A424-41DA895E014E}" type="presParOf" srcId="{26F8216F-F350-48F7-9901-3A6FE021B34F}" destId="{CF8CCCD5-7E8D-443F-A4E3-E5A282D3DD9C}" srcOrd="0" destOrd="0" presId="urn:microsoft.com/office/officeart/2005/8/layout/default"/>
    <dgm:cxn modelId="{16632A32-9081-47AB-8EE1-89BECF051F50}" type="presParOf" srcId="{26F8216F-F350-48F7-9901-3A6FE021B34F}" destId="{DFF971C3-530D-4928-9D7B-614FF8D97340}" srcOrd="1" destOrd="0" presId="urn:microsoft.com/office/officeart/2005/8/layout/default"/>
    <dgm:cxn modelId="{F7A40258-091F-4CA8-A976-62C9C680C2C1}" type="presParOf" srcId="{26F8216F-F350-48F7-9901-3A6FE021B34F}" destId="{665B9B84-0683-4D16-B4B8-1746AE4598F8}" srcOrd="2" destOrd="0" presId="urn:microsoft.com/office/officeart/2005/8/layout/default"/>
    <dgm:cxn modelId="{B1F374A4-60C0-4E12-A287-64CDBE6D8CAF}" type="presParOf" srcId="{26F8216F-F350-48F7-9901-3A6FE021B34F}" destId="{CDC48393-32A3-46F0-8F0D-F40E4666E0F2}" srcOrd="3" destOrd="0" presId="urn:microsoft.com/office/officeart/2005/8/layout/default"/>
    <dgm:cxn modelId="{000F7363-4446-4298-90C8-4FF9E8E73720}" type="presParOf" srcId="{26F8216F-F350-48F7-9901-3A6FE021B34F}" destId="{DED35B08-1B43-4599-B51E-497668AF3DC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FAF0398-9369-405B-A899-75C4B4EABC5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33C5DE20-43C2-40DF-B1AA-96A615B3B14C}">
      <dgm:prSet phldrT="[Text]"/>
      <dgm:spPr/>
      <dgm:t>
        <a:bodyPr/>
        <a:lstStyle/>
        <a:p>
          <a:r>
            <a:rPr lang="sv-SE" dirty="0" smtClean="0"/>
            <a:t>1.</a:t>
          </a:r>
          <a:endParaRPr lang="sv-SE" dirty="0" smtClean="0"/>
        </a:p>
        <a:p>
          <a:r>
            <a:rPr lang="sv-SE" dirty="0" smtClean="0"/>
            <a:t>Positivt i laget</a:t>
          </a:r>
        </a:p>
        <a:p>
          <a:r>
            <a:rPr lang="sv-SE" dirty="0" smtClean="0"/>
            <a:t>Prestation</a:t>
          </a:r>
        </a:p>
        <a:p>
          <a:r>
            <a:rPr lang="sv-SE" dirty="0" smtClean="0"/>
            <a:t>Samåkning!</a:t>
          </a:r>
        </a:p>
        <a:p>
          <a:r>
            <a:rPr lang="sv-SE" dirty="0" smtClean="0"/>
            <a:t>- Gym</a:t>
          </a:r>
          <a:endParaRPr lang="sv-SE" dirty="0"/>
        </a:p>
      </dgm:t>
    </dgm:pt>
    <dgm:pt modelId="{6F1D330C-8CAD-46A5-BE95-1A33855130A6}" type="parTrans" cxnId="{DF969797-F7E0-4326-8418-943BBE7B3ACA}">
      <dgm:prSet/>
      <dgm:spPr/>
      <dgm:t>
        <a:bodyPr/>
        <a:lstStyle/>
        <a:p>
          <a:endParaRPr lang="sv-SE"/>
        </a:p>
      </dgm:t>
    </dgm:pt>
    <dgm:pt modelId="{41BCA01C-49B8-4AED-B4E2-0940711BE845}" type="sibTrans" cxnId="{DF969797-F7E0-4326-8418-943BBE7B3ACA}">
      <dgm:prSet/>
      <dgm:spPr/>
      <dgm:t>
        <a:bodyPr/>
        <a:lstStyle/>
        <a:p>
          <a:endParaRPr lang="sv-SE"/>
        </a:p>
      </dgm:t>
    </dgm:pt>
    <dgm:pt modelId="{C3EAF21B-BF38-428B-B958-91FD6236F13F}">
      <dgm:prSet phldrT="[Text]"/>
      <dgm:spPr/>
      <dgm:t>
        <a:bodyPr/>
        <a:lstStyle/>
        <a:p>
          <a:r>
            <a:rPr lang="sv-SE" dirty="0" smtClean="0"/>
            <a:t>3.</a:t>
          </a:r>
        </a:p>
        <a:p>
          <a:r>
            <a:rPr lang="sv-SE" dirty="0" smtClean="0"/>
            <a:t>Istider för alla lag</a:t>
          </a:r>
        </a:p>
        <a:p>
          <a:r>
            <a:rPr lang="sv-SE" dirty="0" smtClean="0"/>
            <a:t>Kvalitet</a:t>
          </a:r>
        </a:p>
        <a:p>
          <a:r>
            <a:rPr lang="sv-SE" dirty="0" smtClean="0"/>
            <a:t>Ekonomi</a:t>
          </a:r>
        </a:p>
        <a:p>
          <a:r>
            <a:rPr lang="sv-SE" dirty="0" smtClean="0"/>
            <a:t>Bandygymnasium</a:t>
          </a:r>
          <a:endParaRPr lang="sv-SE" dirty="0"/>
        </a:p>
      </dgm:t>
    </dgm:pt>
    <dgm:pt modelId="{75B1F595-BF07-44F1-9732-765B733DDC11}" type="parTrans" cxnId="{098C0F88-0E9B-4FB3-B376-B097E78E7B4C}">
      <dgm:prSet/>
      <dgm:spPr/>
      <dgm:t>
        <a:bodyPr/>
        <a:lstStyle/>
        <a:p>
          <a:endParaRPr lang="sv-SE"/>
        </a:p>
      </dgm:t>
    </dgm:pt>
    <dgm:pt modelId="{E7AA2282-AA09-4D70-9CCA-0E9D359E4BDD}" type="sibTrans" cxnId="{098C0F88-0E9B-4FB3-B376-B097E78E7B4C}">
      <dgm:prSet/>
      <dgm:spPr/>
      <dgm:t>
        <a:bodyPr/>
        <a:lstStyle/>
        <a:p>
          <a:endParaRPr lang="sv-SE"/>
        </a:p>
      </dgm:t>
    </dgm:pt>
    <dgm:pt modelId="{51121DEA-C816-4E9B-A8EE-1A630C3807A6}">
      <dgm:prSet phldrT="[Text]" custT="1"/>
      <dgm:spPr/>
      <dgm:t>
        <a:bodyPr/>
        <a:lstStyle/>
        <a:p>
          <a:r>
            <a:rPr lang="sv-SE" sz="2600" u="sng" dirty="0" smtClean="0"/>
            <a:t>2.</a:t>
          </a:r>
        </a:p>
        <a:p>
          <a:r>
            <a:rPr lang="sv-SE" sz="2600" dirty="0" smtClean="0"/>
            <a:t>Serier! </a:t>
          </a:r>
          <a:r>
            <a:rPr lang="sv-SE" sz="2000" dirty="0" err="1" smtClean="0"/>
            <a:t>Damelit</a:t>
          </a:r>
          <a:r>
            <a:rPr lang="sv-SE" sz="2000" dirty="0" smtClean="0"/>
            <a:t>, damallsvenskan, F16</a:t>
          </a:r>
        </a:p>
        <a:p>
          <a:r>
            <a:rPr lang="sv-SE" sz="2600" u="none" dirty="0" smtClean="0"/>
            <a:t>Planering</a:t>
          </a:r>
        </a:p>
        <a:p>
          <a:r>
            <a:rPr lang="sv-SE" sz="2600" u="none" dirty="0" smtClean="0"/>
            <a:t>Söderhamn!</a:t>
          </a:r>
        </a:p>
        <a:p>
          <a:r>
            <a:rPr lang="sv-SE" sz="2600" u="none" dirty="0" smtClean="0"/>
            <a:t>Allsvenska cupen</a:t>
          </a:r>
        </a:p>
        <a:p>
          <a:r>
            <a:rPr lang="sv-SE" sz="2600" u="none" dirty="0" smtClean="0"/>
            <a:t>Synas mera!</a:t>
          </a:r>
          <a:endParaRPr lang="sv-SE" sz="2600" u="none" dirty="0" smtClean="0"/>
        </a:p>
      </dgm:t>
    </dgm:pt>
    <dgm:pt modelId="{7CEDAD2D-29E9-41EE-A517-02EA928F6D88}" type="parTrans" cxnId="{E1C10A1E-5E5D-4962-9376-60A40B15643B}">
      <dgm:prSet/>
      <dgm:spPr/>
      <dgm:t>
        <a:bodyPr/>
        <a:lstStyle/>
        <a:p>
          <a:endParaRPr lang="sv-SE"/>
        </a:p>
      </dgm:t>
    </dgm:pt>
    <dgm:pt modelId="{D77F2FAF-5F12-45CE-81D2-3EE0B6DCCC01}" type="sibTrans" cxnId="{E1C10A1E-5E5D-4962-9376-60A40B15643B}">
      <dgm:prSet/>
      <dgm:spPr/>
      <dgm:t>
        <a:bodyPr/>
        <a:lstStyle/>
        <a:p>
          <a:endParaRPr lang="sv-SE"/>
        </a:p>
      </dgm:t>
    </dgm:pt>
    <dgm:pt modelId="{DAEA8775-927A-49FA-BEAB-389563B955CB}">
      <dgm:prSet phldrT="[Text]"/>
      <dgm:spPr/>
      <dgm:t>
        <a:bodyPr/>
        <a:lstStyle/>
        <a:p>
          <a:r>
            <a:rPr lang="sv-SE" u="sng" dirty="0" smtClean="0"/>
            <a:t>4.</a:t>
          </a:r>
        </a:p>
        <a:p>
          <a:r>
            <a:rPr lang="sv-SE" u="none" dirty="0" smtClean="0"/>
            <a:t>Vandringar JA!</a:t>
          </a:r>
        </a:p>
        <a:p>
          <a:r>
            <a:rPr lang="sv-SE" u="none" dirty="0" err="1" smtClean="0"/>
            <a:t>Uppstyrt</a:t>
          </a:r>
          <a:endParaRPr lang="sv-SE" u="none" dirty="0" smtClean="0"/>
        </a:p>
      </dgm:t>
    </dgm:pt>
    <dgm:pt modelId="{D52D04FB-74F3-449B-9A4A-DB511254DCD6}" type="parTrans" cxnId="{C06F3349-AD6D-4116-BC2F-D019E18BF000}">
      <dgm:prSet/>
      <dgm:spPr/>
      <dgm:t>
        <a:bodyPr/>
        <a:lstStyle/>
        <a:p>
          <a:endParaRPr lang="sv-SE"/>
        </a:p>
      </dgm:t>
    </dgm:pt>
    <dgm:pt modelId="{54CD7282-95A5-4CDD-8CB9-D722C6D0117D}" type="sibTrans" cxnId="{C06F3349-AD6D-4116-BC2F-D019E18BF000}">
      <dgm:prSet/>
      <dgm:spPr/>
      <dgm:t>
        <a:bodyPr/>
        <a:lstStyle/>
        <a:p>
          <a:endParaRPr lang="sv-SE"/>
        </a:p>
      </dgm:t>
    </dgm:pt>
    <dgm:pt modelId="{26F8216F-F350-48F7-9901-3A6FE021B34F}" type="pres">
      <dgm:prSet presAssocID="{7FAF0398-9369-405B-A899-75C4B4EABC5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CF8CCCD5-7E8D-443F-A4E3-E5A282D3DD9C}" type="pres">
      <dgm:prSet presAssocID="{33C5DE20-43C2-40DF-B1AA-96A615B3B14C}" presName="node" presStyleLbl="node1" presStyleIdx="0" presStyleCnt="4" custScaleX="111455" custLinFactNeighborX="-4835" custLinFactNeighborY="-379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DFF971C3-530D-4928-9D7B-614FF8D97340}" type="pres">
      <dgm:prSet presAssocID="{41BCA01C-49B8-4AED-B4E2-0940711BE845}" presName="sibTrans" presStyleCnt="0"/>
      <dgm:spPr/>
    </dgm:pt>
    <dgm:pt modelId="{665B9B84-0683-4D16-B4B8-1746AE4598F8}" type="pres">
      <dgm:prSet presAssocID="{C3EAF21B-BF38-428B-B958-91FD6236F13F}" presName="node" presStyleLbl="node1" presStyleIdx="1" presStyleCnt="4" custScaleX="113010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CDC48393-32A3-46F0-8F0D-F40E4666E0F2}" type="pres">
      <dgm:prSet presAssocID="{E7AA2282-AA09-4D70-9CCA-0E9D359E4BDD}" presName="sibTrans" presStyleCnt="0"/>
      <dgm:spPr/>
    </dgm:pt>
    <dgm:pt modelId="{DED35B08-1B43-4599-B51E-497668AF3DC7}" type="pres">
      <dgm:prSet presAssocID="{51121DEA-C816-4E9B-A8EE-1A630C3807A6}" presName="node" presStyleLbl="node1" presStyleIdx="2" presStyleCnt="4" custScaleX="110516" custScaleY="118674" custLinFactNeighborX="-6600" custLinFactNeighborY="-379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114B4DFD-C083-4CDE-803B-E5CA796E2380}" type="pres">
      <dgm:prSet presAssocID="{D77F2FAF-5F12-45CE-81D2-3EE0B6DCCC01}" presName="sibTrans" presStyleCnt="0"/>
      <dgm:spPr/>
    </dgm:pt>
    <dgm:pt modelId="{5A04172D-F615-47AC-AE83-07318F7E59EC}" type="pres">
      <dgm:prSet presAssocID="{DAEA8775-927A-49FA-BEAB-389563B955CB}" presName="node" presStyleLbl="node1" presStyleIdx="3" presStyleCnt="4" custScaleX="110516" custScaleY="11867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098C0F88-0E9B-4FB3-B376-B097E78E7B4C}" srcId="{7FAF0398-9369-405B-A899-75C4B4EABC5A}" destId="{C3EAF21B-BF38-428B-B958-91FD6236F13F}" srcOrd="1" destOrd="0" parTransId="{75B1F595-BF07-44F1-9732-765B733DDC11}" sibTransId="{E7AA2282-AA09-4D70-9CCA-0E9D359E4BDD}"/>
    <dgm:cxn modelId="{B270C483-5D4D-4004-AE76-00391A0ECFCF}" type="presOf" srcId="{C3EAF21B-BF38-428B-B958-91FD6236F13F}" destId="{665B9B84-0683-4D16-B4B8-1746AE4598F8}" srcOrd="0" destOrd="0" presId="urn:microsoft.com/office/officeart/2005/8/layout/default"/>
    <dgm:cxn modelId="{9F0E65E4-450E-44EB-A7AE-E150B564CE64}" type="presOf" srcId="{DAEA8775-927A-49FA-BEAB-389563B955CB}" destId="{5A04172D-F615-47AC-AE83-07318F7E59EC}" srcOrd="0" destOrd="0" presId="urn:microsoft.com/office/officeart/2005/8/layout/default"/>
    <dgm:cxn modelId="{DF969797-F7E0-4326-8418-943BBE7B3ACA}" srcId="{7FAF0398-9369-405B-A899-75C4B4EABC5A}" destId="{33C5DE20-43C2-40DF-B1AA-96A615B3B14C}" srcOrd="0" destOrd="0" parTransId="{6F1D330C-8CAD-46A5-BE95-1A33855130A6}" sibTransId="{41BCA01C-49B8-4AED-B4E2-0940711BE845}"/>
    <dgm:cxn modelId="{93EE7EC6-5A2D-478A-8490-528EB7C69E9F}" type="presOf" srcId="{33C5DE20-43C2-40DF-B1AA-96A615B3B14C}" destId="{CF8CCCD5-7E8D-443F-A4E3-E5A282D3DD9C}" srcOrd="0" destOrd="0" presId="urn:microsoft.com/office/officeart/2005/8/layout/default"/>
    <dgm:cxn modelId="{6ED3F79F-66B0-45F8-9F2A-FFE11C7AA35E}" type="presOf" srcId="{7FAF0398-9369-405B-A899-75C4B4EABC5A}" destId="{26F8216F-F350-48F7-9901-3A6FE021B34F}" srcOrd="0" destOrd="0" presId="urn:microsoft.com/office/officeart/2005/8/layout/default"/>
    <dgm:cxn modelId="{8469B0BD-04C5-4682-8AFF-CA37E15DC955}" type="presOf" srcId="{51121DEA-C816-4E9B-A8EE-1A630C3807A6}" destId="{DED35B08-1B43-4599-B51E-497668AF3DC7}" srcOrd="0" destOrd="0" presId="urn:microsoft.com/office/officeart/2005/8/layout/default"/>
    <dgm:cxn modelId="{C06F3349-AD6D-4116-BC2F-D019E18BF000}" srcId="{7FAF0398-9369-405B-A899-75C4B4EABC5A}" destId="{DAEA8775-927A-49FA-BEAB-389563B955CB}" srcOrd="3" destOrd="0" parTransId="{D52D04FB-74F3-449B-9A4A-DB511254DCD6}" sibTransId="{54CD7282-95A5-4CDD-8CB9-D722C6D0117D}"/>
    <dgm:cxn modelId="{E1C10A1E-5E5D-4962-9376-60A40B15643B}" srcId="{7FAF0398-9369-405B-A899-75C4B4EABC5A}" destId="{51121DEA-C816-4E9B-A8EE-1A630C3807A6}" srcOrd="2" destOrd="0" parTransId="{7CEDAD2D-29E9-41EE-A517-02EA928F6D88}" sibTransId="{D77F2FAF-5F12-45CE-81D2-3EE0B6DCCC01}"/>
    <dgm:cxn modelId="{2959FD69-C01B-431E-A424-41DA895E014E}" type="presParOf" srcId="{26F8216F-F350-48F7-9901-3A6FE021B34F}" destId="{CF8CCCD5-7E8D-443F-A4E3-E5A282D3DD9C}" srcOrd="0" destOrd="0" presId="urn:microsoft.com/office/officeart/2005/8/layout/default"/>
    <dgm:cxn modelId="{16632A32-9081-47AB-8EE1-89BECF051F50}" type="presParOf" srcId="{26F8216F-F350-48F7-9901-3A6FE021B34F}" destId="{DFF971C3-530D-4928-9D7B-614FF8D97340}" srcOrd="1" destOrd="0" presId="urn:microsoft.com/office/officeart/2005/8/layout/default"/>
    <dgm:cxn modelId="{F7A40258-091F-4CA8-A976-62C9C680C2C1}" type="presParOf" srcId="{26F8216F-F350-48F7-9901-3A6FE021B34F}" destId="{665B9B84-0683-4D16-B4B8-1746AE4598F8}" srcOrd="2" destOrd="0" presId="urn:microsoft.com/office/officeart/2005/8/layout/default"/>
    <dgm:cxn modelId="{B1F374A4-60C0-4E12-A287-64CDBE6D8CAF}" type="presParOf" srcId="{26F8216F-F350-48F7-9901-3A6FE021B34F}" destId="{CDC48393-32A3-46F0-8F0D-F40E4666E0F2}" srcOrd="3" destOrd="0" presId="urn:microsoft.com/office/officeart/2005/8/layout/default"/>
    <dgm:cxn modelId="{000F7363-4446-4298-90C8-4FF9E8E73720}" type="presParOf" srcId="{26F8216F-F350-48F7-9901-3A6FE021B34F}" destId="{DED35B08-1B43-4599-B51E-497668AF3DC7}" srcOrd="4" destOrd="0" presId="urn:microsoft.com/office/officeart/2005/8/layout/default"/>
    <dgm:cxn modelId="{9BF6073E-6021-4E55-8C15-A8EEB7AB1589}" type="presParOf" srcId="{26F8216F-F350-48F7-9901-3A6FE021B34F}" destId="{114B4DFD-C083-4CDE-803B-E5CA796E2380}" srcOrd="5" destOrd="0" presId="urn:microsoft.com/office/officeart/2005/8/layout/default"/>
    <dgm:cxn modelId="{8E58CD82-E963-433D-8223-395C11395D2A}" type="presParOf" srcId="{26F8216F-F350-48F7-9901-3A6FE021B34F}" destId="{5A04172D-F615-47AC-AE83-07318F7E59EC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FAF0398-9369-405B-A899-75C4B4EABC5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33C5DE20-43C2-40DF-B1AA-96A615B3B14C}">
      <dgm:prSet phldrT="[Text]"/>
      <dgm:spPr/>
      <dgm:t>
        <a:bodyPr/>
        <a:lstStyle/>
        <a:p>
          <a:r>
            <a:rPr lang="sv-SE" dirty="0" smtClean="0"/>
            <a:t>+</a:t>
          </a:r>
          <a:endParaRPr lang="sv-SE" dirty="0" smtClean="0"/>
        </a:p>
        <a:p>
          <a:r>
            <a:rPr lang="sv-SE" dirty="0" smtClean="0"/>
            <a:t>Bra is och säsong</a:t>
          </a:r>
        </a:p>
        <a:p>
          <a:r>
            <a:rPr lang="sv-SE" dirty="0" smtClean="0"/>
            <a:t>Mer samarbete mellan lag</a:t>
          </a:r>
        </a:p>
        <a:p>
          <a:r>
            <a:rPr lang="sv-SE" dirty="0" smtClean="0"/>
            <a:t>Yngre flicklag 23/24</a:t>
          </a:r>
        </a:p>
        <a:p>
          <a:r>
            <a:rPr lang="sv-SE" dirty="0" smtClean="0"/>
            <a:t>Skridskodisco</a:t>
          </a:r>
        </a:p>
        <a:p>
          <a:r>
            <a:rPr lang="sv-SE" dirty="0" smtClean="0"/>
            <a:t>Säsongsupptakt</a:t>
          </a:r>
        </a:p>
        <a:p>
          <a:r>
            <a:rPr lang="sv-SE" dirty="0" smtClean="0"/>
            <a:t>Behålla spelare</a:t>
          </a:r>
          <a:endParaRPr lang="sv-SE" dirty="0"/>
        </a:p>
      </dgm:t>
    </dgm:pt>
    <dgm:pt modelId="{6F1D330C-8CAD-46A5-BE95-1A33855130A6}" type="parTrans" cxnId="{DF969797-F7E0-4326-8418-943BBE7B3ACA}">
      <dgm:prSet/>
      <dgm:spPr/>
      <dgm:t>
        <a:bodyPr/>
        <a:lstStyle/>
        <a:p>
          <a:endParaRPr lang="sv-SE"/>
        </a:p>
      </dgm:t>
    </dgm:pt>
    <dgm:pt modelId="{41BCA01C-49B8-4AED-B4E2-0940711BE845}" type="sibTrans" cxnId="{DF969797-F7E0-4326-8418-943BBE7B3ACA}">
      <dgm:prSet/>
      <dgm:spPr/>
      <dgm:t>
        <a:bodyPr/>
        <a:lstStyle/>
        <a:p>
          <a:endParaRPr lang="sv-SE"/>
        </a:p>
      </dgm:t>
    </dgm:pt>
    <dgm:pt modelId="{C3EAF21B-BF38-428B-B958-91FD6236F13F}">
      <dgm:prSet phldrT="[Text]"/>
      <dgm:spPr/>
      <dgm:t>
        <a:bodyPr/>
        <a:lstStyle/>
        <a:p>
          <a:r>
            <a:rPr lang="sv-SE" dirty="0" smtClean="0"/>
            <a:t>-</a:t>
          </a:r>
          <a:endParaRPr lang="sv-SE" dirty="0" smtClean="0"/>
        </a:p>
        <a:p>
          <a:r>
            <a:rPr lang="sv-SE" dirty="0" smtClean="0"/>
            <a:t>Olyckligt att F16 och dams matcher krockat</a:t>
          </a:r>
        </a:p>
        <a:p>
          <a:r>
            <a:rPr lang="sv-SE" dirty="0" smtClean="0"/>
            <a:t>Poolspel i Bollnäs inställt för vissa</a:t>
          </a:r>
        </a:p>
        <a:p>
          <a:r>
            <a:rPr lang="sv-SE" dirty="0" smtClean="0"/>
            <a:t>Tidiga träningstider för dom äldre</a:t>
          </a:r>
        </a:p>
        <a:p>
          <a:r>
            <a:rPr lang="sv-SE" dirty="0" smtClean="0"/>
            <a:t>Avsaknad av lag på skridskoskola och café</a:t>
          </a:r>
        </a:p>
        <a:p>
          <a:r>
            <a:rPr lang="sv-SE" dirty="0" smtClean="0"/>
            <a:t>Uppdatera pärm i café så att vem som helst kan komma och stå.</a:t>
          </a:r>
        </a:p>
        <a:p>
          <a:r>
            <a:rPr lang="sv-SE" dirty="0" smtClean="0"/>
            <a:t>Avsaknad av herrlag</a:t>
          </a:r>
          <a:endParaRPr lang="sv-SE" dirty="0"/>
        </a:p>
      </dgm:t>
    </dgm:pt>
    <dgm:pt modelId="{75B1F595-BF07-44F1-9732-765B733DDC11}" type="parTrans" cxnId="{098C0F88-0E9B-4FB3-B376-B097E78E7B4C}">
      <dgm:prSet/>
      <dgm:spPr/>
      <dgm:t>
        <a:bodyPr/>
        <a:lstStyle/>
        <a:p>
          <a:endParaRPr lang="sv-SE"/>
        </a:p>
      </dgm:t>
    </dgm:pt>
    <dgm:pt modelId="{E7AA2282-AA09-4D70-9CCA-0E9D359E4BDD}" type="sibTrans" cxnId="{098C0F88-0E9B-4FB3-B376-B097E78E7B4C}">
      <dgm:prSet/>
      <dgm:spPr/>
      <dgm:t>
        <a:bodyPr/>
        <a:lstStyle/>
        <a:p>
          <a:endParaRPr lang="sv-SE"/>
        </a:p>
      </dgm:t>
    </dgm:pt>
    <dgm:pt modelId="{51121DEA-C816-4E9B-A8EE-1A630C3807A6}">
      <dgm:prSet phldrT="[Text]"/>
      <dgm:spPr/>
      <dgm:t>
        <a:bodyPr/>
        <a:lstStyle/>
        <a:p>
          <a:r>
            <a:rPr lang="sv-SE" u="sng" dirty="0" smtClean="0"/>
            <a:t>Framåt</a:t>
          </a:r>
        </a:p>
        <a:p>
          <a:r>
            <a:rPr lang="sv-SE" dirty="0" smtClean="0"/>
            <a:t>Bandyskylt nere i centrum matcher mm</a:t>
          </a:r>
        </a:p>
        <a:p>
          <a:r>
            <a:rPr lang="sv-SE" dirty="0" smtClean="0"/>
            <a:t>Hålla café öppet fredag-lördag utanför bandysäsong</a:t>
          </a:r>
        </a:p>
        <a:p>
          <a:r>
            <a:rPr lang="sv-SE" dirty="0" smtClean="0"/>
            <a:t>Poolspel lördagar</a:t>
          </a:r>
        </a:p>
        <a:p>
          <a:r>
            <a:rPr lang="sv-SE" dirty="0" smtClean="0"/>
            <a:t>Träningströjor?</a:t>
          </a:r>
          <a:endParaRPr lang="sv-SE" dirty="0"/>
        </a:p>
      </dgm:t>
    </dgm:pt>
    <dgm:pt modelId="{7CEDAD2D-29E9-41EE-A517-02EA928F6D88}" type="parTrans" cxnId="{E1C10A1E-5E5D-4962-9376-60A40B15643B}">
      <dgm:prSet/>
      <dgm:spPr/>
      <dgm:t>
        <a:bodyPr/>
        <a:lstStyle/>
        <a:p>
          <a:endParaRPr lang="sv-SE"/>
        </a:p>
      </dgm:t>
    </dgm:pt>
    <dgm:pt modelId="{D77F2FAF-5F12-45CE-81D2-3EE0B6DCCC01}" type="sibTrans" cxnId="{E1C10A1E-5E5D-4962-9376-60A40B15643B}">
      <dgm:prSet/>
      <dgm:spPr/>
      <dgm:t>
        <a:bodyPr/>
        <a:lstStyle/>
        <a:p>
          <a:endParaRPr lang="sv-SE"/>
        </a:p>
      </dgm:t>
    </dgm:pt>
    <dgm:pt modelId="{26F8216F-F350-48F7-9901-3A6FE021B34F}" type="pres">
      <dgm:prSet presAssocID="{7FAF0398-9369-405B-A899-75C4B4EABC5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CF8CCCD5-7E8D-443F-A4E3-E5A282D3DD9C}" type="pres">
      <dgm:prSet presAssocID="{33C5DE20-43C2-40DF-B1AA-96A615B3B14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DFF971C3-530D-4928-9D7B-614FF8D97340}" type="pres">
      <dgm:prSet presAssocID="{41BCA01C-49B8-4AED-B4E2-0940711BE845}" presName="sibTrans" presStyleCnt="0"/>
      <dgm:spPr/>
    </dgm:pt>
    <dgm:pt modelId="{665B9B84-0683-4D16-B4B8-1746AE4598F8}" type="pres">
      <dgm:prSet presAssocID="{C3EAF21B-BF38-428B-B958-91FD6236F13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CDC48393-32A3-46F0-8F0D-F40E4666E0F2}" type="pres">
      <dgm:prSet presAssocID="{E7AA2282-AA09-4D70-9CCA-0E9D359E4BDD}" presName="sibTrans" presStyleCnt="0"/>
      <dgm:spPr/>
    </dgm:pt>
    <dgm:pt modelId="{DED35B08-1B43-4599-B51E-497668AF3DC7}" type="pres">
      <dgm:prSet presAssocID="{51121DEA-C816-4E9B-A8EE-1A630C3807A6}" presName="node" presStyleLbl="node1" presStyleIdx="2" presStyleCnt="3" custScaleX="212363" custScaleY="11867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098C0F88-0E9B-4FB3-B376-B097E78E7B4C}" srcId="{7FAF0398-9369-405B-A899-75C4B4EABC5A}" destId="{C3EAF21B-BF38-428B-B958-91FD6236F13F}" srcOrd="1" destOrd="0" parTransId="{75B1F595-BF07-44F1-9732-765B733DDC11}" sibTransId="{E7AA2282-AA09-4D70-9CCA-0E9D359E4BDD}"/>
    <dgm:cxn modelId="{B270C483-5D4D-4004-AE76-00391A0ECFCF}" type="presOf" srcId="{C3EAF21B-BF38-428B-B958-91FD6236F13F}" destId="{665B9B84-0683-4D16-B4B8-1746AE4598F8}" srcOrd="0" destOrd="0" presId="urn:microsoft.com/office/officeart/2005/8/layout/default"/>
    <dgm:cxn modelId="{DF969797-F7E0-4326-8418-943BBE7B3ACA}" srcId="{7FAF0398-9369-405B-A899-75C4B4EABC5A}" destId="{33C5DE20-43C2-40DF-B1AA-96A615B3B14C}" srcOrd="0" destOrd="0" parTransId="{6F1D330C-8CAD-46A5-BE95-1A33855130A6}" sibTransId="{41BCA01C-49B8-4AED-B4E2-0940711BE845}"/>
    <dgm:cxn modelId="{93EE7EC6-5A2D-478A-8490-528EB7C69E9F}" type="presOf" srcId="{33C5DE20-43C2-40DF-B1AA-96A615B3B14C}" destId="{CF8CCCD5-7E8D-443F-A4E3-E5A282D3DD9C}" srcOrd="0" destOrd="0" presId="urn:microsoft.com/office/officeart/2005/8/layout/default"/>
    <dgm:cxn modelId="{6ED3F79F-66B0-45F8-9F2A-FFE11C7AA35E}" type="presOf" srcId="{7FAF0398-9369-405B-A899-75C4B4EABC5A}" destId="{26F8216F-F350-48F7-9901-3A6FE021B34F}" srcOrd="0" destOrd="0" presId="urn:microsoft.com/office/officeart/2005/8/layout/default"/>
    <dgm:cxn modelId="{8469B0BD-04C5-4682-8AFF-CA37E15DC955}" type="presOf" srcId="{51121DEA-C816-4E9B-A8EE-1A630C3807A6}" destId="{DED35B08-1B43-4599-B51E-497668AF3DC7}" srcOrd="0" destOrd="0" presId="urn:microsoft.com/office/officeart/2005/8/layout/default"/>
    <dgm:cxn modelId="{E1C10A1E-5E5D-4962-9376-60A40B15643B}" srcId="{7FAF0398-9369-405B-A899-75C4B4EABC5A}" destId="{51121DEA-C816-4E9B-A8EE-1A630C3807A6}" srcOrd="2" destOrd="0" parTransId="{7CEDAD2D-29E9-41EE-A517-02EA928F6D88}" sibTransId="{D77F2FAF-5F12-45CE-81D2-3EE0B6DCCC01}"/>
    <dgm:cxn modelId="{2959FD69-C01B-431E-A424-41DA895E014E}" type="presParOf" srcId="{26F8216F-F350-48F7-9901-3A6FE021B34F}" destId="{CF8CCCD5-7E8D-443F-A4E3-E5A282D3DD9C}" srcOrd="0" destOrd="0" presId="urn:microsoft.com/office/officeart/2005/8/layout/default"/>
    <dgm:cxn modelId="{16632A32-9081-47AB-8EE1-89BECF051F50}" type="presParOf" srcId="{26F8216F-F350-48F7-9901-3A6FE021B34F}" destId="{DFF971C3-530D-4928-9D7B-614FF8D97340}" srcOrd="1" destOrd="0" presId="urn:microsoft.com/office/officeart/2005/8/layout/default"/>
    <dgm:cxn modelId="{F7A40258-091F-4CA8-A976-62C9C680C2C1}" type="presParOf" srcId="{26F8216F-F350-48F7-9901-3A6FE021B34F}" destId="{665B9B84-0683-4D16-B4B8-1746AE4598F8}" srcOrd="2" destOrd="0" presId="urn:microsoft.com/office/officeart/2005/8/layout/default"/>
    <dgm:cxn modelId="{B1F374A4-60C0-4E12-A287-64CDBE6D8CAF}" type="presParOf" srcId="{26F8216F-F350-48F7-9901-3A6FE021B34F}" destId="{CDC48393-32A3-46F0-8F0D-F40E4666E0F2}" srcOrd="3" destOrd="0" presId="urn:microsoft.com/office/officeart/2005/8/layout/default"/>
    <dgm:cxn modelId="{000F7363-4446-4298-90C8-4FF9E8E73720}" type="presParOf" srcId="{26F8216F-F350-48F7-9901-3A6FE021B34F}" destId="{DED35B08-1B43-4599-B51E-497668AF3DC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8CCCD5-7E8D-443F-A4E3-E5A282D3DD9C}">
      <dsp:nvSpPr>
        <dsp:cNvPr id="0" name=""/>
        <dsp:cNvSpPr/>
      </dsp:nvSpPr>
      <dsp:spPr>
        <a:xfrm>
          <a:off x="58804" y="63303"/>
          <a:ext cx="4804013" cy="28824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700" kern="1200" dirty="0" smtClean="0"/>
            <a:t>+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700" kern="1200" dirty="0" smtClean="0"/>
            <a:t>Bra säsong för föreningen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700" kern="1200" dirty="0" smtClean="0"/>
            <a:t>Framtidsvision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700" kern="1200" dirty="0" smtClean="0"/>
            <a:t>Bra samarbete</a:t>
          </a:r>
          <a:endParaRPr lang="sv-SE" sz="2700" kern="1200" dirty="0"/>
        </a:p>
      </dsp:txBody>
      <dsp:txXfrm>
        <a:off x="58804" y="63303"/>
        <a:ext cx="4804013" cy="2882408"/>
      </dsp:txXfrm>
    </dsp:sp>
    <dsp:sp modelId="{665B9B84-0683-4D16-B4B8-1746AE4598F8}">
      <dsp:nvSpPr>
        <dsp:cNvPr id="0" name=""/>
        <dsp:cNvSpPr/>
      </dsp:nvSpPr>
      <dsp:spPr>
        <a:xfrm>
          <a:off x="5343219" y="63303"/>
          <a:ext cx="4804013" cy="28824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700" kern="1200" dirty="0" smtClean="0"/>
            <a:t>-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700" kern="1200" dirty="0" smtClean="0"/>
            <a:t>Spretig information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700" kern="1200" dirty="0" smtClean="0"/>
            <a:t>Engagemang från föräldrar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700" kern="1200" dirty="0" smtClean="0"/>
            <a:t>Få slipare, tidskrävande för ledare</a:t>
          </a:r>
          <a:endParaRPr lang="sv-SE" sz="2700" kern="1200" dirty="0"/>
        </a:p>
      </dsp:txBody>
      <dsp:txXfrm>
        <a:off x="5343219" y="63303"/>
        <a:ext cx="4804013" cy="2882408"/>
      </dsp:txXfrm>
    </dsp:sp>
    <dsp:sp modelId="{DED35B08-1B43-4599-B51E-497668AF3DC7}">
      <dsp:nvSpPr>
        <dsp:cNvPr id="0" name=""/>
        <dsp:cNvSpPr/>
      </dsp:nvSpPr>
      <dsp:spPr>
        <a:xfrm>
          <a:off x="2044" y="3426113"/>
          <a:ext cx="10201947" cy="34206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700" u="sng" kern="1200" dirty="0" smtClean="0"/>
            <a:t>Framåt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700" kern="1200" dirty="0" smtClean="0"/>
            <a:t>Spelargruppsinriktade träningar (t.ex. målvakter)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700" kern="1200" dirty="0" smtClean="0"/>
            <a:t>Vi vill bli fler, hur?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700" kern="1200" dirty="0" smtClean="0"/>
            <a:t>Digitalt utbildningsmaterial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700" kern="1200" dirty="0" smtClean="0"/>
            <a:t>Bättre digital närvaro (enklare)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700" kern="1200" dirty="0" smtClean="0"/>
            <a:t>Möjlighet till att sända matcher från IP genom </a:t>
          </a:r>
          <a:r>
            <a:rPr lang="sv-SE" sz="2700" kern="1200" dirty="0" err="1" smtClean="0"/>
            <a:t>bandyplay</a:t>
          </a:r>
          <a:endParaRPr lang="sv-SE" sz="2700" kern="1200" dirty="0" smtClean="0"/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700" kern="1200" dirty="0" smtClean="0"/>
            <a:t>Fler tillfällen för skridskoskolan, kanske en vardag?</a:t>
          </a:r>
          <a:endParaRPr lang="sv-SE" sz="2700" kern="1200" dirty="0"/>
        </a:p>
      </dsp:txBody>
      <dsp:txXfrm>
        <a:off x="2044" y="3426113"/>
        <a:ext cx="10201947" cy="34206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8CCCD5-7E8D-443F-A4E3-E5A282D3DD9C}">
      <dsp:nvSpPr>
        <dsp:cNvPr id="0" name=""/>
        <dsp:cNvSpPr/>
      </dsp:nvSpPr>
      <dsp:spPr>
        <a:xfrm>
          <a:off x="58804" y="63303"/>
          <a:ext cx="4804013" cy="28824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100" kern="1200" dirty="0" smtClean="0"/>
            <a:t>+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100" kern="1200" dirty="0" smtClean="0"/>
            <a:t>Hjälpen på skridskoskolan från ungdomsgrupperna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100" kern="1200" dirty="0" smtClean="0"/>
            <a:t>Öppet hus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100" kern="1200" dirty="0" smtClean="0"/>
            <a:t>Betalningar (medlemsavgifter)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100" kern="1200" dirty="0" smtClean="0"/>
            <a:t>Engagerade föräldrar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100" kern="1200" dirty="0" smtClean="0"/>
            <a:t>Schemat bra för arbetsfördelning (Café och skridskoskola)</a:t>
          </a:r>
          <a:endParaRPr lang="sv-SE" sz="2100" kern="1200" dirty="0"/>
        </a:p>
      </dsp:txBody>
      <dsp:txXfrm>
        <a:off x="58804" y="63303"/>
        <a:ext cx="4804013" cy="2882408"/>
      </dsp:txXfrm>
    </dsp:sp>
    <dsp:sp modelId="{665B9B84-0683-4D16-B4B8-1746AE4598F8}">
      <dsp:nvSpPr>
        <dsp:cNvPr id="0" name=""/>
        <dsp:cNvSpPr/>
      </dsp:nvSpPr>
      <dsp:spPr>
        <a:xfrm>
          <a:off x="5343219" y="63303"/>
          <a:ext cx="4804013" cy="28824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100" kern="1200" dirty="0" smtClean="0"/>
            <a:t>-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100" kern="1200" dirty="0" smtClean="0"/>
            <a:t>Vädret drabbat skridskolan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100" kern="1200" dirty="0" smtClean="0"/>
            <a:t>Färre tillfällen, kortare säsong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100" kern="1200" dirty="0" smtClean="0"/>
            <a:t>Saknas ansvarig vid många hemmamatcher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100" kern="1200" dirty="0" smtClean="0"/>
            <a:t>Representation på poolspelen (viktigt för de yngsta lagen)</a:t>
          </a:r>
          <a:endParaRPr lang="sv-SE" sz="2100" kern="1200" dirty="0"/>
        </a:p>
      </dsp:txBody>
      <dsp:txXfrm>
        <a:off x="5343219" y="63303"/>
        <a:ext cx="4804013" cy="2882408"/>
      </dsp:txXfrm>
    </dsp:sp>
    <dsp:sp modelId="{DED35B08-1B43-4599-B51E-497668AF3DC7}">
      <dsp:nvSpPr>
        <dsp:cNvPr id="0" name=""/>
        <dsp:cNvSpPr/>
      </dsp:nvSpPr>
      <dsp:spPr>
        <a:xfrm>
          <a:off x="2044" y="3426113"/>
          <a:ext cx="10201947" cy="34206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100" u="sng" kern="1200" dirty="0" smtClean="0"/>
            <a:t>Framåt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100" kern="1200" dirty="0" smtClean="0"/>
            <a:t>Mer klubba och boll i skridskoskolan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100" kern="1200" dirty="0" smtClean="0"/>
            <a:t>Kontaktuppgifter till lagansvariga i planeringsschemat för säsongen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100" kern="1200" dirty="0" smtClean="0"/>
            <a:t>Jobba för att behålla ungdomarna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100" kern="1200" dirty="0" smtClean="0"/>
            <a:t>Nordingrå?? Höstupptakt</a:t>
          </a:r>
          <a:endParaRPr lang="sv-SE" sz="2100" kern="1200" dirty="0"/>
        </a:p>
      </dsp:txBody>
      <dsp:txXfrm>
        <a:off x="2044" y="3426113"/>
        <a:ext cx="10201947" cy="34206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8CCCD5-7E8D-443F-A4E3-E5A282D3DD9C}">
      <dsp:nvSpPr>
        <dsp:cNvPr id="0" name=""/>
        <dsp:cNvSpPr/>
      </dsp:nvSpPr>
      <dsp:spPr>
        <a:xfrm>
          <a:off x="0" y="373585"/>
          <a:ext cx="4848874" cy="26103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900" kern="1200" dirty="0" smtClean="0"/>
            <a:t>1.</a:t>
          </a:r>
          <a:endParaRPr lang="sv-SE" sz="2900" kern="1200" dirty="0" smtClean="0"/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900" kern="1200" dirty="0" smtClean="0"/>
            <a:t>Positivt i laget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900" kern="1200" dirty="0" smtClean="0"/>
            <a:t>Prestation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900" kern="1200" dirty="0" smtClean="0"/>
            <a:t>Samåkning!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900" kern="1200" dirty="0" smtClean="0"/>
            <a:t>- Gym</a:t>
          </a:r>
          <a:endParaRPr lang="sv-SE" sz="2900" kern="1200" dirty="0"/>
        </a:p>
      </dsp:txBody>
      <dsp:txXfrm>
        <a:off x="0" y="373585"/>
        <a:ext cx="4848874" cy="2610313"/>
      </dsp:txXfrm>
    </dsp:sp>
    <dsp:sp modelId="{665B9B84-0683-4D16-B4B8-1746AE4598F8}">
      <dsp:nvSpPr>
        <dsp:cNvPr id="0" name=""/>
        <dsp:cNvSpPr/>
      </dsp:nvSpPr>
      <dsp:spPr>
        <a:xfrm>
          <a:off x="5286719" y="383478"/>
          <a:ext cx="4916525" cy="26103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900" kern="1200" dirty="0" smtClean="0"/>
            <a:t>3.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900" kern="1200" dirty="0" smtClean="0"/>
            <a:t>Istider för alla lag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900" kern="1200" dirty="0" smtClean="0"/>
            <a:t>Kvalitet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900" kern="1200" dirty="0" smtClean="0"/>
            <a:t>Ekonomi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900" kern="1200" dirty="0" smtClean="0"/>
            <a:t>Bandygymnasium</a:t>
          </a:r>
          <a:endParaRPr lang="sv-SE" sz="2900" kern="1200" dirty="0"/>
        </a:p>
      </dsp:txBody>
      <dsp:txXfrm>
        <a:off x="5286719" y="383478"/>
        <a:ext cx="4916525" cy="2610313"/>
      </dsp:txXfrm>
    </dsp:sp>
    <dsp:sp modelId="{DED35B08-1B43-4599-B51E-497668AF3DC7}">
      <dsp:nvSpPr>
        <dsp:cNvPr id="0" name=""/>
        <dsp:cNvSpPr/>
      </dsp:nvSpPr>
      <dsp:spPr>
        <a:xfrm>
          <a:off x="0" y="3418951"/>
          <a:ext cx="4808023" cy="30977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600" u="sng" kern="1200" dirty="0" smtClean="0"/>
            <a:t>2.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600" kern="1200" dirty="0" smtClean="0"/>
            <a:t>Serier! </a:t>
          </a:r>
          <a:r>
            <a:rPr lang="sv-SE" sz="2000" kern="1200" dirty="0" err="1" smtClean="0"/>
            <a:t>Damelit</a:t>
          </a:r>
          <a:r>
            <a:rPr lang="sv-SE" sz="2000" kern="1200" dirty="0" smtClean="0"/>
            <a:t>, damallsvenskan, F16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600" u="none" kern="1200" dirty="0" smtClean="0"/>
            <a:t>Planering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600" u="none" kern="1200" dirty="0" smtClean="0"/>
            <a:t>Söderhamn!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600" u="none" kern="1200" dirty="0" smtClean="0"/>
            <a:t>Allsvenska cupen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600" u="none" kern="1200" dirty="0" smtClean="0"/>
            <a:t>Synas mera!</a:t>
          </a:r>
          <a:endParaRPr lang="sv-SE" sz="2600" u="none" kern="1200" dirty="0" smtClean="0"/>
        </a:p>
      </dsp:txBody>
      <dsp:txXfrm>
        <a:off x="0" y="3418951"/>
        <a:ext cx="4808023" cy="3097763"/>
      </dsp:txXfrm>
    </dsp:sp>
    <dsp:sp modelId="{5A04172D-F615-47AC-AE83-07318F7E59EC}">
      <dsp:nvSpPr>
        <dsp:cNvPr id="0" name=""/>
        <dsp:cNvSpPr/>
      </dsp:nvSpPr>
      <dsp:spPr>
        <a:xfrm>
          <a:off x="5320544" y="3428844"/>
          <a:ext cx="4808023" cy="30977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900" u="sng" kern="1200" dirty="0" smtClean="0"/>
            <a:t>4.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900" u="none" kern="1200" dirty="0" smtClean="0"/>
            <a:t>Vandringar JA!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900" u="none" kern="1200" dirty="0" err="1" smtClean="0"/>
            <a:t>Uppstyrt</a:t>
          </a:r>
          <a:endParaRPr lang="sv-SE" sz="2900" u="none" kern="1200" dirty="0" smtClean="0"/>
        </a:p>
      </dsp:txBody>
      <dsp:txXfrm>
        <a:off x="5320544" y="3428844"/>
        <a:ext cx="4808023" cy="309776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8CCCD5-7E8D-443F-A4E3-E5A282D3DD9C}">
      <dsp:nvSpPr>
        <dsp:cNvPr id="0" name=""/>
        <dsp:cNvSpPr/>
      </dsp:nvSpPr>
      <dsp:spPr>
        <a:xfrm>
          <a:off x="58804" y="63303"/>
          <a:ext cx="4804013" cy="28824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 smtClean="0"/>
            <a:t>+</a:t>
          </a:r>
          <a:endParaRPr lang="sv-SE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 smtClean="0"/>
            <a:t>Bra is och säsong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 smtClean="0"/>
            <a:t>Mer samarbete mellan lag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 smtClean="0"/>
            <a:t>Yngre flicklag 23/24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 smtClean="0"/>
            <a:t>Skridskodisco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 smtClean="0"/>
            <a:t>Säsongsupptakt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 smtClean="0"/>
            <a:t>Behålla spelare</a:t>
          </a:r>
          <a:endParaRPr lang="sv-SE" sz="2000" kern="1200" dirty="0"/>
        </a:p>
      </dsp:txBody>
      <dsp:txXfrm>
        <a:off x="58804" y="63303"/>
        <a:ext cx="4804013" cy="2882408"/>
      </dsp:txXfrm>
    </dsp:sp>
    <dsp:sp modelId="{665B9B84-0683-4D16-B4B8-1746AE4598F8}">
      <dsp:nvSpPr>
        <dsp:cNvPr id="0" name=""/>
        <dsp:cNvSpPr/>
      </dsp:nvSpPr>
      <dsp:spPr>
        <a:xfrm>
          <a:off x="5343219" y="63303"/>
          <a:ext cx="4804013" cy="28824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 smtClean="0"/>
            <a:t>-</a:t>
          </a:r>
          <a:endParaRPr lang="sv-SE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 smtClean="0"/>
            <a:t>Olyckligt att F16 och dams matcher krockat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 smtClean="0"/>
            <a:t>Poolspel i Bollnäs inställt för vissa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 smtClean="0"/>
            <a:t>Tidiga träningstider för dom äldre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 smtClean="0"/>
            <a:t>Avsaknad av lag på skridskoskola och café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 smtClean="0"/>
            <a:t>Uppdatera pärm i café så att vem som helst kan komma och stå.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 smtClean="0"/>
            <a:t>Avsaknad av herrlag</a:t>
          </a:r>
          <a:endParaRPr lang="sv-SE" sz="2000" kern="1200" dirty="0"/>
        </a:p>
      </dsp:txBody>
      <dsp:txXfrm>
        <a:off x="5343219" y="63303"/>
        <a:ext cx="4804013" cy="2882408"/>
      </dsp:txXfrm>
    </dsp:sp>
    <dsp:sp modelId="{DED35B08-1B43-4599-B51E-497668AF3DC7}">
      <dsp:nvSpPr>
        <dsp:cNvPr id="0" name=""/>
        <dsp:cNvSpPr/>
      </dsp:nvSpPr>
      <dsp:spPr>
        <a:xfrm>
          <a:off x="2044" y="3426113"/>
          <a:ext cx="10201947" cy="34206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u="sng" kern="1200" dirty="0" smtClean="0"/>
            <a:t>Framåt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 smtClean="0"/>
            <a:t>Bandyskylt nere i centrum matcher mm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 smtClean="0"/>
            <a:t>Hålla café öppet fredag-lördag utanför bandysäsong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 smtClean="0"/>
            <a:t>Poolspel lördagar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 smtClean="0"/>
            <a:t>Träningströjor?</a:t>
          </a:r>
          <a:endParaRPr lang="sv-SE" sz="2000" kern="1200" dirty="0"/>
        </a:p>
      </dsp:txBody>
      <dsp:txXfrm>
        <a:off x="2044" y="3426113"/>
        <a:ext cx="10201947" cy="34206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12801600" cy="64008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6667" y="1"/>
            <a:ext cx="12794935" cy="64008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" y="6944192"/>
            <a:ext cx="8161020" cy="2048256"/>
          </a:xfrm>
        </p:spPr>
        <p:txBody>
          <a:bodyPr anchor="ctr">
            <a:normAutofit/>
          </a:bodyPr>
          <a:lstStyle>
            <a:lvl1pPr algn="r">
              <a:defRPr sz="6160" spc="280" baseline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41130" y="6944192"/>
            <a:ext cx="3360420" cy="2048256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4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640080" indent="0" algn="ctr">
              <a:buNone/>
              <a:defRPr sz="2240"/>
            </a:lvl2pPr>
            <a:lvl3pPr marL="1280160" indent="0" algn="ctr">
              <a:buNone/>
              <a:defRPr sz="224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sv-SE"/>
              <a:t>Klicka om du vill redigera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806185" y="7369748"/>
            <a:ext cx="0" cy="128016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106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956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7" y="1066800"/>
            <a:ext cx="2760345" cy="7574280"/>
          </a:xfrm>
        </p:spPr>
        <p:txBody>
          <a:bodyPr vert="eaVert" lIns="45720" tIns="91440" rIns="45720" bIns="91440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0132" y="1066800"/>
            <a:ext cx="7960995" cy="7574280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561320" y="242988"/>
            <a:ext cx="0" cy="96012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6019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27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12801600" cy="64008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6667" y="1"/>
            <a:ext cx="12794935" cy="64008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6944192"/>
            <a:ext cx="8161020" cy="2048256"/>
          </a:xfrm>
        </p:spPr>
        <p:txBody>
          <a:bodyPr anchor="ctr">
            <a:normAutofit/>
          </a:bodyPr>
          <a:lstStyle>
            <a:lvl1pPr algn="r">
              <a:defRPr sz="6160" b="0" spc="280" baseline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41130" y="6944192"/>
            <a:ext cx="3360420" cy="2048256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4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6400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806185" y="7369748"/>
            <a:ext cx="0" cy="128016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910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334" y="819303"/>
            <a:ext cx="10206076" cy="2099462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5334" y="3200400"/>
            <a:ext cx="4992624" cy="563270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8786" y="3200400"/>
            <a:ext cx="4992624" cy="5632704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4/14/2023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738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75334" y="819303"/>
            <a:ext cx="10206076" cy="2099462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334" y="3051490"/>
            <a:ext cx="4992624" cy="1152144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3080" b="0" cap="none" baseline="0">
                <a:solidFill>
                  <a:schemeClr val="accent1"/>
                </a:solidFill>
                <a:latin typeface="+mn-lt"/>
              </a:defRPr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5334" y="4154903"/>
            <a:ext cx="4992624" cy="4678201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88786" y="3051490"/>
            <a:ext cx="4992624" cy="1152144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308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marL="0" lvl="0" indent="0" algn="l" defTabSz="1280160" rtl="0" eaLnBrk="1" latinLnBrk="0" hangingPunct="1">
              <a:lnSpc>
                <a:spcPct val="90000"/>
              </a:lnSpc>
              <a:spcBef>
                <a:spcPts val="2520"/>
              </a:spcBef>
              <a:buNone/>
            </a:pPr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88786" y="4154903"/>
            <a:ext cx="4992624" cy="4678201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4/14/2023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035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4/14/2023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745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4/14/2023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4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75334" y="660113"/>
            <a:ext cx="4608576" cy="2432304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504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0750" y="1152144"/>
            <a:ext cx="5962345" cy="725850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240"/>
            </a:lvl2pPr>
            <a:lvl3pPr>
              <a:defRPr sz="1680"/>
            </a:lvl3pPr>
            <a:lvl4pPr>
              <a:defRPr sz="1680"/>
            </a:lvl4pPr>
            <a:lvl5pPr>
              <a:defRPr sz="1680"/>
            </a:lvl5pPr>
            <a:lvl6pPr>
              <a:defRPr sz="1680"/>
            </a:lvl6pPr>
            <a:lvl7pPr>
              <a:defRPr sz="1680"/>
            </a:lvl7pPr>
            <a:lvl8pPr>
              <a:defRPr sz="1680"/>
            </a:lvl8pPr>
            <a:lvl9pPr>
              <a:defRPr sz="168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334" y="3160508"/>
            <a:ext cx="4608576" cy="5267212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840"/>
              </a:spcBef>
              <a:buNone/>
              <a:defRPr sz="2240"/>
            </a:lvl1pPr>
            <a:lvl2pPr marL="640080" indent="0">
              <a:buNone/>
              <a:defRPr sz="1680"/>
            </a:lvl2pPr>
            <a:lvl3pPr marL="1280160" indent="0">
              <a:buNone/>
              <a:defRPr sz="1400"/>
            </a:lvl3pPr>
            <a:lvl4pPr marL="1920240" indent="0">
              <a:buNone/>
              <a:defRPr sz="1260"/>
            </a:lvl4pPr>
            <a:lvl5pPr marL="2560320" indent="0">
              <a:buNone/>
              <a:defRPr sz="1260"/>
            </a:lvl5pPr>
            <a:lvl6pPr marL="3200400" indent="0">
              <a:buNone/>
              <a:defRPr sz="1260"/>
            </a:lvl6pPr>
            <a:lvl7pPr marL="3840480" indent="0">
              <a:buNone/>
              <a:defRPr sz="1260"/>
            </a:lvl7pPr>
            <a:lvl8pPr marL="4480560" indent="0">
              <a:buNone/>
              <a:defRPr sz="1260"/>
            </a:lvl8pPr>
            <a:lvl9pPr marL="5120640" indent="0">
              <a:buNone/>
              <a:defRPr sz="126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4/14/2023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1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6944193"/>
            <a:ext cx="8161020" cy="2048256"/>
          </a:xfrm>
        </p:spPr>
        <p:txBody>
          <a:bodyPr anchor="ctr">
            <a:normAutofit/>
          </a:bodyPr>
          <a:lstStyle>
            <a:lvl1pPr algn="r">
              <a:defRPr sz="6160" spc="280" baseline="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798400" cy="64008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41130" y="6944193"/>
            <a:ext cx="3360420" cy="2048256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4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4/14/2023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806185" y="7369748"/>
            <a:ext cx="0" cy="128016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8364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75334" y="819303"/>
            <a:ext cx="10206076" cy="2099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335" y="3200400"/>
            <a:ext cx="10206077" cy="563270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75336" y="9058986"/>
            <a:ext cx="2261850" cy="384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4/14/2023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5080" y="9058986"/>
            <a:ext cx="6196532" cy="384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9058986"/>
            <a:ext cx="1022350" cy="3840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800100" y="1156854"/>
            <a:ext cx="0" cy="128016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1611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1280160" rtl="0" eaLnBrk="1" latinLnBrk="0" hangingPunct="1">
        <a:lnSpc>
          <a:spcPct val="80000"/>
        </a:lnSpc>
        <a:spcBef>
          <a:spcPct val="0"/>
        </a:spcBef>
        <a:buNone/>
        <a:defRPr sz="6160" kern="1200" cap="all" spc="14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128016" indent="-128016" algn="l" defTabSz="1280160" rtl="0" eaLnBrk="1" latinLnBrk="0" hangingPunct="1">
        <a:lnSpc>
          <a:spcPct val="90000"/>
        </a:lnSpc>
        <a:spcBef>
          <a:spcPts val="1680"/>
        </a:spcBef>
        <a:spcAft>
          <a:spcPts val="28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371246" indent="-192024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Wingdings 3" pitchFamily="18" charset="2"/>
        <a:buChar char=""/>
        <a:defRPr sz="2240" kern="1200">
          <a:solidFill>
            <a:schemeClr val="tx1"/>
          </a:solidFill>
          <a:latin typeface="+mn-lt"/>
          <a:ea typeface="+mn-ea"/>
          <a:cs typeface="+mn-cs"/>
        </a:defRPr>
      </a:lvl2pPr>
      <a:lvl3pPr marL="627278" indent="-192024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Wingdings 3" pitchFamily="18" charset="2"/>
        <a:buChar char="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832104" indent="-192024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Wingdings 3" pitchFamily="18" charset="2"/>
        <a:buChar char=""/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088136" indent="-192024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Wingdings 3" pitchFamily="18" charset="2"/>
        <a:buChar char=""/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1280160" indent="-192024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Wingdings 3" pitchFamily="18" charset="2"/>
        <a:buChar char=""/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1484986" indent="-192024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Wingdings 3" pitchFamily="18" charset="2"/>
        <a:buChar char=""/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1702613" indent="-192024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Wingdings 3" pitchFamily="18" charset="2"/>
        <a:buChar char=""/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1907438" indent="-192024" algn="l" defTabSz="1280160" rtl="0" eaLnBrk="1" latinLnBrk="0" hangingPunct="1">
        <a:lnSpc>
          <a:spcPct val="90000"/>
        </a:lnSpc>
        <a:spcBef>
          <a:spcPts val="280"/>
        </a:spcBef>
        <a:spcAft>
          <a:spcPts val="560"/>
        </a:spcAft>
        <a:buClr>
          <a:schemeClr val="accent1"/>
        </a:buClr>
        <a:buFont typeface="Wingdings 3" pitchFamily="18" charset="2"/>
        <a:buChar char=""/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5334" y="819303"/>
            <a:ext cx="10761624" cy="2099462"/>
          </a:xfrm>
        </p:spPr>
        <p:txBody>
          <a:bodyPr>
            <a:norm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sv-SE" dirty="0" smtClean="0"/>
              <a:t>Söråkers IF  ledarmöte 30/3 2023</a:t>
            </a:r>
            <a:br>
              <a:rPr lang="sv-SE" dirty="0" smtClean="0"/>
            </a:br>
            <a:r>
              <a:rPr lang="sv-S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v-SE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Grupparbeten – säsongen som varit +/- och framåt</a:t>
            </a: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4758" y="389761"/>
            <a:ext cx="3334518" cy="460769"/>
          </a:xfrm>
          <a:prstGeom prst="rect">
            <a:avLst/>
          </a:prstGeom>
        </p:spPr>
      </p:pic>
      <p:sp>
        <p:nvSpPr>
          <p:cNvPr id="5" name="textruta 10"/>
          <p:cNvSpPr txBox="1"/>
          <p:nvPr/>
        </p:nvSpPr>
        <p:spPr>
          <a:xfrm>
            <a:off x="-23803" y="9262646"/>
            <a:ext cx="12825403" cy="338554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>
            <a:defPPr>
              <a:defRPr lang="sv-SE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9pPr>
          </a:lstStyle>
          <a:p>
            <a:pPr algn="ctr"/>
            <a:endParaRPr lang="sv-SE" sz="1600" b="1" i="1" dirty="0">
              <a:solidFill>
                <a:schemeClr val="bg1">
                  <a:lumMod val="95000"/>
                </a:schemeClr>
              </a:solidFill>
              <a:latin typeface="+mj-lt"/>
            </a:endParaRP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4958" y="7847725"/>
            <a:ext cx="1524000" cy="120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552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Grupp 1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3771234"/>
              </p:ext>
            </p:extLst>
          </p:nvPr>
        </p:nvGraphicFramePr>
        <p:xfrm>
          <a:off x="1074738" y="2430684"/>
          <a:ext cx="10206037" cy="69100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845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Grupp 2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777382"/>
              </p:ext>
            </p:extLst>
          </p:nvPr>
        </p:nvGraphicFramePr>
        <p:xfrm>
          <a:off x="1074738" y="2430684"/>
          <a:ext cx="10206037" cy="69100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323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Grupp </a:t>
            </a:r>
            <a:r>
              <a:rPr lang="sv-SE" dirty="0" smtClean="0"/>
              <a:t>3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2433271"/>
              </p:ext>
            </p:extLst>
          </p:nvPr>
        </p:nvGraphicFramePr>
        <p:xfrm>
          <a:off x="1074738" y="2430684"/>
          <a:ext cx="10206037" cy="69100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455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Grupp </a:t>
            </a:r>
            <a:r>
              <a:rPr lang="sv-SE" dirty="0" smtClean="0"/>
              <a:t>4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315316"/>
              </p:ext>
            </p:extLst>
          </p:nvPr>
        </p:nvGraphicFramePr>
        <p:xfrm>
          <a:off x="1074738" y="2430684"/>
          <a:ext cx="10206037" cy="69100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794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5334" y="1150899"/>
            <a:ext cx="10761624" cy="1059739"/>
          </a:xfrm>
        </p:spPr>
        <p:txBody>
          <a:bodyPr>
            <a:norm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sv-SE" dirty="0" smtClean="0"/>
              <a:t>Sammanfattning framåt</a:t>
            </a: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4758" y="389761"/>
            <a:ext cx="3334518" cy="460769"/>
          </a:xfrm>
          <a:prstGeom prst="rect">
            <a:avLst/>
          </a:prstGeom>
        </p:spPr>
      </p:pic>
      <p:sp>
        <p:nvSpPr>
          <p:cNvPr id="5" name="textruta 10"/>
          <p:cNvSpPr txBox="1"/>
          <p:nvPr/>
        </p:nvSpPr>
        <p:spPr>
          <a:xfrm>
            <a:off x="-23803" y="9262646"/>
            <a:ext cx="12825403" cy="338554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>
            <a:defPPr>
              <a:defRPr lang="sv-SE"/>
            </a:defPPr>
            <a:lvl1pPr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ＭＳ Ｐゴシック" charset="-128"/>
                <a:cs typeface="+mn-cs"/>
              </a:defRPr>
            </a:lvl9pPr>
          </a:lstStyle>
          <a:p>
            <a:pPr algn="ctr"/>
            <a:endParaRPr lang="sv-SE" sz="1600" b="1" i="1" dirty="0">
              <a:solidFill>
                <a:schemeClr val="bg1">
                  <a:lumMod val="95000"/>
                </a:schemeClr>
              </a:solidFill>
              <a:latin typeface="+mj-lt"/>
            </a:endParaRP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4958" y="7847725"/>
            <a:ext cx="1524000" cy="1200150"/>
          </a:xfrm>
          <a:prstGeom prst="rect">
            <a:avLst/>
          </a:prstGeom>
        </p:spPr>
      </p:pic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1075335" y="2210638"/>
            <a:ext cx="10206077" cy="6622466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v-SE" dirty="0" smtClean="0"/>
              <a:t>Riktade träningar och blandade kullar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v-SE" dirty="0" smtClean="0"/>
              <a:t>Vi vill bli fler! Hur?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v-SE" dirty="0" smtClean="0"/>
              <a:t>Digitalt utbildningsmaterial från förbundet och eget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v-SE" dirty="0" smtClean="0"/>
              <a:t>Bättre digital närvaro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v-SE" dirty="0" smtClean="0"/>
              <a:t>Sända matcher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v-SE" dirty="0" smtClean="0"/>
              <a:t>Skridskoskola 2 ggr/vecka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v-SE" dirty="0" smtClean="0"/>
              <a:t>En dag för föreningen i Söderhamn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v-SE" dirty="0" smtClean="0"/>
              <a:t>Mer bandy på skridskoskolan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v-SE" dirty="0" smtClean="0"/>
              <a:t>Jobba för att behålla ungdomarna kring aktiviteter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v-SE" dirty="0" smtClean="0"/>
              <a:t>Nordingrå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v-SE" dirty="0" smtClean="0"/>
              <a:t>Uppdatera struktur i fiket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v-SE" dirty="0" smtClean="0"/>
              <a:t>Yngre flicklag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v-SE" dirty="0" smtClean="0"/>
              <a:t>Poolspel lördagar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v-SE" dirty="0" smtClean="0"/>
              <a:t>Utveckla samarbete mellan grupperna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v-SE" dirty="0" smtClean="0"/>
              <a:t>Digital skylt även kiosken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v-SE" dirty="0" smtClean="0"/>
              <a:t>Domarkurs tidigare på säsongen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sv-SE" dirty="0" smtClean="0"/>
              <a:t>Fortsätta samarbeten som gynnar föreningen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401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1467</TotalTime>
  <Words>332</Words>
  <Application>Microsoft Office PowerPoint</Application>
  <PresentationFormat>A3 (297 x 420 mm)</PresentationFormat>
  <Paragraphs>92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2" baseType="lpstr">
      <vt:lpstr>ＭＳ Ｐゴシック</vt:lpstr>
      <vt:lpstr>Arial</vt:lpstr>
      <vt:lpstr>Tw Cen MT</vt:lpstr>
      <vt:lpstr>Tw Cen MT Condensed</vt:lpstr>
      <vt:lpstr>Wingdings 3</vt:lpstr>
      <vt:lpstr>Integral</vt:lpstr>
      <vt:lpstr>Söråkers IF  ledarmöte 30/3 2023  Grupparbeten – säsongen som varit +/- och framåt</vt:lpstr>
      <vt:lpstr>Grupp 1</vt:lpstr>
      <vt:lpstr>Grupp 2</vt:lpstr>
      <vt:lpstr>Grupp 3</vt:lpstr>
      <vt:lpstr>Grupp 4</vt:lpstr>
      <vt:lpstr>Sammanfattning framåt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Eriksson Lars-Erik</dc:creator>
  <cp:lastModifiedBy> </cp:lastModifiedBy>
  <cp:revision>164</cp:revision>
  <cp:lastPrinted>2018-02-20T14:22:38Z</cp:lastPrinted>
  <dcterms:created xsi:type="dcterms:W3CDTF">2017-11-14T12:59:12Z</dcterms:created>
  <dcterms:modified xsi:type="dcterms:W3CDTF">2023-04-14T09:46:30Z</dcterms:modified>
</cp:coreProperties>
</file>