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58" r:id="rId4"/>
  </p:sldIdLst>
  <p:sldSz cx="12801600" cy="9601200" type="A3"/>
  <p:notesSz cx="20712113" cy="296052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E92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001C1E-92D4-4D7D-BCDC-17EA693F21A6}" v="822" dt="2020-10-26T19:16:20.777"/>
    <p1510:client id="{E4CD6E6D-6D5A-4D96-9A77-7B856D01A25B}" v="2" dt="2020-10-26T20:57:18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s-Erik Eriksson" userId="5e18cd671674047f" providerId="Windows Live" clId="Web-{3D001C1E-92D4-4D7D-BCDC-17EA693F21A6}"/>
    <pc:docChg chg="addSld delSld modSld addMainMaster delMainMaster">
      <pc:chgData name="Lars-Erik Eriksson" userId="5e18cd671674047f" providerId="Windows Live" clId="Web-{3D001C1E-92D4-4D7D-BCDC-17EA693F21A6}" dt="2020-10-26T19:16:20.324" v="813" actId="20577"/>
      <pc:docMkLst>
        <pc:docMk/>
      </pc:docMkLst>
      <pc:sldChg chg="addSp modSp mod setBg modClrScheme chgLayout">
        <pc:chgData name="Lars-Erik Eriksson" userId="5e18cd671674047f" providerId="Windows Live" clId="Web-{3D001C1E-92D4-4D7D-BCDC-17EA693F21A6}" dt="2020-10-26T19:10:01.410" v="39" actId="20577"/>
        <pc:sldMkLst>
          <pc:docMk/>
          <pc:sldMk cId="3076034580" sldId="256"/>
        </pc:sldMkLst>
        <pc:spChg chg="mod ord">
          <ac:chgData name="Lars-Erik Eriksson" userId="5e18cd671674047f" providerId="Windows Live" clId="Web-{3D001C1E-92D4-4D7D-BCDC-17EA693F21A6}" dt="2020-10-26T19:09:41.409" v="30"/>
          <ac:spMkLst>
            <pc:docMk/>
            <pc:sldMk cId="3076034580" sldId="256"/>
            <ac:spMk id="2" creationId="{00000000-0000-0000-0000-000000000000}"/>
          </ac:spMkLst>
        </pc:spChg>
        <pc:spChg chg="mod ord">
          <ac:chgData name="Lars-Erik Eriksson" userId="5e18cd671674047f" providerId="Windows Live" clId="Web-{3D001C1E-92D4-4D7D-BCDC-17EA693F21A6}" dt="2020-10-26T19:10:01.410" v="39" actId="20577"/>
          <ac:spMkLst>
            <pc:docMk/>
            <pc:sldMk cId="3076034580" sldId="256"/>
            <ac:spMk id="3" creationId="{00000000-0000-0000-0000-000000000000}"/>
          </ac:spMkLst>
        </pc:spChg>
        <pc:spChg chg="add">
          <ac:chgData name="Lars-Erik Eriksson" userId="5e18cd671674047f" providerId="Windows Live" clId="Web-{3D001C1E-92D4-4D7D-BCDC-17EA693F21A6}" dt="2020-10-26T19:09:41.409" v="30"/>
          <ac:spMkLst>
            <pc:docMk/>
            <pc:sldMk cId="3076034580" sldId="256"/>
            <ac:spMk id="10" creationId="{0BA28970-3E8F-46CD-A302-42EE83668B0A}"/>
          </ac:spMkLst>
        </pc:spChg>
        <pc:cxnChg chg="add">
          <ac:chgData name="Lars-Erik Eriksson" userId="5e18cd671674047f" providerId="Windows Live" clId="Web-{3D001C1E-92D4-4D7D-BCDC-17EA693F21A6}" dt="2020-10-26T19:09:41.409" v="30"/>
          <ac:cxnSpMkLst>
            <pc:docMk/>
            <pc:sldMk cId="3076034580" sldId="256"/>
            <ac:cxnSpMk id="12" creationId="{47AE7893-212D-45CB-A5B0-AE377389AB3F}"/>
          </ac:cxnSpMkLst>
        </pc:cxnChg>
      </pc:sldChg>
      <pc:sldChg chg="addSp delSp modSp mod modClrScheme chgLayout">
        <pc:chgData name="Lars-Erik Eriksson" userId="5e18cd671674047f" providerId="Windows Live" clId="Web-{3D001C1E-92D4-4D7D-BCDC-17EA693F21A6}" dt="2020-10-26T19:10:45.051" v="64"/>
        <pc:sldMkLst>
          <pc:docMk/>
          <pc:sldMk cId="1340956314" sldId="257"/>
        </pc:sldMkLst>
        <pc:spChg chg="del mod">
          <ac:chgData name="Lars-Erik Eriksson" userId="5e18cd671674047f" providerId="Windows Live" clId="Web-{3D001C1E-92D4-4D7D-BCDC-17EA693F21A6}" dt="2020-10-26T19:10:45.051" v="64"/>
          <ac:spMkLst>
            <pc:docMk/>
            <pc:sldMk cId="1340956314" sldId="257"/>
            <ac:spMk id="5" creationId="{BFD58252-9510-4F7C-82E2-6193C0896EE0}"/>
          </ac:spMkLst>
        </pc:spChg>
        <pc:spChg chg="mod">
          <ac:chgData name="Lars-Erik Eriksson" userId="5e18cd671674047f" providerId="Windows Live" clId="Web-{3D001C1E-92D4-4D7D-BCDC-17EA693F21A6}" dt="2020-10-26T19:05:43.826" v="1" actId="1076"/>
          <ac:spMkLst>
            <pc:docMk/>
            <pc:sldMk cId="1340956314" sldId="257"/>
            <ac:spMk id="14" creationId="{00000000-0000-0000-0000-000000000000}"/>
          </ac:spMkLst>
        </pc:spChg>
        <pc:spChg chg="mod">
          <ac:chgData name="Lars-Erik Eriksson" userId="5e18cd671674047f" providerId="Windows Live" clId="Web-{3D001C1E-92D4-4D7D-BCDC-17EA693F21A6}" dt="2020-10-26T19:08:17.814" v="24" actId="1076"/>
          <ac:spMkLst>
            <pc:docMk/>
            <pc:sldMk cId="1340956314" sldId="257"/>
            <ac:spMk id="16" creationId="{00000000-0000-0000-0000-000000000000}"/>
          </ac:spMkLst>
        </pc:spChg>
        <pc:spChg chg="mod">
          <ac:chgData name="Lars-Erik Eriksson" userId="5e18cd671674047f" providerId="Windows Live" clId="Web-{3D001C1E-92D4-4D7D-BCDC-17EA693F21A6}" dt="2020-10-26T19:07:04.438" v="8" actId="1076"/>
          <ac:spMkLst>
            <pc:docMk/>
            <pc:sldMk cId="1340956314" sldId="257"/>
            <ac:spMk id="39" creationId="{00000000-0000-0000-0000-000000000000}"/>
          </ac:spMkLst>
        </pc:spChg>
        <pc:spChg chg="mod">
          <ac:chgData name="Lars-Erik Eriksson" userId="5e18cd671674047f" providerId="Windows Live" clId="Web-{3D001C1E-92D4-4D7D-BCDC-17EA693F21A6}" dt="2020-10-26T19:07:25.329" v="10" actId="1076"/>
          <ac:spMkLst>
            <pc:docMk/>
            <pc:sldMk cId="1340956314" sldId="257"/>
            <ac:spMk id="109" creationId="{AF92556C-2005-406B-B322-12799BEAB22E}"/>
          </ac:spMkLst>
        </pc:spChg>
        <pc:spChg chg="add mod">
          <ac:chgData name="Lars-Erik Eriksson" userId="5e18cd671674047f" providerId="Windows Live" clId="Web-{3D001C1E-92D4-4D7D-BCDC-17EA693F21A6}" dt="2020-10-26T19:10:26.676" v="60" actId="20577"/>
          <ac:spMkLst>
            <pc:docMk/>
            <pc:sldMk cId="1340956314" sldId="257"/>
            <ac:spMk id="130" creationId="{9A46F734-0B0D-4C78-9815-FD98B7A06305}"/>
          </ac:spMkLst>
        </pc:spChg>
        <pc:spChg chg="add mod">
          <ac:chgData name="Lars-Erik Eriksson" userId="5e18cd671674047f" providerId="Windows Live" clId="Web-{3D001C1E-92D4-4D7D-BCDC-17EA693F21A6}" dt="2020-10-26T19:06:04.046" v="5" actId="1076"/>
          <ac:spMkLst>
            <pc:docMk/>
            <pc:sldMk cId="1340956314" sldId="257"/>
            <ac:spMk id="131" creationId="{ED607A53-49CE-4140-94EA-56E9ACD787C9}"/>
          </ac:spMkLst>
        </pc:spChg>
        <pc:spChg chg="add mod">
          <ac:chgData name="Lars-Erik Eriksson" userId="5e18cd671674047f" providerId="Windows Live" clId="Web-{3D001C1E-92D4-4D7D-BCDC-17EA693F21A6}" dt="2020-10-26T19:06:59.625" v="7" actId="1076"/>
          <ac:spMkLst>
            <pc:docMk/>
            <pc:sldMk cId="1340956314" sldId="257"/>
            <ac:spMk id="132" creationId="{B4C3CCA5-CE53-4F30-A3E7-31642AB2AAA7}"/>
          </ac:spMkLst>
        </pc:spChg>
        <pc:spChg chg="add mod">
          <ac:chgData name="Lars-Erik Eriksson" userId="5e18cd671674047f" providerId="Windows Live" clId="Web-{3D001C1E-92D4-4D7D-BCDC-17EA693F21A6}" dt="2020-10-26T19:08:10.111" v="23" actId="14100"/>
          <ac:spMkLst>
            <pc:docMk/>
            <pc:sldMk cId="1340956314" sldId="257"/>
            <ac:spMk id="147" creationId="{FA187328-FA37-40F3-BCC8-D4E533249D24}"/>
          </ac:spMkLst>
        </pc:spChg>
        <pc:graphicFrameChg chg="mod ord">
          <ac:chgData name="Lars-Erik Eriksson" userId="5e18cd671674047f" providerId="Windows Live" clId="Web-{3D001C1E-92D4-4D7D-BCDC-17EA693F21A6}" dt="2020-10-26T19:09:30.269" v="29"/>
          <ac:graphicFrameMkLst>
            <pc:docMk/>
            <pc:sldMk cId="1340956314" sldId="257"/>
            <ac:graphicFrameMk id="4" creationId="{00000000-0000-0000-0000-000000000000}"/>
          </ac:graphicFrameMkLst>
        </pc:graphicFrameChg>
      </pc:sldChg>
      <pc:sldChg chg="del mod modClrScheme chgLayout">
        <pc:chgData name="Lars-Erik Eriksson" userId="5e18cd671674047f" providerId="Windows Live" clId="Web-{3D001C1E-92D4-4D7D-BCDC-17EA693F21A6}" dt="2020-10-26T19:10:51.442" v="65"/>
        <pc:sldMkLst>
          <pc:docMk/>
          <pc:sldMk cId="2216791958" sldId="258"/>
        </pc:sldMkLst>
      </pc:sldChg>
      <pc:sldChg chg="modSp new">
        <pc:chgData name="Lars-Erik Eriksson" userId="5e18cd671674047f" providerId="Windows Live" clId="Web-{3D001C1E-92D4-4D7D-BCDC-17EA693F21A6}" dt="2020-10-26T19:16:19.293" v="811" actId="20577"/>
        <pc:sldMkLst>
          <pc:docMk/>
          <pc:sldMk cId="3726813624" sldId="258"/>
        </pc:sldMkLst>
        <pc:spChg chg="mod">
          <ac:chgData name="Lars-Erik Eriksson" userId="5e18cd671674047f" providerId="Windows Live" clId="Web-{3D001C1E-92D4-4D7D-BCDC-17EA693F21A6}" dt="2020-10-26T19:11:36.396" v="83" actId="20577"/>
          <ac:spMkLst>
            <pc:docMk/>
            <pc:sldMk cId="3726813624" sldId="258"/>
            <ac:spMk id="2" creationId="{D50C5B8D-AC1E-4939-898C-2441D807E485}"/>
          </ac:spMkLst>
        </pc:spChg>
        <pc:spChg chg="mod">
          <ac:chgData name="Lars-Erik Eriksson" userId="5e18cd671674047f" providerId="Windows Live" clId="Web-{3D001C1E-92D4-4D7D-BCDC-17EA693F21A6}" dt="2020-10-26T19:16:19.293" v="811" actId="20577"/>
          <ac:spMkLst>
            <pc:docMk/>
            <pc:sldMk cId="3726813624" sldId="258"/>
            <ac:spMk id="3" creationId="{54E77DC7-7594-478C-85A4-7575FD231257}"/>
          </ac:spMkLst>
        </pc:spChg>
      </pc:sldChg>
      <pc:sldChg chg="del">
        <pc:chgData name="Lars-Erik Eriksson" userId="5e18cd671674047f" providerId="Windows Live" clId="Web-{3D001C1E-92D4-4D7D-BCDC-17EA693F21A6}" dt="2020-10-26T19:09:00.971" v="25"/>
        <pc:sldMkLst>
          <pc:docMk/>
          <pc:sldMk cId="2050549686" sldId="259"/>
        </pc:sldMkLst>
      </pc:sldChg>
      <pc:sldChg chg="del">
        <pc:chgData name="Lars-Erik Eriksson" userId="5e18cd671674047f" providerId="Windows Live" clId="Web-{3D001C1E-92D4-4D7D-BCDC-17EA693F21A6}" dt="2020-10-26T19:09:03.002" v="26"/>
        <pc:sldMkLst>
          <pc:docMk/>
          <pc:sldMk cId="1294175347" sldId="260"/>
        </pc:sldMkLst>
      </pc:sldChg>
      <pc:sldChg chg="del">
        <pc:chgData name="Lars-Erik Eriksson" userId="5e18cd671674047f" providerId="Windows Live" clId="Web-{3D001C1E-92D4-4D7D-BCDC-17EA693F21A6}" dt="2020-10-26T19:09:06.003" v="27"/>
        <pc:sldMkLst>
          <pc:docMk/>
          <pc:sldMk cId="3874297724" sldId="261"/>
        </pc:sldMkLst>
      </pc:sldChg>
      <pc:sldChg chg="modSp del mod modClrScheme chgLayout">
        <pc:chgData name="Lars-Erik Eriksson" userId="5e18cd671674047f" providerId="Windows Live" clId="Web-{3D001C1E-92D4-4D7D-BCDC-17EA693F21A6}" dt="2020-10-26T19:11:11.349" v="67"/>
        <pc:sldMkLst>
          <pc:docMk/>
          <pc:sldMk cId="3892229619" sldId="262"/>
        </pc:sldMkLst>
        <pc:spChg chg="mod ord">
          <ac:chgData name="Lars-Erik Eriksson" userId="5e18cd671674047f" providerId="Windows Live" clId="Web-{3D001C1E-92D4-4D7D-BCDC-17EA693F21A6}" dt="2020-10-26T19:09:30.269" v="29"/>
          <ac:spMkLst>
            <pc:docMk/>
            <pc:sldMk cId="3892229619" sldId="262"/>
            <ac:spMk id="2" creationId="{DB548AA0-9C57-44BD-B167-5FC70613D013}"/>
          </ac:spMkLst>
        </pc:spChg>
        <pc:spChg chg="mod ord">
          <ac:chgData name="Lars-Erik Eriksson" userId="5e18cd671674047f" providerId="Windows Live" clId="Web-{3D001C1E-92D4-4D7D-BCDC-17EA693F21A6}" dt="2020-10-26T19:09:30.269" v="29"/>
          <ac:spMkLst>
            <pc:docMk/>
            <pc:sldMk cId="3892229619" sldId="262"/>
            <ac:spMk id="3" creationId="{2188D5A1-B737-4224-BB8C-5077E28FAF92}"/>
          </ac:spMkLst>
        </pc:spChg>
      </pc:sldChg>
      <pc:sldChg chg="modSp del mod modClrScheme chgLayout">
        <pc:chgData name="Lars-Erik Eriksson" userId="5e18cd671674047f" providerId="Windows Live" clId="Web-{3D001C1E-92D4-4D7D-BCDC-17EA693F21A6}" dt="2020-10-26T19:10:53.755" v="66"/>
        <pc:sldMkLst>
          <pc:docMk/>
          <pc:sldMk cId="1859964831" sldId="263"/>
        </pc:sldMkLst>
        <pc:spChg chg="mod ord">
          <ac:chgData name="Lars-Erik Eriksson" userId="5e18cd671674047f" providerId="Windows Live" clId="Web-{3D001C1E-92D4-4D7D-BCDC-17EA693F21A6}" dt="2020-10-26T19:09:30.269" v="29"/>
          <ac:spMkLst>
            <pc:docMk/>
            <pc:sldMk cId="1859964831" sldId="263"/>
            <ac:spMk id="2" creationId="{C76AB2AE-1009-45DF-9D40-A9BA6FF45448}"/>
          </ac:spMkLst>
        </pc:spChg>
        <pc:spChg chg="mod ord">
          <ac:chgData name="Lars-Erik Eriksson" userId="5e18cd671674047f" providerId="Windows Live" clId="Web-{3D001C1E-92D4-4D7D-BCDC-17EA693F21A6}" dt="2020-10-26T19:09:30.269" v="29"/>
          <ac:spMkLst>
            <pc:docMk/>
            <pc:sldMk cId="1859964831" sldId="263"/>
            <ac:spMk id="3" creationId="{6F8AF28C-1190-40F6-BAB8-03E970B67B23}"/>
          </ac:spMkLst>
        </pc:spChg>
      </pc:sldChg>
      <pc:sldMasterChg chg="add del addSldLayout delSldLayout">
        <pc:chgData name="Lars-Erik Eriksson" userId="5e18cd671674047f" providerId="Windows Live" clId="Web-{3D001C1E-92D4-4D7D-BCDC-17EA693F21A6}" dt="2020-10-26T19:09:30.269" v="29"/>
        <pc:sldMasterMkLst>
          <pc:docMk/>
          <pc:sldMasterMk cId="3581611883" sldId="2147483661"/>
        </pc:sldMasterMkLst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3741068274" sldId="2147483662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545827774" sldId="2147483663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2136910678" sldId="2147483664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2684738643" sldId="2147483665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2879035833" sldId="2147483666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3286745642" sldId="2147483667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204045930" sldId="2147483668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38551523" sldId="2147483669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2568364744" sldId="2147483670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1057956425" sldId="2147483671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496019104" sldId="2147483672"/>
          </pc:sldLayoutMkLst>
        </pc:sldLayoutChg>
      </pc:sldMasterChg>
      <pc:sldMasterChg chg="add del addSldLayout delSldLayout modSldLayout">
        <pc:chgData name="Lars-Erik Eriksson" userId="5e18cd671674047f" providerId="Windows Live" clId="Web-{3D001C1E-92D4-4D7D-BCDC-17EA693F21A6}" dt="2020-10-26T19:09:30.269" v="29"/>
        <pc:sldMasterMkLst>
          <pc:docMk/>
          <pc:sldMasterMk cId="3507724709" sldId="2147483673"/>
        </pc:sldMasterMkLst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1380743574" sldId="2147483674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4138651668" sldId="2147483675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968221188" sldId="2147483676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1510570747" sldId="2147483677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2108125602" sldId="2147483678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3767564339" sldId="2147483679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283583460" sldId="2147483680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362018503" sldId="2147483681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1754360618" sldId="2147483682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562630546" sldId="2147483683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1326379414" sldId="2147483684"/>
          </pc:sldLayoutMkLst>
        </pc:sldLayoutChg>
      </pc:sldMasterChg>
    </pc:docChg>
  </pc:docChgLst>
  <pc:docChgLst>
    <pc:chgData name="Lars-Erik Eriksson" userId="5e18cd671674047f" providerId="LiveId" clId="{E4CD6E6D-6D5A-4D96-9A77-7B856D01A25B}"/>
    <pc:docChg chg="modSld">
      <pc:chgData name="Lars-Erik Eriksson" userId="5e18cd671674047f" providerId="LiveId" clId="{E4CD6E6D-6D5A-4D96-9A77-7B856D01A25B}" dt="2020-10-26T21:01:07.642" v="95" actId="20577"/>
      <pc:docMkLst>
        <pc:docMk/>
      </pc:docMkLst>
      <pc:sldChg chg="addSp modSp mod">
        <pc:chgData name="Lars-Erik Eriksson" userId="5e18cd671674047f" providerId="LiveId" clId="{E4CD6E6D-6D5A-4D96-9A77-7B856D01A25B}" dt="2020-10-26T21:01:07.642" v="95" actId="20577"/>
        <pc:sldMkLst>
          <pc:docMk/>
          <pc:sldMk cId="1340956314" sldId="257"/>
        </pc:sldMkLst>
        <pc:spChg chg="add mod">
          <ac:chgData name="Lars-Erik Eriksson" userId="5e18cd671674047f" providerId="LiveId" clId="{E4CD6E6D-6D5A-4D96-9A77-7B856D01A25B}" dt="2020-10-26T20:59:40.102" v="74" actId="207"/>
          <ac:spMkLst>
            <pc:docMk/>
            <pc:sldMk cId="1340956314" sldId="257"/>
            <ac:spMk id="2" creationId="{6E744039-EE32-4089-B2FA-27E85DE37A69}"/>
          </ac:spMkLst>
        </pc:spChg>
        <pc:spChg chg="mod">
          <ac:chgData name="Lars-Erik Eriksson" userId="5e18cd671674047f" providerId="LiveId" clId="{E4CD6E6D-6D5A-4D96-9A77-7B856D01A25B}" dt="2020-10-26T21:01:07.642" v="95" actId="20577"/>
          <ac:spMkLst>
            <pc:docMk/>
            <pc:sldMk cId="1340956314" sldId="257"/>
            <ac:spMk id="3" creationId="{00000000-0000-0000-0000-000000000000}"/>
          </ac:spMkLst>
        </pc:spChg>
        <pc:spChg chg="add mod">
          <ac:chgData name="Lars-Erik Eriksson" userId="5e18cd671674047f" providerId="LiveId" clId="{E4CD6E6D-6D5A-4D96-9A77-7B856D01A25B}" dt="2020-10-26T21:00:38.332" v="84" actId="6549"/>
          <ac:spMkLst>
            <pc:docMk/>
            <pc:sldMk cId="1340956314" sldId="257"/>
            <ac:spMk id="5" creationId="{27F532D7-D64B-4FAD-AB74-EFAAB77C9B24}"/>
          </ac:spMkLst>
        </pc:spChg>
        <pc:spChg chg="add mod">
          <ac:chgData name="Lars-Erik Eriksson" userId="5e18cd671674047f" providerId="LiveId" clId="{E4CD6E6D-6D5A-4D96-9A77-7B856D01A25B}" dt="2020-10-26T21:00:26.645" v="76" actId="1076"/>
          <ac:spMkLst>
            <pc:docMk/>
            <pc:sldMk cId="1340956314" sldId="257"/>
            <ac:spMk id="6" creationId="{52842D1D-F417-4B3A-A437-BBF9C230497D}"/>
          </ac:spMkLst>
        </pc:spChg>
        <pc:spChg chg="mod">
          <ac:chgData name="Lars-Erik Eriksson" userId="5e18cd671674047f" providerId="LiveId" clId="{E4CD6E6D-6D5A-4D96-9A77-7B856D01A25B}" dt="2020-10-26T20:55:25.294" v="17" actId="20577"/>
          <ac:spMkLst>
            <pc:docMk/>
            <pc:sldMk cId="1340956314" sldId="257"/>
            <ac:spMk id="27" creationId="{00000000-0000-0000-0000-000000000000}"/>
          </ac:spMkLst>
        </pc:spChg>
        <pc:spChg chg="mod">
          <ac:chgData name="Lars-Erik Eriksson" userId="5e18cd671674047f" providerId="LiveId" clId="{E4CD6E6D-6D5A-4D96-9A77-7B856D01A25B}" dt="2020-10-26T20:57:06.461" v="49" actId="1076"/>
          <ac:spMkLst>
            <pc:docMk/>
            <pc:sldMk cId="1340956314" sldId="257"/>
            <ac:spMk id="85" creationId="{635C9F51-2218-44BB-93C7-2785A601D61A}"/>
          </ac:spMkLst>
        </pc:spChg>
        <pc:spChg chg="mod">
          <ac:chgData name="Lars-Erik Eriksson" userId="5e18cd671674047f" providerId="LiveId" clId="{E4CD6E6D-6D5A-4D96-9A77-7B856D01A25B}" dt="2020-10-26T20:56:01.207" v="21" actId="1076"/>
          <ac:spMkLst>
            <pc:docMk/>
            <pc:sldMk cId="1340956314" sldId="257"/>
            <ac:spMk id="86" creationId="{93918F84-7212-40BF-B649-0D5A1277FBEE}"/>
          </ac:spMkLst>
        </pc:spChg>
        <pc:spChg chg="mod">
          <ac:chgData name="Lars-Erik Eriksson" userId="5e18cd671674047f" providerId="LiveId" clId="{E4CD6E6D-6D5A-4D96-9A77-7B856D01A25B}" dt="2020-10-26T20:56:06.333" v="22" actId="1076"/>
          <ac:spMkLst>
            <pc:docMk/>
            <pc:sldMk cId="1340956314" sldId="257"/>
            <ac:spMk id="87" creationId="{E72B2898-956A-4FF1-9222-4F9F17D005DD}"/>
          </ac:spMkLst>
        </pc:spChg>
        <pc:spChg chg="mod">
          <ac:chgData name="Lars-Erik Eriksson" userId="5e18cd671674047f" providerId="LiveId" clId="{E4CD6E6D-6D5A-4D96-9A77-7B856D01A25B}" dt="2020-10-26T20:56:18.997" v="23" actId="1076"/>
          <ac:spMkLst>
            <pc:docMk/>
            <pc:sldMk cId="1340956314" sldId="257"/>
            <ac:spMk id="88" creationId="{E92FFCC5-4AF7-4211-A78E-86F301A7AADD}"/>
          </ac:spMkLst>
        </pc:spChg>
        <pc:spChg chg="add mod">
          <ac:chgData name="Lars-Erik Eriksson" userId="5e18cd671674047f" providerId="LiveId" clId="{E4CD6E6D-6D5A-4D96-9A77-7B856D01A25B}" dt="2020-10-26T20:55:55.415" v="20" actId="20577"/>
          <ac:spMkLst>
            <pc:docMk/>
            <pc:sldMk cId="1340956314" sldId="257"/>
            <ac:spMk id="123" creationId="{3BF8C44D-A68B-4112-9B32-1A430624AF35}"/>
          </ac:spMkLst>
        </pc:spChg>
        <pc:spChg chg="add mod">
          <ac:chgData name="Lars-Erik Eriksson" userId="5e18cd671674047f" providerId="LiveId" clId="{E4CD6E6D-6D5A-4D96-9A77-7B856D01A25B}" dt="2020-10-26T20:57:28.568" v="61" actId="20577"/>
          <ac:spMkLst>
            <pc:docMk/>
            <pc:sldMk cId="1340956314" sldId="257"/>
            <ac:spMk id="124" creationId="{3F99602D-CF09-45B9-9FB9-A0F205F8CD3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B7EAB9-1C28-4A1F-90F8-75781C3FAAC1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C98265FC-92C6-4D00-816D-B02417B871DE}">
      <dgm:prSet phldrT="[Text]"/>
      <dgm:spPr/>
      <dgm:t>
        <a:bodyPr/>
        <a:lstStyle/>
        <a:p>
          <a:r>
            <a:rPr lang="sv-SE" dirty="0"/>
            <a:t>Oktober</a:t>
          </a:r>
        </a:p>
      </dgm:t>
    </dgm:pt>
    <dgm:pt modelId="{22483E39-DBFE-4462-A66B-9514FBA7E843}" type="parTrans" cxnId="{0DB6B0A0-FD3F-4258-84A6-A389F07317A9}">
      <dgm:prSet/>
      <dgm:spPr/>
      <dgm:t>
        <a:bodyPr/>
        <a:lstStyle/>
        <a:p>
          <a:endParaRPr lang="sv-SE"/>
        </a:p>
      </dgm:t>
    </dgm:pt>
    <dgm:pt modelId="{456A9354-3E69-4563-98BF-51892B3E274D}" type="sibTrans" cxnId="{0DB6B0A0-FD3F-4258-84A6-A389F07317A9}">
      <dgm:prSet/>
      <dgm:spPr/>
      <dgm:t>
        <a:bodyPr/>
        <a:lstStyle/>
        <a:p>
          <a:endParaRPr lang="sv-SE"/>
        </a:p>
      </dgm:t>
    </dgm:pt>
    <dgm:pt modelId="{A9431BC3-EF8D-49E0-984A-5A3AB3284F5F}">
      <dgm:prSet phldrT="[Text]"/>
      <dgm:spPr/>
      <dgm:t>
        <a:bodyPr/>
        <a:lstStyle/>
        <a:p>
          <a:r>
            <a:rPr lang="sv-SE" dirty="0"/>
            <a:t>November</a:t>
          </a:r>
        </a:p>
      </dgm:t>
    </dgm:pt>
    <dgm:pt modelId="{73FC5196-A9D6-43CE-81F9-95DD2178E48A}" type="parTrans" cxnId="{15331A18-F5AE-40B4-8537-CD78540D36F5}">
      <dgm:prSet/>
      <dgm:spPr/>
      <dgm:t>
        <a:bodyPr/>
        <a:lstStyle/>
        <a:p>
          <a:endParaRPr lang="sv-SE"/>
        </a:p>
      </dgm:t>
    </dgm:pt>
    <dgm:pt modelId="{CD21E1BB-54FA-4147-A759-13247572F764}" type="sibTrans" cxnId="{15331A18-F5AE-40B4-8537-CD78540D36F5}">
      <dgm:prSet/>
      <dgm:spPr/>
      <dgm:t>
        <a:bodyPr/>
        <a:lstStyle/>
        <a:p>
          <a:endParaRPr lang="sv-SE"/>
        </a:p>
      </dgm:t>
    </dgm:pt>
    <dgm:pt modelId="{A05297D1-0D7E-4E80-B3F4-7B959C42D008}">
      <dgm:prSet phldrT="[Text]"/>
      <dgm:spPr/>
      <dgm:t>
        <a:bodyPr/>
        <a:lstStyle/>
        <a:p>
          <a:r>
            <a:rPr lang="sv-SE" dirty="0"/>
            <a:t>December</a:t>
          </a:r>
        </a:p>
      </dgm:t>
    </dgm:pt>
    <dgm:pt modelId="{5B748599-9385-4A37-83F8-FC82EC35CA18}" type="parTrans" cxnId="{72A72293-8061-4980-A3DF-832E2E546673}">
      <dgm:prSet/>
      <dgm:spPr/>
      <dgm:t>
        <a:bodyPr/>
        <a:lstStyle/>
        <a:p>
          <a:endParaRPr lang="sv-SE"/>
        </a:p>
      </dgm:t>
    </dgm:pt>
    <dgm:pt modelId="{39540704-86E7-4AF1-8880-3C7737B1F807}" type="sibTrans" cxnId="{72A72293-8061-4980-A3DF-832E2E546673}">
      <dgm:prSet/>
      <dgm:spPr/>
      <dgm:t>
        <a:bodyPr/>
        <a:lstStyle/>
        <a:p>
          <a:endParaRPr lang="sv-SE"/>
        </a:p>
      </dgm:t>
    </dgm:pt>
    <dgm:pt modelId="{BF0FB307-C917-405F-A6A4-A93CEFE611D6}">
      <dgm:prSet phldrT="[Text]"/>
      <dgm:spPr/>
      <dgm:t>
        <a:bodyPr/>
        <a:lstStyle/>
        <a:p>
          <a:r>
            <a:rPr lang="sv-SE" dirty="0"/>
            <a:t>Januari</a:t>
          </a:r>
        </a:p>
      </dgm:t>
    </dgm:pt>
    <dgm:pt modelId="{7C9649F4-482A-453D-8BE7-3F702A075640}" type="parTrans" cxnId="{C00FA46D-A7CF-423C-9635-9B30EB042E5D}">
      <dgm:prSet/>
      <dgm:spPr/>
      <dgm:t>
        <a:bodyPr/>
        <a:lstStyle/>
        <a:p>
          <a:endParaRPr lang="sv-SE"/>
        </a:p>
      </dgm:t>
    </dgm:pt>
    <dgm:pt modelId="{A814A4A6-C1FE-4997-897B-6D0CEF96940C}" type="sibTrans" cxnId="{C00FA46D-A7CF-423C-9635-9B30EB042E5D}">
      <dgm:prSet/>
      <dgm:spPr/>
      <dgm:t>
        <a:bodyPr/>
        <a:lstStyle/>
        <a:p>
          <a:endParaRPr lang="sv-SE"/>
        </a:p>
      </dgm:t>
    </dgm:pt>
    <dgm:pt modelId="{F8C48EA0-5877-47FF-930F-6894809405C3}">
      <dgm:prSet phldrT="[Text]"/>
      <dgm:spPr/>
      <dgm:t>
        <a:bodyPr/>
        <a:lstStyle/>
        <a:p>
          <a:r>
            <a:rPr lang="sv-SE" dirty="0"/>
            <a:t>Februari</a:t>
          </a:r>
        </a:p>
      </dgm:t>
    </dgm:pt>
    <dgm:pt modelId="{5ABE3AD6-13D3-43EB-84CD-AA757DA29494}" type="parTrans" cxnId="{2A770327-ACFE-4015-B8CC-120D06ED0451}">
      <dgm:prSet/>
      <dgm:spPr/>
      <dgm:t>
        <a:bodyPr/>
        <a:lstStyle/>
        <a:p>
          <a:endParaRPr lang="sv-SE"/>
        </a:p>
      </dgm:t>
    </dgm:pt>
    <dgm:pt modelId="{33F3FEB1-62DC-4A7A-9472-6E23563EEB40}" type="sibTrans" cxnId="{2A770327-ACFE-4015-B8CC-120D06ED0451}">
      <dgm:prSet/>
      <dgm:spPr/>
      <dgm:t>
        <a:bodyPr/>
        <a:lstStyle/>
        <a:p>
          <a:endParaRPr lang="sv-SE"/>
        </a:p>
      </dgm:t>
    </dgm:pt>
    <dgm:pt modelId="{BC41FE70-F71D-4D05-B81A-E6E63BB31CFF}">
      <dgm:prSet phldrT="[Text]"/>
      <dgm:spPr/>
      <dgm:t>
        <a:bodyPr/>
        <a:lstStyle/>
        <a:p>
          <a:r>
            <a:rPr lang="sv-SE" dirty="0"/>
            <a:t>Mars</a:t>
          </a:r>
        </a:p>
      </dgm:t>
    </dgm:pt>
    <dgm:pt modelId="{3C7CA6AC-A8CF-4C38-BA44-8246457C70E1}" type="parTrans" cxnId="{5EFC0A67-9DAB-4084-8A2E-AF9AB945904D}">
      <dgm:prSet/>
      <dgm:spPr/>
      <dgm:t>
        <a:bodyPr/>
        <a:lstStyle/>
        <a:p>
          <a:endParaRPr lang="sv-SE"/>
        </a:p>
      </dgm:t>
    </dgm:pt>
    <dgm:pt modelId="{EA2DACDE-AEB3-40F0-AF1C-FAF51324D0E6}" type="sibTrans" cxnId="{5EFC0A67-9DAB-4084-8A2E-AF9AB945904D}">
      <dgm:prSet/>
      <dgm:spPr/>
      <dgm:t>
        <a:bodyPr/>
        <a:lstStyle/>
        <a:p>
          <a:endParaRPr lang="sv-SE"/>
        </a:p>
      </dgm:t>
    </dgm:pt>
    <dgm:pt modelId="{75DCC7D0-799C-4942-8290-D4C339BDABE0}">
      <dgm:prSet phldrT="[Text]"/>
      <dgm:spPr/>
      <dgm:t>
        <a:bodyPr/>
        <a:lstStyle/>
        <a:p>
          <a:r>
            <a:rPr lang="sv-SE" dirty="0"/>
            <a:t>April</a:t>
          </a:r>
        </a:p>
      </dgm:t>
    </dgm:pt>
    <dgm:pt modelId="{21A9F95A-5965-4ABA-80EE-C058EACF8AF7}" type="parTrans" cxnId="{46D4113B-1A6C-4F34-9E58-7089DDA2662B}">
      <dgm:prSet/>
      <dgm:spPr/>
      <dgm:t>
        <a:bodyPr/>
        <a:lstStyle/>
        <a:p>
          <a:endParaRPr lang="sv-SE"/>
        </a:p>
      </dgm:t>
    </dgm:pt>
    <dgm:pt modelId="{CF85B4BB-36AE-4031-BBD6-5B74253BD118}" type="sibTrans" cxnId="{46D4113B-1A6C-4F34-9E58-7089DDA2662B}">
      <dgm:prSet/>
      <dgm:spPr/>
      <dgm:t>
        <a:bodyPr/>
        <a:lstStyle/>
        <a:p>
          <a:endParaRPr lang="sv-SE"/>
        </a:p>
      </dgm:t>
    </dgm:pt>
    <dgm:pt modelId="{BB5212E1-F784-4556-8323-C3D37B059BA2}">
      <dgm:prSet phldrT="[Text]"/>
      <dgm:spPr/>
      <dgm:t>
        <a:bodyPr/>
        <a:lstStyle/>
        <a:p>
          <a:r>
            <a:rPr lang="sv-SE" dirty="0"/>
            <a:t>Maj</a:t>
          </a:r>
        </a:p>
      </dgm:t>
    </dgm:pt>
    <dgm:pt modelId="{DEF6BD99-DCFB-447C-9A89-F72D52CBD11C}" type="parTrans" cxnId="{A1177835-32D4-4025-8AB6-C50C560F3D8B}">
      <dgm:prSet/>
      <dgm:spPr/>
      <dgm:t>
        <a:bodyPr/>
        <a:lstStyle/>
        <a:p>
          <a:endParaRPr lang="sv-SE"/>
        </a:p>
      </dgm:t>
    </dgm:pt>
    <dgm:pt modelId="{7DC91A31-C5A3-4616-A3B0-DB2DC49B7783}" type="sibTrans" cxnId="{A1177835-32D4-4025-8AB6-C50C560F3D8B}">
      <dgm:prSet/>
      <dgm:spPr/>
      <dgm:t>
        <a:bodyPr/>
        <a:lstStyle/>
        <a:p>
          <a:endParaRPr lang="sv-SE"/>
        </a:p>
      </dgm:t>
    </dgm:pt>
    <dgm:pt modelId="{F39BB282-D21A-4C8E-BCC0-727E9A35C472}">
      <dgm:prSet phldrT="[Text]"/>
      <dgm:spPr/>
      <dgm:t>
        <a:bodyPr/>
        <a:lstStyle/>
        <a:p>
          <a:r>
            <a:rPr lang="sv-SE" dirty="0"/>
            <a:t>Juni</a:t>
          </a:r>
        </a:p>
      </dgm:t>
    </dgm:pt>
    <dgm:pt modelId="{36E53071-2F28-4553-BA09-B02A2ED09636}" type="parTrans" cxnId="{7A05CA39-C0D4-4E3D-A555-544CCD863A37}">
      <dgm:prSet/>
      <dgm:spPr/>
      <dgm:t>
        <a:bodyPr/>
        <a:lstStyle/>
        <a:p>
          <a:endParaRPr lang="sv-SE"/>
        </a:p>
      </dgm:t>
    </dgm:pt>
    <dgm:pt modelId="{11AC4C85-E354-41C6-95D1-3DACDC476F8B}" type="sibTrans" cxnId="{7A05CA39-C0D4-4E3D-A555-544CCD863A37}">
      <dgm:prSet/>
      <dgm:spPr/>
      <dgm:t>
        <a:bodyPr/>
        <a:lstStyle/>
        <a:p>
          <a:endParaRPr lang="sv-SE"/>
        </a:p>
      </dgm:t>
    </dgm:pt>
    <dgm:pt modelId="{E8C6A147-ED62-45E6-9E38-5BE2DF809C27}">
      <dgm:prSet phldrT="[Text]"/>
      <dgm:spPr/>
      <dgm:t>
        <a:bodyPr/>
        <a:lstStyle/>
        <a:p>
          <a:r>
            <a:rPr lang="sv-SE" dirty="0"/>
            <a:t>Juli</a:t>
          </a:r>
        </a:p>
      </dgm:t>
    </dgm:pt>
    <dgm:pt modelId="{A7F424B0-9AC2-403E-9D36-777F05AECF24}" type="parTrans" cxnId="{0303B80C-1D0F-4EE1-80D2-95D0A4C32229}">
      <dgm:prSet/>
      <dgm:spPr/>
      <dgm:t>
        <a:bodyPr/>
        <a:lstStyle/>
        <a:p>
          <a:endParaRPr lang="sv-SE"/>
        </a:p>
      </dgm:t>
    </dgm:pt>
    <dgm:pt modelId="{17E53D0F-5180-4F4A-9D5D-6D57B9281F0C}" type="sibTrans" cxnId="{0303B80C-1D0F-4EE1-80D2-95D0A4C32229}">
      <dgm:prSet/>
      <dgm:spPr/>
      <dgm:t>
        <a:bodyPr/>
        <a:lstStyle/>
        <a:p>
          <a:endParaRPr lang="sv-SE"/>
        </a:p>
      </dgm:t>
    </dgm:pt>
    <dgm:pt modelId="{6DFF6B47-26F7-49B0-A43F-4984FFB9450B}">
      <dgm:prSet phldrT="[Text]"/>
      <dgm:spPr/>
      <dgm:t>
        <a:bodyPr/>
        <a:lstStyle/>
        <a:p>
          <a:r>
            <a:rPr lang="sv-SE" dirty="0"/>
            <a:t>Augusti</a:t>
          </a:r>
        </a:p>
      </dgm:t>
    </dgm:pt>
    <dgm:pt modelId="{68100DC6-E6B3-46D6-8E0E-1BA15C0E8898}" type="parTrans" cxnId="{64A35A6D-8EF3-4624-9055-685BA7927440}">
      <dgm:prSet/>
      <dgm:spPr/>
      <dgm:t>
        <a:bodyPr/>
        <a:lstStyle/>
        <a:p>
          <a:endParaRPr lang="sv-SE"/>
        </a:p>
      </dgm:t>
    </dgm:pt>
    <dgm:pt modelId="{32B014D1-A637-480C-A738-9806FC74927E}" type="sibTrans" cxnId="{64A35A6D-8EF3-4624-9055-685BA7927440}">
      <dgm:prSet/>
      <dgm:spPr/>
      <dgm:t>
        <a:bodyPr/>
        <a:lstStyle/>
        <a:p>
          <a:endParaRPr lang="sv-SE"/>
        </a:p>
      </dgm:t>
    </dgm:pt>
    <dgm:pt modelId="{3CBB68AB-BEDF-424A-A091-D5EC2AC63461}">
      <dgm:prSet phldrT="[Text]"/>
      <dgm:spPr/>
      <dgm:t>
        <a:bodyPr/>
        <a:lstStyle/>
        <a:p>
          <a:r>
            <a:rPr lang="sv-SE" dirty="0"/>
            <a:t>September</a:t>
          </a:r>
        </a:p>
      </dgm:t>
    </dgm:pt>
    <dgm:pt modelId="{5832F61C-BEB6-45D4-82BE-A90CB3697855}" type="parTrans" cxnId="{BEFE07FA-139D-4EE6-BA8D-8FF8E83324AC}">
      <dgm:prSet/>
      <dgm:spPr/>
      <dgm:t>
        <a:bodyPr/>
        <a:lstStyle/>
        <a:p>
          <a:endParaRPr lang="sv-SE"/>
        </a:p>
      </dgm:t>
    </dgm:pt>
    <dgm:pt modelId="{B4C8A1F0-F21D-425B-AF49-E839E8A3CC2D}" type="sibTrans" cxnId="{BEFE07FA-139D-4EE6-BA8D-8FF8E83324AC}">
      <dgm:prSet/>
      <dgm:spPr/>
      <dgm:t>
        <a:bodyPr/>
        <a:lstStyle/>
        <a:p>
          <a:endParaRPr lang="sv-SE"/>
        </a:p>
      </dgm:t>
    </dgm:pt>
    <dgm:pt modelId="{C2E54889-DBDC-4801-93AA-F2E0614068B2}" type="pres">
      <dgm:prSet presAssocID="{C5B7EAB9-1C28-4A1F-90F8-75781C3FAAC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5A3AAFAB-4D25-4986-8EA6-3BB15A6BF287}" type="pres">
      <dgm:prSet presAssocID="{C5B7EAB9-1C28-4A1F-90F8-75781C3FAAC1}" presName="cycle" presStyleCnt="0"/>
      <dgm:spPr/>
    </dgm:pt>
    <dgm:pt modelId="{F4C806C1-F63E-4E6B-9976-C45E463B64B9}" type="pres">
      <dgm:prSet presAssocID="{C98265FC-92C6-4D00-816D-B02417B871DE}" presName="nodeFirst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95964A8-521D-47D8-9CBA-E1F6BC152B17}" type="pres">
      <dgm:prSet presAssocID="{456A9354-3E69-4563-98BF-51892B3E274D}" presName="sibTransFirstNode" presStyleLbl="bgShp" presStyleIdx="0" presStyleCnt="1"/>
      <dgm:spPr/>
      <dgm:t>
        <a:bodyPr/>
        <a:lstStyle/>
        <a:p>
          <a:endParaRPr lang="sv-SE"/>
        </a:p>
      </dgm:t>
    </dgm:pt>
    <dgm:pt modelId="{612B1625-4089-449A-A1B8-C0517EED733A}" type="pres">
      <dgm:prSet presAssocID="{A9431BC3-EF8D-49E0-984A-5A3AB3284F5F}" presName="nodeFollowingNodes" presStyleLbl="node1" presStyleIdx="1" presStyleCnt="12" custRadScaleRad="104198" custRadScaleInc="12399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EE038F7F-E2F8-45CA-9E02-09FDE764164C}" type="pres">
      <dgm:prSet presAssocID="{A05297D1-0D7E-4E80-B3F4-7B959C42D008}" presName="nodeFollowingNodes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2D4EDD7-2888-4554-AFD6-F54E2A78DE0B}" type="pres">
      <dgm:prSet presAssocID="{BF0FB307-C917-405F-A6A4-A93CEFE611D6}" presName="nodeFollowingNodes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2C0006C-7257-4571-8B52-552813FD719F}" type="pres">
      <dgm:prSet presAssocID="{F8C48EA0-5877-47FF-930F-6894809405C3}" presName="nodeFollowingNodes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0C66D08C-2F39-4095-BE33-68F8A21B55B5}" type="pres">
      <dgm:prSet presAssocID="{BC41FE70-F71D-4D05-B81A-E6E63BB31CFF}" presName="nodeFollowingNodes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E61954DE-D786-4280-AC64-94E8494C3D31}" type="pres">
      <dgm:prSet presAssocID="{75DCC7D0-799C-4942-8290-D4C339BDABE0}" presName="nodeFollowingNodes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6C84761-776B-423A-B3C9-CE6BC50835F2}" type="pres">
      <dgm:prSet presAssocID="{BB5212E1-F784-4556-8323-C3D37B059BA2}" presName="nodeFollowingNodes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F05CE408-68A7-44F2-B0BC-03D32A1DCEEE}" type="pres">
      <dgm:prSet presAssocID="{F39BB282-D21A-4C8E-BCC0-727E9A35C472}" presName="nodeFollowingNodes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E5CAF24F-9877-4845-989D-405DA9B75ABD}" type="pres">
      <dgm:prSet presAssocID="{E8C6A147-ED62-45E6-9E38-5BE2DF809C27}" presName="nodeFollowingNodes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4CC3447-BBC8-4E97-9BCA-D5064DE8CAA0}" type="pres">
      <dgm:prSet presAssocID="{6DFF6B47-26F7-49B0-A43F-4984FFB9450B}" presName="nodeFollowingNodes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C15F44C-502F-4A7B-AB8B-FAE8CAB2FC08}" type="pres">
      <dgm:prSet presAssocID="{3CBB68AB-BEDF-424A-A091-D5EC2AC63461}" presName="nodeFollowingNodes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06701298-5C7C-43BA-9B70-91F6E1B7BD80}" type="presOf" srcId="{E8C6A147-ED62-45E6-9E38-5BE2DF809C27}" destId="{E5CAF24F-9877-4845-989D-405DA9B75ABD}" srcOrd="0" destOrd="0" presId="urn:microsoft.com/office/officeart/2005/8/layout/cycle3"/>
    <dgm:cxn modelId="{2A770327-ACFE-4015-B8CC-120D06ED0451}" srcId="{C5B7EAB9-1C28-4A1F-90F8-75781C3FAAC1}" destId="{F8C48EA0-5877-47FF-930F-6894809405C3}" srcOrd="4" destOrd="0" parTransId="{5ABE3AD6-13D3-43EB-84CD-AA757DA29494}" sibTransId="{33F3FEB1-62DC-4A7A-9472-6E23563EEB40}"/>
    <dgm:cxn modelId="{0DB6B0A0-FD3F-4258-84A6-A389F07317A9}" srcId="{C5B7EAB9-1C28-4A1F-90F8-75781C3FAAC1}" destId="{C98265FC-92C6-4D00-816D-B02417B871DE}" srcOrd="0" destOrd="0" parTransId="{22483E39-DBFE-4462-A66B-9514FBA7E843}" sibTransId="{456A9354-3E69-4563-98BF-51892B3E274D}"/>
    <dgm:cxn modelId="{90B4E8D4-5678-4950-AD55-3F82A94BC036}" type="presOf" srcId="{A9431BC3-EF8D-49E0-984A-5A3AB3284F5F}" destId="{612B1625-4089-449A-A1B8-C0517EED733A}" srcOrd="0" destOrd="0" presId="urn:microsoft.com/office/officeart/2005/8/layout/cycle3"/>
    <dgm:cxn modelId="{B90666F7-E88E-4A7D-B1A8-8C926EE60429}" type="presOf" srcId="{6DFF6B47-26F7-49B0-A43F-4984FFB9450B}" destId="{34CC3447-BBC8-4E97-9BCA-D5064DE8CAA0}" srcOrd="0" destOrd="0" presId="urn:microsoft.com/office/officeart/2005/8/layout/cycle3"/>
    <dgm:cxn modelId="{72A72293-8061-4980-A3DF-832E2E546673}" srcId="{C5B7EAB9-1C28-4A1F-90F8-75781C3FAAC1}" destId="{A05297D1-0D7E-4E80-B3F4-7B959C42D008}" srcOrd="2" destOrd="0" parTransId="{5B748599-9385-4A37-83F8-FC82EC35CA18}" sibTransId="{39540704-86E7-4AF1-8880-3C7737B1F807}"/>
    <dgm:cxn modelId="{15331A18-F5AE-40B4-8537-CD78540D36F5}" srcId="{C5B7EAB9-1C28-4A1F-90F8-75781C3FAAC1}" destId="{A9431BC3-EF8D-49E0-984A-5A3AB3284F5F}" srcOrd="1" destOrd="0" parTransId="{73FC5196-A9D6-43CE-81F9-95DD2178E48A}" sibTransId="{CD21E1BB-54FA-4147-A759-13247572F764}"/>
    <dgm:cxn modelId="{73FFA4ED-E3E0-4208-B6AC-34CAE43B9100}" type="presOf" srcId="{C98265FC-92C6-4D00-816D-B02417B871DE}" destId="{F4C806C1-F63E-4E6B-9976-C45E463B64B9}" srcOrd="0" destOrd="0" presId="urn:microsoft.com/office/officeart/2005/8/layout/cycle3"/>
    <dgm:cxn modelId="{46D4113B-1A6C-4F34-9E58-7089DDA2662B}" srcId="{C5B7EAB9-1C28-4A1F-90F8-75781C3FAAC1}" destId="{75DCC7D0-799C-4942-8290-D4C339BDABE0}" srcOrd="6" destOrd="0" parTransId="{21A9F95A-5965-4ABA-80EE-C058EACF8AF7}" sibTransId="{CF85B4BB-36AE-4031-BBD6-5B74253BD118}"/>
    <dgm:cxn modelId="{BCE03F3E-46C4-416E-A249-2FDBF0CC6940}" type="presOf" srcId="{BC41FE70-F71D-4D05-B81A-E6E63BB31CFF}" destId="{0C66D08C-2F39-4095-BE33-68F8A21B55B5}" srcOrd="0" destOrd="0" presId="urn:microsoft.com/office/officeart/2005/8/layout/cycle3"/>
    <dgm:cxn modelId="{0303B80C-1D0F-4EE1-80D2-95D0A4C32229}" srcId="{C5B7EAB9-1C28-4A1F-90F8-75781C3FAAC1}" destId="{E8C6A147-ED62-45E6-9E38-5BE2DF809C27}" srcOrd="9" destOrd="0" parTransId="{A7F424B0-9AC2-403E-9D36-777F05AECF24}" sibTransId="{17E53D0F-5180-4F4A-9D5D-6D57B9281F0C}"/>
    <dgm:cxn modelId="{B4DA08D9-2269-48D5-8FFE-BED7553FEFB4}" type="presOf" srcId="{A05297D1-0D7E-4E80-B3F4-7B959C42D008}" destId="{EE038F7F-E2F8-45CA-9E02-09FDE764164C}" srcOrd="0" destOrd="0" presId="urn:microsoft.com/office/officeart/2005/8/layout/cycle3"/>
    <dgm:cxn modelId="{EC4D853E-7F25-45DE-B1DC-CDEDCF4DF76D}" type="presOf" srcId="{F39BB282-D21A-4C8E-BCC0-727E9A35C472}" destId="{F05CE408-68A7-44F2-B0BC-03D32A1DCEEE}" srcOrd="0" destOrd="0" presId="urn:microsoft.com/office/officeart/2005/8/layout/cycle3"/>
    <dgm:cxn modelId="{C00FA46D-A7CF-423C-9635-9B30EB042E5D}" srcId="{C5B7EAB9-1C28-4A1F-90F8-75781C3FAAC1}" destId="{BF0FB307-C917-405F-A6A4-A93CEFE611D6}" srcOrd="3" destOrd="0" parTransId="{7C9649F4-482A-453D-8BE7-3F702A075640}" sibTransId="{A814A4A6-C1FE-4997-897B-6D0CEF96940C}"/>
    <dgm:cxn modelId="{766C5D7A-A5B0-46DC-B7D7-462BAF8D9D54}" type="presOf" srcId="{3CBB68AB-BEDF-424A-A091-D5EC2AC63461}" destId="{DC15F44C-502F-4A7B-AB8B-FAE8CAB2FC08}" srcOrd="0" destOrd="0" presId="urn:microsoft.com/office/officeart/2005/8/layout/cycle3"/>
    <dgm:cxn modelId="{323C846B-AC41-4AC8-ADA8-11978EA68085}" type="presOf" srcId="{BF0FB307-C917-405F-A6A4-A93CEFE611D6}" destId="{92D4EDD7-2888-4554-AFD6-F54E2A78DE0B}" srcOrd="0" destOrd="0" presId="urn:microsoft.com/office/officeart/2005/8/layout/cycle3"/>
    <dgm:cxn modelId="{DC186401-926F-451A-91BB-E69B7B6DE72D}" type="presOf" srcId="{C5B7EAB9-1C28-4A1F-90F8-75781C3FAAC1}" destId="{C2E54889-DBDC-4801-93AA-F2E0614068B2}" srcOrd="0" destOrd="0" presId="urn:microsoft.com/office/officeart/2005/8/layout/cycle3"/>
    <dgm:cxn modelId="{7A05CA39-C0D4-4E3D-A555-544CCD863A37}" srcId="{C5B7EAB9-1C28-4A1F-90F8-75781C3FAAC1}" destId="{F39BB282-D21A-4C8E-BCC0-727E9A35C472}" srcOrd="8" destOrd="0" parTransId="{36E53071-2F28-4553-BA09-B02A2ED09636}" sibTransId="{11AC4C85-E354-41C6-95D1-3DACDC476F8B}"/>
    <dgm:cxn modelId="{2498FC2A-C5D4-46D9-B77A-6022F2AB63F8}" type="presOf" srcId="{F8C48EA0-5877-47FF-930F-6894809405C3}" destId="{52C0006C-7257-4571-8B52-552813FD719F}" srcOrd="0" destOrd="0" presId="urn:microsoft.com/office/officeart/2005/8/layout/cycle3"/>
    <dgm:cxn modelId="{A724E963-1054-4455-BB48-B98746B9627C}" type="presOf" srcId="{456A9354-3E69-4563-98BF-51892B3E274D}" destId="{D95964A8-521D-47D8-9CBA-E1F6BC152B17}" srcOrd="0" destOrd="0" presId="urn:microsoft.com/office/officeart/2005/8/layout/cycle3"/>
    <dgm:cxn modelId="{BEFE07FA-139D-4EE6-BA8D-8FF8E83324AC}" srcId="{C5B7EAB9-1C28-4A1F-90F8-75781C3FAAC1}" destId="{3CBB68AB-BEDF-424A-A091-D5EC2AC63461}" srcOrd="11" destOrd="0" parTransId="{5832F61C-BEB6-45D4-82BE-A90CB3697855}" sibTransId="{B4C8A1F0-F21D-425B-AF49-E839E8A3CC2D}"/>
    <dgm:cxn modelId="{C5CD1667-404A-4564-B08E-831EB8E37E28}" type="presOf" srcId="{75DCC7D0-799C-4942-8290-D4C339BDABE0}" destId="{E61954DE-D786-4280-AC64-94E8494C3D31}" srcOrd="0" destOrd="0" presId="urn:microsoft.com/office/officeart/2005/8/layout/cycle3"/>
    <dgm:cxn modelId="{A1177835-32D4-4025-8AB6-C50C560F3D8B}" srcId="{C5B7EAB9-1C28-4A1F-90F8-75781C3FAAC1}" destId="{BB5212E1-F784-4556-8323-C3D37B059BA2}" srcOrd="7" destOrd="0" parTransId="{DEF6BD99-DCFB-447C-9A89-F72D52CBD11C}" sibTransId="{7DC91A31-C5A3-4616-A3B0-DB2DC49B7783}"/>
    <dgm:cxn modelId="{5EFC0A67-9DAB-4084-8A2E-AF9AB945904D}" srcId="{C5B7EAB9-1C28-4A1F-90F8-75781C3FAAC1}" destId="{BC41FE70-F71D-4D05-B81A-E6E63BB31CFF}" srcOrd="5" destOrd="0" parTransId="{3C7CA6AC-A8CF-4C38-BA44-8246457C70E1}" sibTransId="{EA2DACDE-AEB3-40F0-AF1C-FAF51324D0E6}"/>
    <dgm:cxn modelId="{64A35A6D-8EF3-4624-9055-685BA7927440}" srcId="{C5B7EAB9-1C28-4A1F-90F8-75781C3FAAC1}" destId="{6DFF6B47-26F7-49B0-A43F-4984FFB9450B}" srcOrd="10" destOrd="0" parTransId="{68100DC6-E6B3-46D6-8E0E-1BA15C0E8898}" sibTransId="{32B014D1-A637-480C-A738-9806FC74927E}"/>
    <dgm:cxn modelId="{05E1C383-EE74-4D59-B148-3356EA12FCB6}" type="presOf" srcId="{BB5212E1-F784-4556-8323-C3D37B059BA2}" destId="{D6C84761-776B-423A-B3C9-CE6BC50835F2}" srcOrd="0" destOrd="0" presId="urn:microsoft.com/office/officeart/2005/8/layout/cycle3"/>
    <dgm:cxn modelId="{18C03B28-3705-4A43-8608-0B4751199B17}" type="presParOf" srcId="{C2E54889-DBDC-4801-93AA-F2E0614068B2}" destId="{5A3AAFAB-4D25-4986-8EA6-3BB15A6BF287}" srcOrd="0" destOrd="0" presId="urn:microsoft.com/office/officeart/2005/8/layout/cycle3"/>
    <dgm:cxn modelId="{8C60BF35-ACF8-47C3-9179-DEC424EE3AEB}" type="presParOf" srcId="{5A3AAFAB-4D25-4986-8EA6-3BB15A6BF287}" destId="{F4C806C1-F63E-4E6B-9976-C45E463B64B9}" srcOrd="0" destOrd="0" presId="urn:microsoft.com/office/officeart/2005/8/layout/cycle3"/>
    <dgm:cxn modelId="{28CB1276-79D7-49C7-AD15-520BC46FDA45}" type="presParOf" srcId="{5A3AAFAB-4D25-4986-8EA6-3BB15A6BF287}" destId="{D95964A8-521D-47D8-9CBA-E1F6BC152B17}" srcOrd="1" destOrd="0" presId="urn:microsoft.com/office/officeart/2005/8/layout/cycle3"/>
    <dgm:cxn modelId="{467B530C-BC11-406E-825E-0C6A7AEB6CF4}" type="presParOf" srcId="{5A3AAFAB-4D25-4986-8EA6-3BB15A6BF287}" destId="{612B1625-4089-449A-A1B8-C0517EED733A}" srcOrd="2" destOrd="0" presId="urn:microsoft.com/office/officeart/2005/8/layout/cycle3"/>
    <dgm:cxn modelId="{6DF33E88-5D06-4BF7-ACC4-99B3648FDD17}" type="presParOf" srcId="{5A3AAFAB-4D25-4986-8EA6-3BB15A6BF287}" destId="{EE038F7F-E2F8-45CA-9E02-09FDE764164C}" srcOrd="3" destOrd="0" presId="urn:microsoft.com/office/officeart/2005/8/layout/cycle3"/>
    <dgm:cxn modelId="{9B7EB86E-D438-4788-8C84-CB18EE0EA3B7}" type="presParOf" srcId="{5A3AAFAB-4D25-4986-8EA6-3BB15A6BF287}" destId="{92D4EDD7-2888-4554-AFD6-F54E2A78DE0B}" srcOrd="4" destOrd="0" presId="urn:microsoft.com/office/officeart/2005/8/layout/cycle3"/>
    <dgm:cxn modelId="{68C2A5EE-0BB2-4C42-AACE-3FFE784E72BD}" type="presParOf" srcId="{5A3AAFAB-4D25-4986-8EA6-3BB15A6BF287}" destId="{52C0006C-7257-4571-8B52-552813FD719F}" srcOrd="5" destOrd="0" presId="urn:microsoft.com/office/officeart/2005/8/layout/cycle3"/>
    <dgm:cxn modelId="{55EA950A-1649-4ADD-8B5B-B31E6AEAC79E}" type="presParOf" srcId="{5A3AAFAB-4D25-4986-8EA6-3BB15A6BF287}" destId="{0C66D08C-2F39-4095-BE33-68F8A21B55B5}" srcOrd="6" destOrd="0" presId="urn:microsoft.com/office/officeart/2005/8/layout/cycle3"/>
    <dgm:cxn modelId="{0F913FD5-DAF6-48CE-809D-A76D1AEAC394}" type="presParOf" srcId="{5A3AAFAB-4D25-4986-8EA6-3BB15A6BF287}" destId="{E61954DE-D786-4280-AC64-94E8494C3D31}" srcOrd="7" destOrd="0" presId="urn:microsoft.com/office/officeart/2005/8/layout/cycle3"/>
    <dgm:cxn modelId="{D1EA4558-0776-49DA-83FA-D26AA66F9D2C}" type="presParOf" srcId="{5A3AAFAB-4D25-4986-8EA6-3BB15A6BF287}" destId="{D6C84761-776B-423A-B3C9-CE6BC50835F2}" srcOrd="8" destOrd="0" presId="urn:microsoft.com/office/officeart/2005/8/layout/cycle3"/>
    <dgm:cxn modelId="{73D63DCA-DA29-4EA9-B4D6-46CB71072CEE}" type="presParOf" srcId="{5A3AAFAB-4D25-4986-8EA6-3BB15A6BF287}" destId="{F05CE408-68A7-44F2-B0BC-03D32A1DCEEE}" srcOrd="9" destOrd="0" presId="urn:microsoft.com/office/officeart/2005/8/layout/cycle3"/>
    <dgm:cxn modelId="{BA1DEA46-FDF9-4B7D-9005-7A0393D89955}" type="presParOf" srcId="{5A3AAFAB-4D25-4986-8EA6-3BB15A6BF287}" destId="{E5CAF24F-9877-4845-989D-405DA9B75ABD}" srcOrd="10" destOrd="0" presId="urn:microsoft.com/office/officeart/2005/8/layout/cycle3"/>
    <dgm:cxn modelId="{E58D69BC-5F2A-4861-B446-937C88A4A616}" type="presParOf" srcId="{5A3AAFAB-4D25-4986-8EA6-3BB15A6BF287}" destId="{34CC3447-BBC8-4E97-9BCA-D5064DE8CAA0}" srcOrd="11" destOrd="0" presId="urn:microsoft.com/office/officeart/2005/8/layout/cycle3"/>
    <dgm:cxn modelId="{2EC71D4E-7252-4B3A-827D-DC441A9180E0}" type="presParOf" srcId="{5A3AAFAB-4D25-4986-8EA6-3BB15A6BF287}" destId="{DC15F44C-502F-4A7B-AB8B-FAE8CAB2FC08}" srcOrd="12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964A8-521D-47D8-9CBA-E1F6BC152B17}">
      <dsp:nvSpPr>
        <dsp:cNvPr id="0" name=""/>
        <dsp:cNvSpPr/>
      </dsp:nvSpPr>
      <dsp:spPr>
        <a:xfrm>
          <a:off x="3473601" y="-98379"/>
          <a:ext cx="5854397" cy="5854397"/>
        </a:xfrm>
        <a:prstGeom prst="circularArrow">
          <a:avLst>
            <a:gd name="adj1" fmla="val 5544"/>
            <a:gd name="adj2" fmla="val 330680"/>
            <a:gd name="adj3" fmla="val 14990429"/>
            <a:gd name="adj4" fmla="val 16682664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C806C1-F63E-4E6B-9976-C45E463B64B9}">
      <dsp:nvSpPr>
        <dsp:cNvPr id="0" name=""/>
        <dsp:cNvSpPr/>
      </dsp:nvSpPr>
      <dsp:spPr>
        <a:xfrm>
          <a:off x="5802287" y="3080"/>
          <a:ext cx="1197024" cy="598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/>
            <a:t>Oktober</a:t>
          </a:r>
        </a:p>
      </dsp:txBody>
      <dsp:txXfrm>
        <a:off x="5831504" y="32297"/>
        <a:ext cx="1138590" cy="540078"/>
      </dsp:txXfrm>
    </dsp:sp>
    <dsp:sp modelId="{612B1625-4089-449A-A1B8-C0517EED733A}">
      <dsp:nvSpPr>
        <dsp:cNvPr id="0" name=""/>
        <dsp:cNvSpPr/>
      </dsp:nvSpPr>
      <dsp:spPr>
        <a:xfrm>
          <a:off x="7235552" y="328733"/>
          <a:ext cx="1197024" cy="598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/>
            <a:t>November</a:t>
          </a:r>
        </a:p>
      </dsp:txBody>
      <dsp:txXfrm>
        <a:off x="7264769" y="357950"/>
        <a:ext cx="1138590" cy="540078"/>
      </dsp:txXfrm>
    </dsp:sp>
    <dsp:sp modelId="{EE038F7F-E2F8-45CA-9E02-09FDE764164C}">
      <dsp:nvSpPr>
        <dsp:cNvPr id="0" name=""/>
        <dsp:cNvSpPr/>
      </dsp:nvSpPr>
      <dsp:spPr>
        <a:xfrm>
          <a:off x="7964359" y="1251353"/>
          <a:ext cx="1197024" cy="598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/>
            <a:t>December</a:t>
          </a:r>
        </a:p>
      </dsp:txBody>
      <dsp:txXfrm>
        <a:off x="7993576" y="1280570"/>
        <a:ext cx="1138590" cy="540078"/>
      </dsp:txXfrm>
    </dsp:sp>
    <dsp:sp modelId="{92D4EDD7-2888-4554-AFD6-F54E2A78DE0B}">
      <dsp:nvSpPr>
        <dsp:cNvPr id="0" name=""/>
        <dsp:cNvSpPr/>
      </dsp:nvSpPr>
      <dsp:spPr>
        <a:xfrm>
          <a:off x="8298832" y="2499625"/>
          <a:ext cx="1197024" cy="598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/>
            <a:t>Januari</a:t>
          </a:r>
        </a:p>
      </dsp:txBody>
      <dsp:txXfrm>
        <a:off x="8328049" y="2528842"/>
        <a:ext cx="1138590" cy="540078"/>
      </dsp:txXfrm>
    </dsp:sp>
    <dsp:sp modelId="{52C0006C-7257-4571-8B52-552813FD719F}">
      <dsp:nvSpPr>
        <dsp:cNvPr id="0" name=""/>
        <dsp:cNvSpPr/>
      </dsp:nvSpPr>
      <dsp:spPr>
        <a:xfrm>
          <a:off x="7964359" y="3747898"/>
          <a:ext cx="1197024" cy="598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/>
            <a:t>Februari</a:t>
          </a:r>
        </a:p>
      </dsp:txBody>
      <dsp:txXfrm>
        <a:off x="7993576" y="3777115"/>
        <a:ext cx="1138590" cy="540078"/>
      </dsp:txXfrm>
    </dsp:sp>
    <dsp:sp modelId="{0C66D08C-2F39-4095-BE33-68F8A21B55B5}">
      <dsp:nvSpPr>
        <dsp:cNvPr id="0" name=""/>
        <dsp:cNvSpPr/>
      </dsp:nvSpPr>
      <dsp:spPr>
        <a:xfrm>
          <a:off x="7050560" y="4661697"/>
          <a:ext cx="1197024" cy="598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/>
            <a:t>Mars</a:t>
          </a:r>
        </a:p>
      </dsp:txBody>
      <dsp:txXfrm>
        <a:off x="7079777" y="4690914"/>
        <a:ext cx="1138590" cy="540078"/>
      </dsp:txXfrm>
    </dsp:sp>
    <dsp:sp modelId="{E61954DE-D786-4280-AC64-94E8494C3D31}">
      <dsp:nvSpPr>
        <dsp:cNvPr id="0" name=""/>
        <dsp:cNvSpPr/>
      </dsp:nvSpPr>
      <dsp:spPr>
        <a:xfrm>
          <a:off x="5802287" y="4996170"/>
          <a:ext cx="1197024" cy="598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/>
            <a:t>April</a:t>
          </a:r>
        </a:p>
      </dsp:txBody>
      <dsp:txXfrm>
        <a:off x="5831504" y="5025387"/>
        <a:ext cx="1138590" cy="540078"/>
      </dsp:txXfrm>
    </dsp:sp>
    <dsp:sp modelId="{D6C84761-776B-423A-B3C9-CE6BC50835F2}">
      <dsp:nvSpPr>
        <dsp:cNvPr id="0" name=""/>
        <dsp:cNvSpPr/>
      </dsp:nvSpPr>
      <dsp:spPr>
        <a:xfrm>
          <a:off x="4554015" y="4661697"/>
          <a:ext cx="1197024" cy="598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/>
            <a:t>Maj</a:t>
          </a:r>
        </a:p>
      </dsp:txBody>
      <dsp:txXfrm>
        <a:off x="4583232" y="4690914"/>
        <a:ext cx="1138590" cy="540078"/>
      </dsp:txXfrm>
    </dsp:sp>
    <dsp:sp modelId="{F05CE408-68A7-44F2-B0BC-03D32A1DCEEE}">
      <dsp:nvSpPr>
        <dsp:cNvPr id="0" name=""/>
        <dsp:cNvSpPr/>
      </dsp:nvSpPr>
      <dsp:spPr>
        <a:xfrm>
          <a:off x="3640216" y="3747898"/>
          <a:ext cx="1197024" cy="598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/>
            <a:t>Juni</a:t>
          </a:r>
        </a:p>
      </dsp:txBody>
      <dsp:txXfrm>
        <a:off x="3669433" y="3777115"/>
        <a:ext cx="1138590" cy="540078"/>
      </dsp:txXfrm>
    </dsp:sp>
    <dsp:sp modelId="{E5CAF24F-9877-4845-989D-405DA9B75ABD}">
      <dsp:nvSpPr>
        <dsp:cNvPr id="0" name=""/>
        <dsp:cNvSpPr/>
      </dsp:nvSpPr>
      <dsp:spPr>
        <a:xfrm>
          <a:off x="3305742" y="2499625"/>
          <a:ext cx="1197024" cy="598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/>
            <a:t>Juli</a:t>
          </a:r>
        </a:p>
      </dsp:txBody>
      <dsp:txXfrm>
        <a:off x="3334959" y="2528842"/>
        <a:ext cx="1138590" cy="540078"/>
      </dsp:txXfrm>
    </dsp:sp>
    <dsp:sp modelId="{34CC3447-BBC8-4E97-9BCA-D5064DE8CAA0}">
      <dsp:nvSpPr>
        <dsp:cNvPr id="0" name=""/>
        <dsp:cNvSpPr/>
      </dsp:nvSpPr>
      <dsp:spPr>
        <a:xfrm>
          <a:off x="3640216" y="1251353"/>
          <a:ext cx="1197024" cy="598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/>
            <a:t>Augusti</a:t>
          </a:r>
        </a:p>
      </dsp:txBody>
      <dsp:txXfrm>
        <a:off x="3669433" y="1280570"/>
        <a:ext cx="1138590" cy="540078"/>
      </dsp:txXfrm>
    </dsp:sp>
    <dsp:sp modelId="{DC15F44C-502F-4A7B-AB8B-FAE8CAB2FC08}">
      <dsp:nvSpPr>
        <dsp:cNvPr id="0" name=""/>
        <dsp:cNvSpPr/>
      </dsp:nvSpPr>
      <dsp:spPr>
        <a:xfrm>
          <a:off x="4554015" y="337554"/>
          <a:ext cx="1197024" cy="598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/>
            <a:t>September</a:t>
          </a:r>
        </a:p>
      </dsp:txBody>
      <dsp:txXfrm>
        <a:off x="4583232" y="366771"/>
        <a:ext cx="1138590" cy="540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801600" cy="64008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6667" y="1"/>
            <a:ext cx="12794935" cy="64008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" y="6944192"/>
            <a:ext cx="8161020" cy="2048256"/>
          </a:xfrm>
        </p:spPr>
        <p:txBody>
          <a:bodyPr anchor="ctr">
            <a:normAutofit/>
          </a:bodyPr>
          <a:lstStyle>
            <a:lvl1pPr algn="r">
              <a:defRPr sz="6160" spc="280" baseline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41130" y="6944192"/>
            <a:ext cx="3360420" cy="2048256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4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40080" indent="0" algn="ctr">
              <a:buNone/>
              <a:defRPr sz="2240"/>
            </a:lvl2pPr>
            <a:lvl3pPr marL="1280160" indent="0" algn="ctr">
              <a:buNone/>
              <a:defRPr sz="224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806185" y="7369748"/>
            <a:ext cx="0" cy="128016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06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956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7" y="1066800"/>
            <a:ext cx="2760345" cy="7574280"/>
          </a:xfrm>
        </p:spPr>
        <p:txBody>
          <a:bodyPr vert="eaVert" lIns="45720" tIns="91440" rIns="45720" bIns="91440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0132" y="1066800"/>
            <a:ext cx="7960995" cy="757428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561320" y="242988"/>
            <a:ext cx="0" cy="96012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01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2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801600" cy="64008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6667" y="1"/>
            <a:ext cx="12794935" cy="64008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6944192"/>
            <a:ext cx="8161020" cy="2048256"/>
          </a:xfrm>
        </p:spPr>
        <p:txBody>
          <a:bodyPr anchor="ctr">
            <a:normAutofit/>
          </a:bodyPr>
          <a:lstStyle>
            <a:lvl1pPr algn="r">
              <a:defRPr sz="6160" b="0" spc="280" baseline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41130" y="6944192"/>
            <a:ext cx="3360420" cy="2048256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4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400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806185" y="7369748"/>
            <a:ext cx="0" cy="128016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91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334" y="819303"/>
            <a:ext cx="10206076" cy="2099462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5334" y="3200400"/>
            <a:ext cx="4992624" cy="563270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8786" y="3200400"/>
            <a:ext cx="4992624" cy="563270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73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75334" y="819303"/>
            <a:ext cx="10206076" cy="2099462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334" y="3051490"/>
            <a:ext cx="4992624" cy="1152144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080" b="0" cap="none" baseline="0">
                <a:solidFill>
                  <a:schemeClr val="accent1"/>
                </a:solidFill>
                <a:latin typeface="+mn-lt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5334" y="4154903"/>
            <a:ext cx="4992624" cy="467820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88786" y="3051490"/>
            <a:ext cx="4992624" cy="1152144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308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marL="0" lvl="0" indent="0" algn="l" defTabSz="1280160" rtl="0" eaLnBrk="1" latinLnBrk="0" hangingPunct="1">
              <a:lnSpc>
                <a:spcPct val="90000"/>
              </a:lnSpc>
              <a:spcBef>
                <a:spcPts val="2520"/>
              </a:spcBef>
              <a:buNone/>
            </a:pPr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88786" y="4154903"/>
            <a:ext cx="4992624" cy="467820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03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745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75334" y="660113"/>
            <a:ext cx="4608576" cy="2432304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504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50" y="1152144"/>
            <a:ext cx="5962345" cy="725850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240"/>
            </a:lvl2pPr>
            <a:lvl3pPr>
              <a:defRPr sz="1680"/>
            </a:lvl3pPr>
            <a:lvl4pPr>
              <a:defRPr sz="1680"/>
            </a:lvl4pPr>
            <a:lvl5pPr>
              <a:defRPr sz="1680"/>
            </a:lvl5pPr>
            <a:lvl6pPr>
              <a:defRPr sz="1680"/>
            </a:lvl6pPr>
            <a:lvl7pPr>
              <a:defRPr sz="1680"/>
            </a:lvl7pPr>
            <a:lvl8pPr>
              <a:defRPr sz="1680"/>
            </a:lvl8pPr>
            <a:lvl9pPr>
              <a:defRPr sz="168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334" y="3160508"/>
            <a:ext cx="4608576" cy="5267212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840"/>
              </a:spcBef>
              <a:buNone/>
              <a:defRPr sz="2240"/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1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6944193"/>
            <a:ext cx="8161020" cy="2048256"/>
          </a:xfrm>
        </p:spPr>
        <p:txBody>
          <a:bodyPr anchor="ctr">
            <a:normAutofit/>
          </a:bodyPr>
          <a:lstStyle>
            <a:lvl1pPr algn="r">
              <a:defRPr sz="6160" spc="280" baseline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798400" cy="64008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41130" y="6944193"/>
            <a:ext cx="3360420" cy="2048256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4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806185" y="7369748"/>
            <a:ext cx="0" cy="128016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364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5334" y="819303"/>
            <a:ext cx="10206076" cy="2099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335" y="3200400"/>
            <a:ext cx="10206077" cy="56327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75336" y="9058986"/>
            <a:ext cx="2261850" cy="384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5080" y="9058986"/>
            <a:ext cx="6196532" cy="384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9058986"/>
            <a:ext cx="1022350" cy="384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00100" y="1156854"/>
            <a:ext cx="0" cy="128016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1611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1280160" rtl="0" eaLnBrk="1" latinLnBrk="0" hangingPunct="1">
        <a:lnSpc>
          <a:spcPct val="80000"/>
        </a:lnSpc>
        <a:spcBef>
          <a:spcPct val="0"/>
        </a:spcBef>
        <a:buNone/>
        <a:defRPr sz="6160" kern="1200" cap="all" spc="14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28016" indent="-128016" algn="l" defTabSz="1280160" rtl="0" eaLnBrk="1" latinLnBrk="0" hangingPunct="1">
        <a:lnSpc>
          <a:spcPct val="90000"/>
        </a:lnSpc>
        <a:spcBef>
          <a:spcPts val="1680"/>
        </a:spcBef>
        <a:spcAft>
          <a:spcPts val="28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71246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627278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832104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088136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1484986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1702613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1907438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801600" cy="9601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75640" y="900853"/>
            <a:ext cx="7522908" cy="7799493"/>
          </a:xfrm>
        </p:spPr>
        <p:txBody>
          <a:bodyPr>
            <a:normAutofit/>
          </a:bodyPr>
          <a:lstStyle/>
          <a:p>
            <a:r>
              <a:rPr lang="sv-SE" sz="7500" dirty="0">
                <a:solidFill>
                  <a:schemeClr val="tx1">
                    <a:alpha val="80000"/>
                  </a:schemeClr>
                </a:solidFill>
              </a:rPr>
              <a:t>Planeringsdokument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874188" y="900853"/>
            <a:ext cx="3251772" cy="7799493"/>
          </a:xfrm>
        </p:spPr>
        <p:txBody>
          <a:bodyPr>
            <a:normAutofit/>
          </a:bodyPr>
          <a:lstStyle/>
          <a:p>
            <a:r>
              <a:rPr lang="sv-SE" sz="2400" dirty="0"/>
              <a:t>Söråkers IF</a:t>
            </a:r>
          </a:p>
          <a:p>
            <a:r>
              <a:rPr lang="sv-SE" sz="2400" dirty="0"/>
              <a:t>2020-2021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46585" y="2240280"/>
            <a:ext cx="0" cy="512063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687" y="8162925"/>
            <a:ext cx="1524000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034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 11"/>
          <p:cNvSpPr/>
          <p:nvPr/>
        </p:nvSpPr>
        <p:spPr>
          <a:xfrm>
            <a:off x="2250831" y="949569"/>
            <a:ext cx="8182707" cy="78779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8307473"/>
              </p:ext>
            </p:extLst>
          </p:nvPr>
        </p:nvGraphicFramePr>
        <p:xfrm>
          <a:off x="-149744" y="1984101"/>
          <a:ext cx="12801600" cy="5597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extruta 13"/>
          <p:cNvSpPr txBox="1"/>
          <p:nvPr/>
        </p:nvSpPr>
        <p:spPr>
          <a:xfrm>
            <a:off x="1162653" y="3300928"/>
            <a:ext cx="1441938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Surströmming</a:t>
            </a:r>
            <a:br>
              <a:rPr lang="sv-SE" sz="1200" b="1" dirty="0"/>
            </a:br>
            <a:r>
              <a:rPr lang="sv-SE" sz="1200" b="1" dirty="0"/>
              <a:t>på IP</a:t>
            </a:r>
          </a:p>
        </p:txBody>
      </p:sp>
      <p:sp>
        <p:nvSpPr>
          <p:cNvPr id="15" name="textruta 14"/>
          <p:cNvSpPr txBox="1"/>
          <p:nvPr/>
        </p:nvSpPr>
        <p:spPr>
          <a:xfrm>
            <a:off x="5530087" y="532620"/>
            <a:ext cx="1441938" cy="276999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Skoterns dag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9830619" y="3044026"/>
            <a:ext cx="2391470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Sammandrag 1 ungdom</a:t>
            </a:r>
          </a:p>
        </p:txBody>
      </p:sp>
      <p:sp>
        <p:nvSpPr>
          <p:cNvPr id="17" name="textruta 16"/>
          <p:cNvSpPr txBox="1"/>
          <p:nvPr/>
        </p:nvSpPr>
        <p:spPr>
          <a:xfrm>
            <a:off x="10105329" y="6371506"/>
            <a:ext cx="2021493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Sammandrag 2 ungdom</a:t>
            </a:r>
          </a:p>
        </p:txBody>
      </p:sp>
      <p:sp>
        <p:nvSpPr>
          <p:cNvPr id="18" name="textruta 17"/>
          <p:cNvSpPr txBox="1"/>
          <p:nvPr/>
        </p:nvSpPr>
        <p:spPr>
          <a:xfrm>
            <a:off x="3035073" y="8263058"/>
            <a:ext cx="1441938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Grillning</a:t>
            </a:r>
          </a:p>
          <a:p>
            <a:pPr algn="ctr"/>
            <a:r>
              <a:rPr lang="sv-SE" sz="1200" b="1" dirty="0"/>
              <a:t>aktivitet</a:t>
            </a:r>
          </a:p>
        </p:txBody>
      </p:sp>
      <p:sp>
        <p:nvSpPr>
          <p:cNvPr id="27" name="textruta 26"/>
          <p:cNvSpPr txBox="1"/>
          <p:nvPr/>
        </p:nvSpPr>
        <p:spPr>
          <a:xfrm>
            <a:off x="10246293" y="4924250"/>
            <a:ext cx="2384457" cy="461665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F17 sammandrag</a:t>
            </a:r>
            <a:br>
              <a:rPr lang="sv-SE" sz="1200" b="1" dirty="0"/>
            </a:br>
            <a:r>
              <a:rPr lang="sv-SE" sz="1200" b="1" dirty="0"/>
              <a:t>2-3 januari</a:t>
            </a:r>
          </a:p>
        </p:txBody>
      </p:sp>
      <p:sp>
        <p:nvSpPr>
          <p:cNvPr id="28" name="textruta 27"/>
          <p:cNvSpPr txBox="1"/>
          <p:nvPr/>
        </p:nvSpPr>
        <p:spPr>
          <a:xfrm>
            <a:off x="10333524" y="5524582"/>
            <a:ext cx="2381496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Seniormatcher arrangemang</a:t>
            </a:r>
          </a:p>
        </p:txBody>
      </p:sp>
      <p:sp>
        <p:nvSpPr>
          <p:cNvPr id="34" name="textruta 33"/>
          <p:cNvSpPr txBox="1"/>
          <p:nvPr/>
        </p:nvSpPr>
        <p:spPr>
          <a:xfrm>
            <a:off x="7755022" y="949569"/>
            <a:ext cx="1441938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Höstlovsbandy</a:t>
            </a:r>
          </a:p>
        </p:txBody>
      </p:sp>
      <p:sp>
        <p:nvSpPr>
          <p:cNvPr id="39" name="textruta 38"/>
          <p:cNvSpPr txBox="1"/>
          <p:nvPr/>
        </p:nvSpPr>
        <p:spPr>
          <a:xfrm>
            <a:off x="3861813" y="650962"/>
            <a:ext cx="1804024" cy="461665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Säljstart </a:t>
            </a:r>
            <a:br>
              <a:rPr lang="sv-SE" sz="1200" b="1" dirty="0"/>
            </a:br>
            <a:r>
              <a:rPr lang="sv-SE" sz="1200" b="1" dirty="0" err="1"/>
              <a:t>Newbody</a:t>
            </a:r>
            <a:r>
              <a:rPr lang="sv-SE" sz="1200" b="1" dirty="0"/>
              <a:t> - </a:t>
            </a:r>
            <a:r>
              <a:rPr lang="sv-SE" sz="1200" b="1" dirty="0" err="1"/>
              <a:t>Ullmax</a:t>
            </a:r>
            <a:endParaRPr lang="sv-SE" sz="1200" b="1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17338" y="59292"/>
            <a:ext cx="3334518" cy="460769"/>
          </a:xfrm>
          <a:prstGeom prst="rect">
            <a:avLst/>
          </a:prstGeom>
        </p:spPr>
      </p:pic>
      <p:sp>
        <p:nvSpPr>
          <p:cNvPr id="51" name="textruta 50"/>
          <p:cNvSpPr txBox="1"/>
          <p:nvPr/>
        </p:nvSpPr>
        <p:spPr>
          <a:xfrm>
            <a:off x="8611929" y="1301164"/>
            <a:ext cx="1441938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Kafeteria start</a:t>
            </a:r>
          </a:p>
        </p:txBody>
      </p:sp>
      <p:sp>
        <p:nvSpPr>
          <p:cNvPr id="53" name="textruta 10"/>
          <p:cNvSpPr txBox="1"/>
          <p:nvPr/>
        </p:nvSpPr>
        <p:spPr>
          <a:xfrm>
            <a:off x="-23804" y="9221251"/>
            <a:ext cx="12825403" cy="338554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sv-SE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9pPr>
          </a:lstStyle>
          <a:p>
            <a:pPr algn="ctr"/>
            <a:r>
              <a:rPr lang="sv-SE" sz="1600" b="1" i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Alla lag bidrar vid föreningens planerade aktiviteter - ungdom hjälper till vid representationslagens hemmamatcher</a:t>
            </a:r>
          </a:p>
        </p:txBody>
      </p:sp>
      <p:sp>
        <p:nvSpPr>
          <p:cNvPr id="45" name="textruta 44"/>
          <p:cNvSpPr txBox="1"/>
          <p:nvPr/>
        </p:nvSpPr>
        <p:spPr>
          <a:xfrm>
            <a:off x="1840389" y="1897080"/>
            <a:ext cx="1441938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Material start</a:t>
            </a:r>
          </a:p>
        </p:txBody>
      </p:sp>
      <p:sp>
        <p:nvSpPr>
          <p:cNvPr id="49" name="textruta 48"/>
          <p:cNvSpPr txBox="1"/>
          <p:nvPr/>
        </p:nvSpPr>
        <p:spPr>
          <a:xfrm>
            <a:off x="2366069" y="1423762"/>
            <a:ext cx="1441938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Bytesmarknad</a:t>
            </a:r>
          </a:p>
        </p:txBody>
      </p:sp>
      <p:sp>
        <p:nvSpPr>
          <p:cNvPr id="54" name="textruta 53"/>
          <p:cNvSpPr txBox="1"/>
          <p:nvPr/>
        </p:nvSpPr>
        <p:spPr>
          <a:xfrm>
            <a:off x="6863614" y="626372"/>
            <a:ext cx="2333346" cy="276999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Informationskampanj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10514663" y="8827477"/>
            <a:ext cx="2116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Uppdaterad: 2020-10-26</a:t>
            </a:r>
          </a:p>
        </p:txBody>
      </p:sp>
      <p:sp>
        <p:nvSpPr>
          <p:cNvPr id="55" name="textruta 54"/>
          <p:cNvSpPr txBox="1"/>
          <p:nvPr/>
        </p:nvSpPr>
        <p:spPr>
          <a:xfrm>
            <a:off x="10377851" y="3621224"/>
            <a:ext cx="1441938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13/12 Lucia på is</a:t>
            </a:r>
          </a:p>
        </p:txBody>
      </p:sp>
      <p:sp>
        <p:nvSpPr>
          <p:cNvPr id="56" name="textruta 55"/>
          <p:cNvSpPr txBox="1"/>
          <p:nvPr/>
        </p:nvSpPr>
        <p:spPr>
          <a:xfrm>
            <a:off x="10449656" y="3986088"/>
            <a:ext cx="1441938" cy="461665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Skridskoskolan</a:t>
            </a:r>
            <a:br>
              <a:rPr lang="sv-SE" sz="1200" b="1" dirty="0"/>
            </a:br>
            <a:r>
              <a:rPr lang="sv-SE" sz="1200" b="1" dirty="0"/>
              <a:t>Tomten kommer!</a:t>
            </a:r>
          </a:p>
        </p:txBody>
      </p:sp>
      <p:sp>
        <p:nvSpPr>
          <p:cNvPr id="57" name="textruta 56"/>
          <p:cNvSpPr txBox="1"/>
          <p:nvPr/>
        </p:nvSpPr>
        <p:spPr>
          <a:xfrm>
            <a:off x="10467970" y="4474409"/>
            <a:ext cx="1617785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Annandagsbandy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1C66FA8B-3642-495C-AFCC-FCC65338D0E4}"/>
              </a:ext>
            </a:extLst>
          </p:cNvPr>
          <p:cNvSpPr txBox="1"/>
          <p:nvPr/>
        </p:nvSpPr>
        <p:spPr>
          <a:xfrm>
            <a:off x="4183934" y="8682821"/>
            <a:ext cx="1441938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30/4 Majbrasa</a:t>
            </a:r>
            <a:br>
              <a:rPr lang="sv-SE" sz="1200" b="1" dirty="0"/>
            </a:br>
            <a:r>
              <a:rPr lang="sv-SE" sz="1200" b="1" dirty="0"/>
              <a:t>på IP</a:t>
            </a:r>
          </a:p>
        </p:txBody>
      </p:sp>
      <p:sp>
        <p:nvSpPr>
          <p:cNvPr id="29" name="Romb 28">
            <a:extLst>
              <a:ext uri="{FF2B5EF4-FFF2-40B4-BE49-F238E27FC236}">
                <a16:creationId xmlns:a16="http://schemas.microsoft.com/office/drawing/2014/main" id="{9ECBACE5-881E-439A-8C7B-DC12027771E4}"/>
              </a:ext>
            </a:extLst>
          </p:cNvPr>
          <p:cNvSpPr/>
          <p:nvPr/>
        </p:nvSpPr>
        <p:spPr>
          <a:xfrm>
            <a:off x="2417985" y="3459971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Romb 29">
            <a:extLst>
              <a:ext uri="{FF2B5EF4-FFF2-40B4-BE49-F238E27FC236}">
                <a16:creationId xmlns:a16="http://schemas.microsoft.com/office/drawing/2014/main" id="{A22ACBEE-2BDB-4684-9202-B9B252C0E7F1}"/>
              </a:ext>
            </a:extLst>
          </p:cNvPr>
          <p:cNvSpPr/>
          <p:nvPr/>
        </p:nvSpPr>
        <p:spPr>
          <a:xfrm>
            <a:off x="3030224" y="2220656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Romb 30">
            <a:extLst>
              <a:ext uri="{FF2B5EF4-FFF2-40B4-BE49-F238E27FC236}">
                <a16:creationId xmlns:a16="http://schemas.microsoft.com/office/drawing/2014/main" id="{E8F7A8AC-A1C5-45AD-8935-3A7F54F1D92F}"/>
              </a:ext>
            </a:extLst>
          </p:cNvPr>
          <p:cNvSpPr/>
          <p:nvPr/>
        </p:nvSpPr>
        <p:spPr>
          <a:xfrm>
            <a:off x="3584857" y="1753150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Romb 31">
            <a:extLst>
              <a:ext uri="{FF2B5EF4-FFF2-40B4-BE49-F238E27FC236}">
                <a16:creationId xmlns:a16="http://schemas.microsoft.com/office/drawing/2014/main" id="{F890C11C-05A4-4476-89DC-3D1CB9A18194}"/>
              </a:ext>
            </a:extLst>
          </p:cNvPr>
          <p:cNvSpPr/>
          <p:nvPr/>
        </p:nvSpPr>
        <p:spPr>
          <a:xfrm>
            <a:off x="6086614" y="815068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Romb 32">
            <a:extLst>
              <a:ext uri="{FF2B5EF4-FFF2-40B4-BE49-F238E27FC236}">
                <a16:creationId xmlns:a16="http://schemas.microsoft.com/office/drawing/2014/main" id="{DE49F0F7-E9F6-4A65-A995-2D9AB0653A77}"/>
              </a:ext>
            </a:extLst>
          </p:cNvPr>
          <p:cNvSpPr/>
          <p:nvPr/>
        </p:nvSpPr>
        <p:spPr>
          <a:xfrm>
            <a:off x="7382932" y="972651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Romb 34">
            <a:extLst>
              <a:ext uri="{FF2B5EF4-FFF2-40B4-BE49-F238E27FC236}">
                <a16:creationId xmlns:a16="http://schemas.microsoft.com/office/drawing/2014/main" id="{E1E98444-1F79-499E-A4F3-1A6FD94225BF}"/>
              </a:ext>
            </a:extLst>
          </p:cNvPr>
          <p:cNvSpPr/>
          <p:nvPr/>
        </p:nvSpPr>
        <p:spPr>
          <a:xfrm>
            <a:off x="8030287" y="1243109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6" name="Romb 35">
            <a:extLst>
              <a:ext uri="{FF2B5EF4-FFF2-40B4-BE49-F238E27FC236}">
                <a16:creationId xmlns:a16="http://schemas.microsoft.com/office/drawing/2014/main" id="{DE40831A-A984-4207-97AA-B429821BEF14}"/>
              </a:ext>
            </a:extLst>
          </p:cNvPr>
          <p:cNvSpPr/>
          <p:nvPr/>
        </p:nvSpPr>
        <p:spPr>
          <a:xfrm>
            <a:off x="8634194" y="1618409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7" name="Romb 36">
            <a:extLst>
              <a:ext uri="{FF2B5EF4-FFF2-40B4-BE49-F238E27FC236}">
                <a16:creationId xmlns:a16="http://schemas.microsoft.com/office/drawing/2014/main" id="{F042E06A-8DF1-47E3-B50D-F4CEAF2A0F03}"/>
              </a:ext>
            </a:extLst>
          </p:cNvPr>
          <p:cNvSpPr/>
          <p:nvPr/>
        </p:nvSpPr>
        <p:spPr>
          <a:xfrm>
            <a:off x="9215667" y="2085552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Romb 37">
            <a:extLst>
              <a:ext uri="{FF2B5EF4-FFF2-40B4-BE49-F238E27FC236}">
                <a16:creationId xmlns:a16="http://schemas.microsoft.com/office/drawing/2014/main" id="{68AAC0C7-A39A-435B-B1AD-E73C31857AAE}"/>
              </a:ext>
            </a:extLst>
          </p:cNvPr>
          <p:cNvSpPr/>
          <p:nvPr/>
        </p:nvSpPr>
        <p:spPr>
          <a:xfrm>
            <a:off x="9870868" y="3071642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Romb 39">
            <a:extLst>
              <a:ext uri="{FF2B5EF4-FFF2-40B4-BE49-F238E27FC236}">
                <a16:creationId xmlns:a16="http://schemas.microsoft.com/office/drawing/2014/main" id="{6C516396-E57E-44BF-A553-8B4EE3770754}"/>
              </a:ext>
            </a:extLst>
          </p:cNvPr>
          <p:cNvSpPr/>
          <p:nvPr/>
        </p:nvSpPr>
        <p:spPr>
          <a:xfrm>
            <a:off x="10127308" y="3588619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Romb 40">
            <a:extLst>
              <a:ext uri="{FF2B5EF4-FFF2-40B4-BE49-F238E27FC236}">
                <a16:creationId xmlns:a16="http://schemas.microsoft.com/office/drawing/2014/main" id="{144FA1B0-B253-47A1-A9B9-D0E6E99DE4CD}"/>
              </a:ext>
            </a:extLst>
          </p:cNvPr>
          <p:cNvSpPr/>
          <p:nvPr/>
        </p:nvSpPr>
        <p:spPr>
          <a:xfrm>
            <a:off x="10244538" y="4067754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Romb 41">
            <a:extLst>
              <a:ext uri="{FF2B5EF4-FFF2-40B4-BE49-F238E27FC236}">
                <a16:creationId xmlns:a16="http://schemas.microsoft.com/office/drawing/2014/main" id="{8271445A-02A2-4D87-92DE-3D1DBDC934AF}"/>
              </a:ext>
            </a:extLst>
          </p:cNvPr>
          <p:cNvSpPr/>
          <p:nvPr/>
        </p:nvSpPr>
        <p:spPr>
          <a:xfrm>
            <a:off x="10333524" y="4571420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Romb 42">
            <a:extLst>
              <a:ext uri="{FF2B5EF4-FFF2-40B4-BE49-F238E27FC236}">
                <a16:creationId xmlns:a16="http://schemas.microsoft.com/office/drawing/2014/main" id="{48DB2C4F-8B89-4A7D-8CAF-D8E5C0C073FA}"/>
              </a:ext>
            </a:extLst>
          </p:cNvPr>
          <p:cNvSpPr/>
          <p:nvPr/>
        </p:nvSpPr>
        <p:spPr>
          <a:xfrm>
            <a:off x="10320875" y="5039667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omb 43">
            <a:extLst>
              <a:ext uri="{FF2B5EF4-FFF2-40B4-BE49-F238E27FC236}">
                <a16:creationId xmlns:a16="http://schemas.microsoft.com/office/drawing/2014/main" id="{4B2204A3-2E8A-4414-99F1-5B6C2126534F}"/>
              </a:ext>
            </a:extLst>
          </p:cNvPr>
          <p:cNvSpPr/>
          <p:nvPr/>
        </p:nvSpPr>
        <p:spPr>
          <a:xfrm>
            <a:off x="10233509" y="5485595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Romb 45">
            <a:extLst>
              <a:ext uri="{FF2B5EF4-FFF2-40B4-BE49-F238E27FC236}">
                <a16:creationId xmlns:a16="http://schemas.microsoft.com/office/drawing/2014/main" id="{D80E74E9-52FE-43A0-8FBF-051DA7A5F622}"/>
              </a:ext>
            </a:extLst>
          </p:cNvPr>
          <p:cNvSpPr/>
          <p:nvPr/>
        </p:nvSpPr>
        <p:spPr>
          <a:xfrm>
            <a:off x="9965354" y="6377884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Romb 46">
            <a:extLst>
              <a:ext uri="{FF2B5EF4-FFF2-40B4-BE49-F238E27FC236}">
                <a16:creationId xmlns:a16="http://schemas.microsoft.com/office/drawing/2014/main" id="{67DD2C0E-C015-40D9-B7C5-1FF4F840793E}"/>
              </a:ext>
            </a:extLst>
          </p:cNvPr>
          <p:cNvSpPr/>
          <p:nvPr/>
        </p:nvSpPr>
        <p:spPr>
          <a:xfrm>
            <a:off x="5216818" y="8559961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Romb 47">
            <a:extLst>
              <a:ext uri="{FF2B5EF4-FFF2-40B4-BE49-F238E27FC236}">
                <a16:creationId xmlns:a16="http://schemas.microsoft.com/office/drawing/2014/main" id="{B0889839-E767-4906-9B69-46485EDD3F72}"/>
              </a:ext>
            </a:extLst>
          </p:cNvPr>
          <p:cNvSpPr/>
          <p:nvPr/>
        </p:nvSpPr>
        <p:spPr>
          <a:xfrm>
            <a:off x="3972966" y="8011373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Romb 51">
            <a:extLst>
              <a:ext uri="{FF2B5EF4-FFF2-40B4-BE49-F238E27FC236}">
                <a16:creationId xmlns:a16="http://schemas.microsoft.com/office/drawing/2014/main" id="{BDED2FF7-5F43-4DA3-BFA5-D9A9975A183A}"/>
              </a:ext>
            </a:extLst>
          </p:cNvPr>
          <p:cNvSpPr/>
          <p:nvPr/>
        </p:nvSpPr>
        <p:spPr>
          <a:xfrm>
            <a:off x="9495601" y="7163924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textruta 57">
            <a:extLst>
              <a:ext uri="{FF2B5EF4-FFF2-40B4-BE49-F238E27FC236}">
                <a16:creationId xmlns:a16="http://schemas.microsoft.com/office/drawing/2014/main" id="{34041D0F-7C7B-44B7-B507-87D3EAFCFE28}"/>
              </a:ext>
            </a:extLst>
          </p:cNvPr>
          <p:cNvSpPr txBox="1"/>
          <p:nvPr/>
        </p:nvSpPr>
        <p:spPr>
          <a:xfrm>
            <a:off x="9850889" y="7187276"/>
            <a:ext cx="1441938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Sportlovsaktiviteter</a:t>
            </a:r>
          </a:p>
        </p:txBody>
      </p:sp>
      <p:sp>
        <p:nvSpPr>
          <p:cNvPr id="59" name="textruta 58">
            <a:extLst>
              <a:ext uri="{FF2B5EF4-FFF2-40B4-BE49-F238E27FC236}">
                <a16:creationId xmlns:a16="http://schemas.microsoft.com/office/drawing/2014/main" id="{17B84E0B-BB5B-45F7-A91E-EB248470978E}"/>
              </a:ext>
            </a:extLst>
          </p:cNvPr>
          <p:cNvSpPr txBox="1"/>
          <p:nvPr/>
        </p:nvSpPr>
        <p:spPr>
          <a:xfrm>
            <a:off x="9675825" y="2558258"/>
            <a:ext cx="2381496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Seniormatcher arrangemang</a:t>
            </a:r>
          </a:p>
        </p:txBody>
      </p:sp>
      <p:sp>
        <p:nvSpPr>
          <p:cNvPr id="60" name="Romb 59">
            <a:extLst>
              <a:ext uri="{FF2B5EF4-FFF2-40B4-BE49-F238E27FC236}">
                <a16:creationId xmlns:a16="http://schemas.microsoft.com/office/drawing/2014/main" id="{F4E06E27-CBA8-4999-832F-113BAC1369B8}"/>
              </a:ext>
            </a:extLst>
          </p:cNvPr>
          <p:cNvSpPr/>
          <p:nvPr/>
        </p:nvSpPr>
        <p:spPr>
          <a:xfrm>
            <a:off x="9575810" y="2519271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7" name="Rektangel: rundade hörn 66">
            <a:extLst>
              <a:ext uri="{FF2B5EF4-FFF2-40B4-BE49-F238E27FC236}">
                <a16:creationId xmlns:a16="http://schemas.microsoft.com/office/drawing/2014/main" id="{B96601E6-12DD-4180-8BA7-4DAEF68CF056}"/>
              </a:ext>
            </a:extLst>
          </p:cNvPr>
          <p:cNvSpPr/>
          <p:nvPr/>
        </p:nvSpPr>
        <p:spPr>
          <a:xfrm>
            <a:off x="5533155" y="3376314"/>
            <a:ext cx="1441938" cy="699750"/>
          </a:xfrm>
          <a:prstGeom prst="roundRect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Ungdom</a:t>
            </a:r>
          </a:p>
        </p:txBody>
      </p:sp>
      <p:sp>
        <p:nvSpPr>
          <p:cNvPr id="68" name="Rektangel: rundade hörn 67">
            <a:extLst>
              <a:ext uri="{FF2B5EF4-FFF2-40B4-BE49-F238E27FC236}">
                <a16:creationId xmlns:a16="http://schemas.microsoft.com/office/drawing/2014/main" id="{963020C0-80CE-48BC-9817-D0F2C7E508F2}"/>
              </a:ext>
            </a:extLst>
          </p:cNvPr>
          <p:cNvSpPr/>
          <p:nvPr/>
        </p:nvSpPr>
        <p:spPr>
          <a:xfrm>
            <a:off x="5533155" y="5364520"/>
            <a:ext cx="1441938" cy="699750"/>
          </a:xfrm>
          <a:prstGeom prst="roundRect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Marknad</a:t>
            </a:r>
          </a:p>
        </p:txBody>
      </p:sp>
      <p:sp>
        <p:nvSpPr>
          <p:cNvPr id="69" name="Rektangel: rundade hörn 68">
            <a:extLst>
              <a:ext uri="{FF2B5EF4-FFF2-40B4-BE49-F238E27FC236}">
                <a16:creationId xmlns:a16="http://schemas.microsoft.com/office/drawing/2014/main" id="{BA1703C4-0943-4238-9572-513FD18464F0}"/>
              </a:ext>
            </a:extLst>
          </p:cNvPr>
          <p:cNvSpPr/>
          <p:nvPr/>
        </p:nvSpPr>
        <p:spPr>
          <a:xfrm>
            <a:off x="4626082" y="4424178"/>
            <a:ext cx="1441938" cy="699750"/>
          </a:xfrm>
          <a:prstGeom prst="roundRect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Sport</a:t>
            </a:r>
          </a:p>
        </p:txBody>
      </p:sp>
      <p:sp>
        <p:nvSpPr>
          <p:cNvPr id="70" name="Rektangel: rundade hörn 69">
            <a:extLst>
              <a:ext uri="{FF2B5EF4-FFF2-40B4-BE49-F238E27FC236}">
                <a16:creationId xmlns:a16="http://schemas.microsoft.com/office/drawing/2014/main" id="{BEB380E1-13F5-4A46-A4C3-7ECA044FD175}"/>
              </a:ext>
            </a:extLst>
          </p:cNvPr>
          <p:cNvSpPr/>
          <p:nvPr/>
        </p:nvSpPr>
        <p:spPr>
          <a:xfrm>
            <a:off x="6342184" y="4411444"/>
            <a:ext cx="1441938" cy="699750"/>
          </a:xfrm>
          <a:prstGeom prst="roundRect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Arrangemang</a:t>
            </a:r>
          </a:p>
        </p:txBody>
      </p:sp>
      <p:sp>
        <p:nvSpPr>
          <p:cNvPr id="71" name="textruta 70">
            <a:extLst>
              <a:ext uri="{FF2B5EF4-FFF2-40B4-BE49-F238E27FC236}">
                <a16:creationId xmlns:a16="http://schemas.microsoft.com/office/drawing/2014/main" id="{CA54D2D7-3826-41FB-A2B7-3529CE15931A}"/>
              </a:ext>
            </a:extLst>
          </p:cNvPr>
          <p:cNvSpPr txBox="1"/>
          <p:nvPr/>
        </p:nvSpPr>
        <p:spPr>
          <a:xfrm>
            <a:off x="2558705" y="3553125"/>
            <a:ext cx="922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Barmark</a:t>
            </a:r>
          </a:p>
        </p:txBody>
      </p:sp>
      <p:sp>
        <p:nvSpPr>
          <p:cNvPr id="72" name="textruta 71">
            <a:extLst>
              <a:ext uri="{FF2B5EF4-FFF2-40B4-BE49-F238E27FC236}">
                <a16:creationId xmlns:a16="http://schemas.microsoft.com/office/drawing/2014/main" id="{7F686721-CF1A-4C04-9838-0CBEB81909C0}"/>
              </a:ext>
            </a:extLst>
          </p:cNvPr>
          <p:cNvSpPr txBox="1"/>
          <p:nvPr/>
        </p:nvSpPr>
        <p:spPr>
          <a:xfrm>
            <a:off x="7109270" y="1603763"/>
            <a:ext cx="922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Höstlov</a:t>
            </a:r>
          </a:p>
        </p:txBody>
      </p:sp>
      <p:sp>
        <p:nvSpPr>
          <p:cNvPr id="73" name="textruta 72">
            <a:extLst>
              <a:ext uri="{FF2B5EF4-FFF2-40B4-BE49-F238E27FC236}">
                <a16:creationId xmlns:a16="http://schemas.microsoft.com/office/drawing/2014/main" id="{8970903D-1379-46C8-B132-FD04685881BB}"/>
              </a:ext>
            </a:extLst>
          </p:cNvPr>
          <p:cNvSpPr txBox="1"/>
          <p:nvPr/>
        </p:nvSpPr>
        <p:spPr>
          <a:xfrm>
            <a:off x="5710603" y="1269109"/>
            <a:ext cx="1263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Träningsläger</a:t>
            </a:r>
          </a:p>
        </p:txBody>
      </p:sp>
      <p:sp>
        <p:nvSpPr>
          <p:cNvPr id="74" name="textruta 73">
            <a:extLst>
              <a:ext uri="{FF2B5EF4-FFF2-40B4-BE49-F238E27FC236}">
                <a16:creationId xmlns:a16="http://schemas.microsoft.com/office/drawing/2014/main" id="{2182F84A-9BAB-4D11-A6D7-AC8A29C34BC3}"/>
              </a:ext>
            </a:extLst>
          </p:cNvPr>
          <p:cNvSpPr txBox="1"/>
          <p:nvPr/>
        </p:nvSpPr>
        <p:spPr>
          <a:xfrm>
            <a:off x="3153578" y="2380701"/>
            <a:ext cx="13011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Träning ishall</a:t>
            </a:r>
          </a:p>
        </p:txBody>
      </p:sp>
      <p:sp>
        <p:nvSpPr>
          <p:cNvPr id="75" name="textruta 74">
            <a:extLst>
              <a:ext uri="{FF2B5EF4-FFF2-40B4-BE49-F238E27FC236}">
                <a16:creationId xmlns:a16="http://schemas.microsoft.com/office/drawing/2014/main" id="{B131AB53-FDD1-452C-BD2D-3C8D56D90C2A}"/>
              </a:ext>
            </a:extLst>
          </p:cNvPr>
          <p:cNvSpPr txBox="1"/>
          <p:nvPr/>
        </p:nvSpPr>
        <p:spPr>
          <a:xfrm>
            <a:off x="8316056" y="2110601"/>
            <a:ext cx="1263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Seriestart</a:t>
            </a:r>
          </a:p>
        </p:txBody>
      </p:sp>
      <p:sp>
        <p:nvSpPr>
          <p:cNvPr id="76" name="textruta 75">
            <a:extLst>
              <a:ext uri="{FF2B5EF4-FFF2-40B4-BE49-F238E27FC236}">
                <a16:creationId xmlns:a16="http://schemas.microsoft.com/office/drawing/2014/main" id="{65A33419-4B44-469F-8C92-6BE80B87746F}"/>
              </a:ext>
            </a:extLst>
          </p:cNvPr>
          <p:cNvSpPr txBox="1"/>
          <p:nvPr/>
        </p:nvSpPr>
        <p:spPr>
          <a:xfrm>
            <a:off x="8213896" y="6968806"/>
            <a:ext cx="1441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>
                <a:solidFill>
                  <a:srgbClr val="E92B17"/>
                </a:solidFill>
              </a:rPr>
              <a:t>Avslutning</a:t>
            </a:r>
          </a:p>
        </p:txBody>
      </p:sp>
      <p:sp>
        <p:nvSpPr>
          <p:cNvPr id="77" name="textruta 76">
            <a:extLst>
              <a:ext uri="{FF2B5EF4-FFF2-40B4-BE49-F238E27FC236}">
                <a16:creationId xmlns:a16="http://schemas.microsoft.com/office/drawing/2014/main" id="{0E08FEBE-C879-4D96-A077-5CE2DC53589C}"/>
              </a:ext>
            </a:extLst>
          </p:cNvPr>
          <p:cNvSpPr txBox="1"/>
          <p:nvPr/>
        </p:nvSpPr>
        <p:spPr>
          <a:xfrm>
            <a:off x="2582424" y="2960478"/>
            <a:ext cx="1441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>
                <a:solidFill>
                  <a:srgbClr val="E92B17"/>
                </a:solidFill>
              </a:rPr>
              <a:t>Serieläggning</a:t>
            </a:r>
          </a:p>
        </p:txBody>
      </p:sp>
      <p:sp>
        <p:nvSpPr>
          <p:cNvPr id="78" name="textruta 77">
            <a:extLst>
              <a:ext uri="{FF2B5EF4-FFF2-40B4-BE49-F238E27FC236}">
                <a16:creationId xmlns:a16="http://schemas.microsoft.com/office/drawing/2014/main" id="{A17E6BD8-A8B5-4D48-936F-548EBB29F122}"/>
              </a:ext>
            </a:extLst>
          </p:cNvPr>
          <p:cNvSpPr txBox="1"/>
          <p:nvPr/>
        </p:nvSpPr>
        <p:spPr>
          <a:xfrm>
            <a:off x="3905113" y="7564004"/>
            <a:ext cx="1441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>
                <a:solidFill>
                  <a:srgbClr val="E92B17"/>
                </a:solidFill>
              </a:rPr>
              <a:t>Årsmöte</a:t>
            </a:r>
            <a:br>
              <a:rPr lang="sv-SE" sz="1200" b="1" dirty="0">
                <a:solidFill>
                  <a:srgbClr val="E92B17"/>
                </a:solidFill>
              </a:rPr>
            </a:br>
            <a:r>
              <a:rPr lang="sv-SE" sz="1200" b="1" dirty="0">
                <a:solidFill>
                  <a:srgbClr val="E92B17"/>
                </a:solidFill>
              </a:rPr>
              <a:t>Söråkers IF</a:t>
            </a:r>
          </a:p>
        </p:txBody>
      </p:sp>
      <p:sp>
        <p:nvSpPr>
          <p:cNvPr id="79" name="textruta 78">
            <a:extLst>
              <a:ext uri="{FF2B5EF4-FFF2-40B4-BE49-F238E27FC236}">
                <a16:creationId xmlns:a16="http://schemas.microsoft.com/office/drawing/2014/main" id="{68CF2625-45D7-4AEF-8842-D78910C8269C}"/>
              </a:ext>
            </a:extLst>
          </p:cNvPr>
          <p:cNvSpPr txBox="1"/>
          <p:nvPr/>
        </p:nvSpPr>
        <p:spPr>
          <a:xfrm>
            <a:off x="8850290" y="6608553"/>
            <a:ext cx="922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Sportlov</a:t>
            </a:r>
          </a:p>
        </p:txBody>
      </p:sp>
      <p:sp>
        <p:nvSpPr>
          <p:cNvPr id="80" name="textruta 79">
            <a:extLst>
              <a:ext uri="{FF2B5EF4-FFF2-40B4-BE49-F238E27FC236}">
                <a16:creationId xmlns:a16="http://schemas.microsoft.com/office/drawing/2014/main" id="{5DB657DF-B440-43D2-9BA6-F7141A837331}"/>
              </a:ext>
            </a:extLst>
          </p:cNvPr>
          <p:cNvSpPr txBox="1"/>
          <p:nvPr/>
        </p:nvSpPr>
        <p:spPr>
          <a:xfrm>
            <a:off x="7561532" y="7480643"/>
            <a:ext cx="1441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>
                <a:solidFill>
                  <a:srgbClr val="E92B17"/>
                </a:solidFill>
              </a:rPr>
              <a:t>Utvärdera säsongen</a:t>
            </a:r>
          </a:p>
        </p:txBody>
      </p:sp>
      <p:sp>
        <p:nvSpPr>
          <p:cNvPr id="81" name="textruta 80">
            <a:extLst>
              <a:ext uri="{FF2B5EF4-FFF2-40B4-BE49-F238E27FC236}">
                <a16:creationId xmlns:a16="http://schemas.microsoft.com/office/drawing/2014/main" id="{75CD39E3-7211-48D2-BF94-439769E98150}"/>
              </a:ext>
            </a:extLst>
          </p:cNvPr>
          <p:cNvSpPr txBox="1"/>
          <p:nvPr/>
        </p:nvSpPr>
        <p:spPr>
          <a:xfrm>
            <a:off x="4619168" y="1401613"/>
            <a:ext cx="1177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Ledarträff</a:t>
            </a:r>
            <a:br>
              <a:rPr lang="sv-SE" sz="1200" b="1" dirty="0">
                <a:solidFill>
                  <a:srgbClr val="FF0000"/>
                </a:solidFill>
              </a:rPr>
            </a:br>
            <a:r>
              <a:rPr lang="sv-SE" sz="1200" b="1" dirty="0">
                <a:solidFill>
                  <a:srgbClr val="FF0000"/>
                </a:solidFill>
              </a:rPr>
              <a:t>inventering</a:t>
            </a:r>
          </a:p>
        </p:txBody>
      </p:sp>
      <p:sp>
        <p:nvSpPr>
          <p:cNvPr id="82" name="textruta 81">
            <a:extLst>
              <a:ext uri="{FF2B5EF4-FFF2-40B4-BE49-F238E27FC236}">
                <a16:creationId xmlns:a16="http://schemas.microsoft.com/office/drawing/2014/main" id="{98B9514B-A652-4D6E-9113-A8A92298DC5B}"/>
              </a:ext>
            </a:extLst>
          </p:cNvPr>
          <p:cNvSpPr txBox="1"/>
          <p:nvPr/>
        </p:nvSpPr>
        <p:spPr>
          <a:xfrm>
            <a:off x="2971800" y="6808427"/>
            <a:ext cx="1441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>
                <a:solidFill>
                  <a:srgbClr val="E92B17"/>
                </a:solidFill>
              </a:rPr>
              <a:t>Serieplanering</a:t>
            </a:r>
            <a:br>
              <a:rPr lang="sv-SE" sz="1200" b="1" dirty="0">
                <a:solidFill>
                  <a:srgbClr val="E92B17"/>
                </a:solidFill>
              </a:rPr>
            </a:br>
            <a:r>
              <a:rPr lang="sv-SE" sz="1200" b="1" dirty="0">
                <a:solidFill>
                  <a:srgbClr val="E92B17"/>
                </a:solidFill>
              </a:rPr>
              <a:t>uppstart</a:t>
            </a:r>
          </a:p>
        </p:txBody>
      </p:sp>
      <p:sp>
        <p:nvSpPr>
          <p:cNvPr id="83" name="textruta 82">
            <a:extLst>
              <a:ext uri="{FF2B5EF4-FFF2-40B4-BE49-F238E27FC236}">
                <a16:creationId xmlns:a16="http://schemas.microsoft.com/office/drawing/2014/main" id="{B5F82176-6A77-4917-9C3F-D55B7A32806D}"/>
              </a:ext>
            </a:extLst>
          </p:cNvPr>
          <p:cNvSpPr txBox="1"/>
          <p:nvPr/>
        </p:nvSpPr>
        <p:spPr>
          <a:xfrm>
            <a:off x="5399336" y="8087224"/>
            <a:ext cx="1441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>
                <a:solidFill>
                  <a:srgbClr val="E92B17"/>
                </a:solidFill>
              </a:rPr>
              <a:t>Förbundsmöten</a:t>
            </a:r>
          </a:p>
        </p:txBody>
      </p:sp>
      <p:sp>
        <p:nvSpPr>
          <p:cNvPr id="84" name="textruta 83">
            <a:extLst>
              <a:ext uri="{FF2B5EF4-FFF2-40B4-BE49-F238E27FC236}">
                <a16:creationId xmlns:a16="http://schemas.microsoft.com/office/drawing/2014/main" id="{F19DFC95-0240-4994-94C8-2F742CFE49FB}"/>
              </a:ext>
            </a:extLst>
          </p:cNvPr>
          <p:cNvSpPr txBox="1"/>
          <p:nvPr/>
        </p:nvSpPr>
        <p:spPr>
          <a:xfrm>
            <a:off x="3651006" y="1906972"/>
            <a:ext cx="1441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>
                <a:solidFill>
                  <a:srgbClr val="E92B17"/>
                </a:solidFill>
              </a:rPr>
              <a:t>Förbundsmöten</a:t>
            </a:r>
          </a:p>
        </p:txBody>
      </p:sp>
      <p:sp>
        <p:nvSpPr>
          <p:cNvPr id="85" name="textruta 84">
            <a:extLst>
              <a:ext uri="{FF2B5EF4-FFF2-40B4-BE49-F238E27FC236}">
                <a16:creationId xmlns:a16="http://schemas.microsoft.com/office/drawing/2014/main" id="{635C9F51-2218-44BB-93C7-2785A601D61A}"/>
              </a:ext>
            </a:extLst>
          </p:cNvPr>
          <p:cNvSpPr txBox="1"/>
          <p:nvPr/>
        </p:nvSpPr>
        <p:spPr>
          <a:xfrm>
            <a:off x="8573141" y="2464717"/>
            <a:ext cx="1263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Ungdom</a:t>
            </a:r>
            <a:br>
              <a:rPr lang="sv-SE" sz="1200" b="1" dirty="0">
                <a:solidFill>
                  <a:srgbClr val="FF0000"/>
                </a:solidFill>
              </a:rPr>
            </a:br>
            <a:r>
              <a:rPr lang="sv-SE" sz="1200" b="1" dirty="0">
                <a:solidFill>
                  <a:srgbClr val="FF0000"/>
                </a:solidFill>
              </a:rPr>
              <a:t>P/F14, P12, P10/F10</a:t>
            </a:r>
          </a:p>
        </p:txBody>
      </p:sp>
      <p:sp>
        <p:nvSpPr>
          <p:cNvPr id="86" name="textruta 85">
            <a:extLst>
              <a:ext uri="{FF2B5EF4-FFF2-40B4-BE49-F238E27FC236}">
                <a16:creationId xmlns:a16="http://schemas.microsoft.com/office/drawing/2014/main" id="{93918F84-7212-40BF-B649-0D5A1277FBEE}"/>
              </a:ext>
            </a:extLst>
          </p:cNvPr>
          <p:cNvSpPr txBox="1"/>
          <p:nvPr/>
        </p:nvSpPr>
        <p:spPr>
          <a:xfrm>
            <a:off x="9108637" y="3234860"/>
            <a:ext cx="1263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F17 serie</a:t>
            </a:r>
          </a:p>
        </p:txBody>
      </p:sp>
      <p:sp>
        <p:nvSpPr>
          <p:cNvPr id="87" name="textruta 86">
            <a:extLst>
              <a:ext uri="{FF2B5EF4-FFF2-40B4-BE49-F238E27FC236}">
                <a16:creationId xmlns:a16="http://schemas.microsoft.com/office/drawing/2014/main" id="{E72B2898-956A-4FF1-9222-4F9F17D005DD}"/>
              </a:ext>
            </a:extLst>
          </p:cNvPr>
          <p:cNvSpPr txBox="1"/>
          <p:nvPr/>
        </p:nvSpPr>
        <p:spPr>
          <a:xfrm>
            <a:off x="9307459" y="4282808"/>
            <a:ext cx="1263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Herr </a:t>
            </a:r>
            <a:r>
              <a:rPr lang="sv-SE" sz="1200" b="1" dirty="0" err="1">
                <a:solidFill>
                  <a:srgbClr val="FF0000"/>
                </a:solidFill>
              </a:rPr>
              <a:t>Div</a:t>
            </a:r>
            <a:r>
              <a:rPr lang="sv-SE" sz="1200" b="1" dirty="0">
                <a:solidFill>
                  <a:srgbClr val="FF0000"/>
                </a:solidFill>
              </a:rPr>
              <a:t> 1</a:t>
            </a:r>
          </a:p>
        </p:txBody>
      </p:sp>
      <p:sp>
        <p:nvSpPr>
          <p:cNvPr id="88" name="textruta 87">
            <a:extLst>
              <a:ext uri="{FF2B5EF4-FFF2-40B4-BE49-F238E27FC236}">
                <a16:creationId xmlns:a16="http://schemas.microsoft.com/office/drawing/2014/main" id="{E92FFCC5-4AF7-4211-A78E-86F301A7AADD}"/>
              </a:ext>
            </a:extLst>
          </p:cNvPr>
          <p:cNvSpPr txBox="1"/>
          <p:nvPr/>
        </p:nvSpPr>
        <p:spPr>
          <a:xfrm>
            <a:off x="9265961" y="4777618"/>
            <a:ext cx="1263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Damallsvenskan</a:t>
            </a:r>
          </a:p>
        </p:txBody>
      </p:sp>
      <p:sp>
        <p:nvSpPr>
          <p:cNvPr id="89" name="textruta 88">
            <a:extLst>
              <a:ext uri="{FF2B5EF4-FFF2-40B4-BE49-F238E27FC236}">
                <a16:creationId xmlns:a16="http://schemas.microsoft.com/office/drawing/2014/main" id="{7F684664-0E7C-48A6-A1AB-5B9998C4174F}"/>
              </a:ext>
            </a:extLst>
          </p:cNvPr>
          <p:cNvSpPr txBox="1"/>
          <p:nvPr/>
        </p:nvSpPr>
        <p:spPr>
          <a:xfrm>
            <a:off x="7699130" y="1765316"/>
            <a:ext cx="922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Skridsko-skolan</a:t>
            </a:r>
          </a:p>
        </p:txBody>
      </p:sp>
      <p:sp>
        <p:nvSpPr>
          <p:cNvPr id="90" name="textruta 89">
            <a:extLst>
              <a:ext uri="{FF2B5EF4-FFF2-40B4-BE49-F238E27FC236}">
                <a16:creationId xmlns:a16="http://schemas.microsoft.com/office/drawing/2014/main" id="{9F6DA0B8-3F8D-42B6-BDB6-B39DC2E7A31F}"/>
              </a:ext>
            </a:extLst>
          </p:cNvPr>
          <p:cNvSpPr txBox="1"/>
          <p:nvPr/>
        </p:nvSpPr>
        <p:spPr>
          <a:xfrm>
            <a:off x="2209068" y="5106514"/>
            <a:ext cx="1441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>
                <a:solidFill>
                  <a:srgbClr val="E92B17"/>
                </a:solidFill>
              </a:rPr>
              <a:t>Anmälan</a:t>
            </a:r>
          </a:p>
          <a:p>
            <a:pPr algn="ctr"/>
            <a:r>
              <a:rPr lang="sv-SE" sz="1200" b="1" dirty="0">
                <a:solidFill>
                  <a:srgbClr val="E92B17"/>
                </a:solidFill>
              </a:rPr>
              <a:t>Ungdomscuper</a:t>
            </a:r>
          </a:p>
        </p:txBody>
      </p:sp>
      <p:sp>
        <p:nvSpPr>
          <p:cNvPr id="91" name="textruta 90">
            <a:extLst>
              <a:ext uri="{FF2B5EF4-FFF2-40B4-BE49-F238E27FC236}">
                <a16:creationId xmlns:a16="http://schemas.microsoft.com/office/drawing/2014/main" id="{8B4B3272-6B77-4077-8F74-AC8B44A1ABC1}"/>
              </a:ext>
            </a:extLst>
          </p:cNvPr>
          <p:cNvSpPr txBox="1"/>
          <p:nvPr/>
        </p:nvSpPr>
        <p:spPr>
          <a:xfrm>
            <a:off x="6812782" y="7805354"/>
            <a:ext cx="1007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Ledarträff</a:t>
            </a:r>
            <a:br>
              <a:rPr lang="sv-SE" sz="1200" b="1" dirty="0">
                <a:solidFill>
                  <a:srgbClr val="FF0000"/>
                </a:solidFill>
              </a:rPr>
            </a:br>
            <a:r>
              <a:rPr lang="sv-SE" sz="1200" b="1" dirty="0">
                <a:solidFill>
                  <a:srgbClr val="FF0000"/>
                </a:solidFill>
              </a:rPr>
              <a:t>avslutning</a:t>
            </a:r>
          </a:p>
        </p:txBody>
      </p:sp>
      <p:sp>
        <p:nvSpPr>
          <p:cNvPr id="92" name="Romb 91">
            <a:extLst>
              <a:ext uri="{FF2B5EF4-FFF2-40B4-BE49-F238E27FC236}">
                <a16:creationId xmlns:a16="http://schemas.microsoft.com/office/drawing/2014/main" id="{6CBD0F57-ACD3-42F2-87F3-E09EC2C2FD10}"/>
              </a:ext>
            </a:extLst>
          </p:cNvPr>
          <p:cNvSpPr/>
          <p:nvPr/>
        </p:nvSpPr>
        <p:spPr>
          <a:xfrm>
            <a:off x="3161410" y="5472265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3" name="Romb 92">
            <a:extLst>
              <a:ext uri="{FF2B5EF4-FFF2-40B4-BE49-F238E27FC236}">
                <a16:creationId xmlns:a16="http://schemas.microsoft.com/office/drawing/2014/main" id="{36F05830-04F3-4AA1-83AD-B4D974990F8D}"/>
              </a:ext>
            </a:extLst>
          </p:cNvPr>
          <p:cNvSpPr/>
          <p:nvPr/>
        </p:nvSpPr>
        <p:spPr>
          <a:xfrm>
            <a:off x="3247020" y="3620589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4" name="Romb 93">
            <a:extLst>
              <a:ext uri="{FF2B5EF4-FFF2-40B4-BE49-F238E27FC236}">
                <a16:creationId xmlns:a16="http://schemas.microsoft.com/office/drawing/2014/main" id="{E8148297-1B14-49F2-96A8-8D0F49704D8B}"/>
              </a:ext>
            </a:extLst>
          </p:cNvPr>
          <p:cNvSpPr/>
          <p:nvPr/>
        </p:nvSpPr>
        <p:spPr>
          <a:xfrm>
            <a:off x="3651006" y="2888247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5" name="Romb 94">
            <a:extLst>
              <a:ext uri="{FF2B5EF4-FFF2-40B4-BE49-F238E27FC236}">
                <a16:creationId xmlns:a16="http://schemas.microsoft.com/office/drawing/2014/main" id="{03772BE5-ADE8-434E-94AF-286090158ACF}"/>
              </a:ext>
            </a:extLst>
          </p:cNvPr>
          <p:cNvSpPr/>
          <p:nvPr/>
        </p:nvSpPr>
        <p:spPr>
          <a:xfrm>
            <a:off x="4116369" y="2467337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6" name="Romb 95">
            <a:extLst>
              <a:ext uri="{FF2B5EF4-FFF2-40B4-BE49-F238E27FC236}">
                <a16:creationId xmlns:a16="http://schemas.microsoft.com/office/drawing/2014/main" id="{2D552A0D-7D5A-4C94-BB98-42C62C85288D}"/>
              </a:ext>
            </a:extLst>
          </p:cNvPr>
          <p:cNvSpPr/>
          <p:nvPr/>
        </p:nvSpPr>
        <p:spPr>
          <a:xfrm>
            <a:off x="4900246" y="2024211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7" name="Romb 96">
            <a:extLst>
              <a:ext uri="{FF2B5EF4-FFF2-40B4-BE49-F238E27FC236}">
                <a16:creationId xmlns:a16="http://schemas.microsoft.com/office/drawing/2014/main" id="{41B4606E-1E4E-4363-BD30-2F56D55181C4}"/>
              </a:ext>
            </a:extLst>
          </p:cNvPr>
          <p:cNvSpPr/>
          <p:nvPr/>
        </p:nvSpPr>
        <p:spPr>
          <a:xfrm>
            <a:off x="5473141" y="1834005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8" name="Romb 97">
            <a:extLst>
              <a:ext uri="{FF2B5EF4-FFF2-40B4-BE49-F238E27FC236}">
                <a16:creationId xmlns:a16="http://schemas.microsoft.com/office/drawing/2014/main" id="{08F5825F-3DD8-4CFD-AA15-E28A60F9B971}"/>
              </a:ext>
            </a:extLst>
          </p:cNvPr>
          <p:cNvSpPr/>
          <p:nvPr/>
        </p:nvSpPr>
        <p:spPr>
          <a:xfrm>
            <a:off x="6193302" y="1765315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9" name="Romb 98">
            <a:extLst>
              <a:ext uri="{FF2B5EF4-FFF2-40B4-BE49-F238E27FC236}">
                <a16:creationId xmlns:a16="http://schemas.microsoft.com/office/drawing/2014/main" id="{EC2C1569-9B9F-4661-B186-9EC6F2F9B855}"/>
              </a:ext>
            </a:extLst>
          </p:cNvPr>
          <p:cNvSpPr/>
          <p:nvPr/>
        </p:nvSpPr>
        <p:spPr>
          <a:xfrm>
            <a:off x="7072842" y="1913833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0" name="Romb 99">
            <a:extLst>
              <a:ext uri="{FF2B5EF4-FFF2-40B4-BE49-F238E27FC236}">
                <a16:creationId xmlns:a16="http://schemas.microsoft.com/office/drawing/2014/main" id="{68ED0E9D-48ED-481F-AE94-1F04721BA86D}"/>
              </a:ext>
            </a:extLst>
          </p:cNvPr>
          <p:cNvSpPr/>
          <p:nvPr/>
        </p:nvSpPr>
        <p:spPr>
          <a:xfrm>
            <a:off x="7528506" y="2076457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1" name="Romb 100">
            <a:extLst>
              <a:ext uri="{FF2B5EF4-FFF2-40B4-BE49-F238E27FC236}">
                <a16:creationId xmlns:a16="http://schemas.microsoft.com/office/drawing/2014/main" id="{F1B7E1B6-A280-4EEB-8E49-85455CE150DE}"/>
              </a:ext>
            </a:extLst>
          </p:cNvPr>
          <p:cNvSpPr/>
          <p:nvPr/>
        </p:nvSpPr>
        <p:spPr>
          <a:xfrm>
            <a:off x="7952359" y="2346402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2" name="Romb 101">
            <a:extLst>
              <a:ext uri="{FF2B5EF4-FFF2-40B4-BE49-F238E27FC236}">
                <a16:creationId xmlns:a16="http://schemas.microsoft.com/office/drawing/2014/main" id="{CA0FEEFC-4A19-4C7D-BB13-AFED557B8CF2}"/>
              </a:ext>
            </a:extLst>
          </p:cNvPr>
          <p:cNvSpPr/>
          <p:nvPr/>
        </p:nvSpPr>
        <p:spPr>
          <a:xfrm>
            <a:off x="8585800" y="6425670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3" name="Romb 102">
            <a:extLst>
              <a:ext uri="{FF2B5EF4-FFF2-40B4-BE49-F238E27FC236}">
                <a16:creationId xmlns:a16="http://schemas.microsoft.com/office/drawing/2014/main" id="{89DD4942-0F4F-48B2-8653-3C92E0A76114}"/>
              </a:ext>
            </a:extLst>
          </p:cNvPr>
          <p:cNvSpPr/>
          <p:nvPr/>
        </p:nvSpPr>
        <p:spPr>
          <a:xfrm>
            <a:off x="8207631" y="6811763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4" name="Romb 103">
            <a:extLst>
              <a:ext uri="{FF2B5EF4-FFF2-40B4-BE49-F238E27FC236}">
                <a16:creationId xmlns:a16="http://schemas.microsoft.com/office/drawing/2014/main" id="{ED4E64F4-1E56-48D0-ABD1-839AA9FB750F}"/>
              </a:ext>
            </a:extLst>
          </p:cNvPr>
          <p:cNvSpPr/>
          <p:nvPr/>
        </p:nvSpPr>
        <p:spPr>
          <a:xfrm>
            <a:off x="7702795" y="7155966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5" name="Romb 104">
            <a:extLst>
              <a:ext uri="{FF2B5EF4-FFF2-40B4-BE49-F238E27FC236}">
                <a16:creationId xmlns:a16="http://schemas.microsoft.com/office/drawing/2014/main" id="{1A6F05D1-4A94-4307-8848-599FA831E95B}"/>
              </a:ext>
            </a:extLst>
          </p:cNvPr>
          <p:cNvSpPr/>
          <p:nvPr/>
        </p:nvSpPr>
        <p:spPr>
          <a:xfrm>
            <a:off x="6835466" y="7512085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6" name="Romb 105">
            <a:extLst>
              <a:ext uri="{FF2B5EF4-FFF2-40B4-BE49-F238E27FC236}">
                <a16:creationId xmlns:a16="http://schemas.microsoft.com/office/drawing/2014/main" id="{1D385D48-7489-43C2-AE91-FCA7810C6ABD}"/>
              </a:ext>
            </a:extLst>
          </p:cNvPr>
          <p:cNvSpPr/>
          <p:nvPr/>
        </p:nvSpPr>
        <p:spPr>
          <a:xfrm>
            <a:off x="5897003" y="7574324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7" name="Romb 106">
            <a:extLst>
              <a:ext uri="{FF2B5EF4-FFF2-40B4-BE49-F238E27FC236}">
                <a16:creationId xmlns:a16="http://schemas.microsoft.com/office/drawing/2014/main" id="{80AB0D68-1385-4414-BA1A-5A8FF65C9CCA}"/>
              </a:ext>
            </a:extLst>
          </p:cNvPr>
          <p:cNvSpPr/>
          <p:nvPr/>
        </p:nvSpPr>
        <p:spPr>
          <a:xfrm>
            <a:off x="4737376" y="7252691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8" name="Romb 107">
            <a:extLst>
              <a:ext uri="{FF2B5EF4-FFF2-40B4-BE49-F238E27FC236}">
                <a16:creationId xmlns:a16="http://schemas.microsoft.com/office/drawing/2014/main" id="{FD181E19-E3CF-4A1D-A2E1-1709DE3730AF}"/>
              </a:ext>
            </a:extLst>
          </p:cNvPr>
          <p:cNvSpPr/>
          <p:nvPr/>
        </p:nvSpPr>
        <p:spPr>
          <a:xfrm>
            <a:off x="3861808" y="6654719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9" name="Ellips 108">
            <a:extLst>
              <a:ext uri="{FF2B5EF4-FFF2-40B4-BE49-F238E27FC236}">
                <a16:creationId xmlns:a16="http://schemas.microsoft.com/office/drawing/2014/main" id="{AF92556C-2005-406B-B322-12799BEAB22E}"/>
              </a:ext>
            </a:extLst>
          </p:cNvPr>
          <p:cNvSpPr/>
          <p:nvPr/>
        </p:nvSpPr>
        <p:spPr>
          <a:xfrm>
            <a:off x="3153578" y="1906972"/>
            <a:ext cx="6163760" cy="580117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0" name="textruta 109">
            <a:extLst>
              <a:ext uri="{FF2B5EF4-FFF2-40B4-BE49-F238E27FC236}">
                <a16:creationId xmlns:a16="http://schemas.microsoft.com/office/drawing/2014/main" id="{B6097FD2-AA5A-455B-B180-AF19115EE041}"/>
              </a:ext>
            </a:extLst>
          </p:cNvPr>
          <p:cNvSpPr txBox="1"/>
          <p:nvPr/>
        </p:nvSpPr>
        <p:spPr>
          <a:xfrm>
            <a:off x="6208935" y="1425848"/>
            <a:ext cx="1441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>
                <a:solidFill>
                  <a:srgbClr val="E92B17"/>
                </a:solidFill>
              </a:rPr>
              <a:t>Föräldramöten</a:t>
            </a:r>
          </a:p>
        </p:txBody>
      </p:sp>
      <p:sp>
        <p:nvSpPr>
          <p:cNvPr id="111" name="Romb 110">
            <a:extLst>
              <a:ext uri="{FF2B5EF4-FFF2-40B4-BE49-F238E27FC236}">
                <a16:creationId xmlns:a16="http://schemas.microsoft.com/office/drawing/2014/main" id="{D16FB10C-1FD5-44AD-A2B8-04F83BD46A96}"/>
              </a:ext>
            </a:extLst>
          </p:cNvPr>
          <p:cNvSpPr/>
          <p:nvPr/>
        </p:nvSpPr>
        <p:spPr>
          <a:xfrm>
            <a:off x="6684942" y="1801653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2" name="textruta 111">
            <a:extLst>
              <a:ext uri="{FF2B5EF4-FFF2-40B4-BE49-F238E27FC236}">
                <a16:creationId xmlns:a16="http://schemas.microsoft.com/office/drawing/2014/main" id="{9C2E7E6F-F555-4317-A4D3-214B213E3833}"/>
              </a:ext>
            </a:extLst>
          </p:cNvPr>
          <p:cNvSpPr txBox="1"/>
          <p:nvPr/>
        </p:nvSpPr>
        <p:spPr>
          <a:xfrm>
            <a:off x="9032964" y="5871571"/>
            <a:ext cx="1163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Föräldramöten</a:t>
            </a:r>
          </a:p>
        </p:txBody>
      </p:sp>
      <p:sp>
        <p:nvSpPr>
          <p:cNvPr id="113" name="Romb 112">
            <a:extLst>
              <a:ext uri="{FF2B5EF4-FFF2-40B4-BE49-F238E27FC236}">
                <a16:creationId xmlns:a16="http://schemas.microsoft.com/office/drawing/2014/main" id="{A1C48B66-4582-45A0-B364-4460840D3D77}"/>
              </a:ext>
            </a:extLst>
          </p:cNvPr>
          <p:cNvSpPr/>
          <p:nvPr/>
        </p:nvSpPr>
        <p:spPr>
          <a:xfrm>
            <a:off x="9008900" y="5688688"/>
            <a:ext cx="234461" cy="230833"/>
          </a:xfrm>
          <a:prstGeom prst="diamond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4" name="Romb 113">
            <a:extLst>
              <a:ext uri="{FF2B5EF4-FFF2-40B4-BE49-F238E27FC236}">
                <a16:creationId xmlns:a16="http://schemas.microsoft.com/office/drawing/2014/main" id="{2A8279C6-56A8-4DC5-ADF8-F8F0232CEB3D}"/>
              </a:ext>
            </a:extLst>
          </p:cNvPr>
          <p:cNvSpPr/>
          <p:nvPr/>
        </p:nvSpPr>
        <p:spPr>
          <a:xfrm>
            <a:off x="10133463" y="5954760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5" name="textruta 114">
            <a:extLst>
              <a:ext uri="{FF2B5EF4-FFF2-40B4-BE49-F238E27FC236}">
                <a16:creationId xmlns:a16="http://schemas.microsoft.com/office/drawing/2014/main" id="{3ADB11F2-8414-46CD-977A-74FBE5FC64AD}"/>
              </a:ext>
            </a:extLst>
          </p:cNvPr>
          <p:cNvSpPr txBox="1"/>
          <p:nvPr/>
        </p:nvSpPr>
        <p:spPr>
          <a:xfrm>
            <a:off x="10367304" y="5951693"/>
            <a:ext cx="1617785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Derbyn - bandyhelger</a:t>
            </a:r>
          </a:p>
        </p:txBody>
      </p:sp>
      <p:sp>
        <p:nvSpPr>
          <p:cNvPr id="116" name="Romb 115">
            <a:extLst>
              <a:ext uri="{FF2B5EF4-FFF2-40B4-BE49-F238E27FC236}">
                <a16:creationId xmlns:a16="http://schemas.microsoft.com/office/drawing/2014/main" id="{6E1A4137-07D5-4238-B610-4CDBFCC0932E}"/>
              </a:ext>
            </a:extLst>
          </p:cNvPr>
          <p:cNvSpPr/>
          <p:nvPr/>
        </p:nvSpPr>
        <p:spPr>
          <a:xfrm>
            <a:off x="9167177" y="7480643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7" name="textruta 116">
            <a:extLst>
              <a:ext uri="{FF2B5EF4-FFF2-40B4-BE49-F238E27FC236}">
                <a16:creationId xmlns:a16="http://schemas.microsoft.com/office/drawing/2014/main" id="{FA4B6B36-9B06-4F6E-9631-AF07C0467B31}"/>
              </a:ext>
            </a:extLst>
          </p:cNvPr>
          <p:cNvSpPr txBox="1"/>
          <p:nvPr/>
        </p:nvSpPr>
        <p:spPr>
          <a:xfrm>
            <a:off x="8922246" y="7539704"/>
            <a:ext cx="2021493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Kvalspel</a:t>
            </a:r>
          </a:p>
        </p:txBody>
      </p:sp>
      <p:sp>
        <p:nvSpPr>
          <p:cNvPr id="118" name="textruta 117">
            <a:extLst>
              <a:ext uri="{FF2B5EF4-FFF2-40B4-BE49-F238E27FC236}">
                <a16:creationId xmlns:a16="http://schemas.microsoft.com/office/drawing/2014/main" id="{D172944D-07B3-4532-82CD-D3B623346C3F}"/>
              </a:ext>
            </a:extLst>
          </p:cNvPr>
          <p:cNvSpPr txBox="1"/>
          <p:nvPr/>
        </p:nvSpPr>
        <p:spPr>
          <a:xfrm>
            <a:off x="10061181" y="6792687"/>
            <a:ext cx="1983575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Avslutning medaljutdelning</a:t>
            </a:r>
          </a:p>
        </p:txBody>
      </p:sp>
      <p:sp>
        <p:nvSpPr>
          <p:cNvPr id="119" name="Romb 118">
            <a:extLst>
              <a:ext uri="{FF2B5EF4-FFF2-40B4-BE49-F238E27FC236}">
                <a16:creationId xmlns:a16="http://schemas.microsoft.com/office/drawing/2014/main" id="{72F40E1F-007C-4703-8CCE-1148704C6DEE}"/>
              </a:ext>
            </a:extLst>
          </p:cNvPr>
          <p:cNvSpPr/>
          <p:nvPr/>
        </p:nvSpPr>
        <p:spPr>
          <a:xfrm>
            <a:off x="9748684" y="6792936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0" name="Romb 119">
            <a:extLst>
              <a:ext uri="{FF2B5EF4-FFF2-40B4-BE49-F238E27FC236}">
                <a16:creationId xmlns:a16="http://schemas.microsoft.com/office/drawing/2014/main" id="{5DC3A87D-79E2-4F7F-BDA2-986E41296B12}"/>
              </a:ext>
            </a:extLst>
          </p:cNvPr>
          <p:cNvSpPr/>
          <p:nvPr/>
        </p:nvSpPr>
        <p:spPr>
          <a:xfrm>
            <a:off x="5974474" y="8712854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1" name="textruta 120">
            <a:extLst>
              <a:ext uri="{FF2B5EF4-FFF2-40B4-BE49-F238E27FC236}">
                <a16:creationId xmlns:a16="http://schemas.microsoft.com/office/drawing/2014/main" id="{99921008-09BB-49DF-84CB-DAA44411212F}"/>
              </a:ext>
            </a:extLst>
          </p:cNvPr>
          <p:cNvSpPr txBox="1"/>
          <p:nvPr/>
        </p:nvSpPr>
        <p:spPr>
          <a:xfrm>
            <a:off x="5918372" y="8706183"/>
            <a:ext cx="1441938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Grillning</a:t>
            </a:r>
            <a:br>
              <a:rPr lang="sv-SE" sz="1200" b="1" dirty="0"/>
            </a:br>
            <a:r>
              <a:rPr lang="sv-SE" sz="1200" b="1" dirty="0"/>
              <a:t>aktivitet</a:t>
            </a:r>
          </a:p>
        </p:txBody>
      </p:sp>
      <p:sp>
        <p:nvSpPr>
          <p:cNvPr id="122" name="Pil: femhörning 121">
            <a:extLst>
              <a:ext uri="{FF2B5EF4-FFF2-40B4-BE49-F238E27FC236}">
                <a16:creationId xmlns:a16="http://schemas.microsoft.com/office/drawing/2014/main" id="{17C26173-2ED1-4068-9028-8593BD1AF0FE}"/>
              </a:ext>
            </a:extLst>
          </p:cNvPr>
          <p:cNvSpPr/>
          <p:nvPr/>
        </p:nvSpPr>
        <p:spPr>
          <a:xfrm>
            <a:off x="351799" y="7480643"/>
            <a:ext cx="1299486" cy="60207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Förenings-</a:t>
            </a:r>
            <a:br>
              <a:rPr lang="sv-SE" sz="1400" dirty="0"/>
            </a:br>
            <a:r>
              <a:rPr lang="sv-SE" sz="1400" dirty="0"/>
              <a:t>möten</a:t>
            </a:r>
          </a:p>
        </p:txBody>
      </p:sp>
      <p:sp>
        <p:nvSpPr>
          <p:cNvPr id="130" name="textruta 129">
            <a:extLst>
              <a:ext uri="{FF2B5EF4-FFF2-40B4-BE49-F238E27FC236}">
                <a16:creationId xmlns:a16="http://schemas.microsoft.com/office/drawing/2014/main" id="{9A46F734-0B0D-4C78-9815-FD98B7A06305}"/>
              </a:ext>
            </a:extLst>
          </p:cNvPr>
          <p:cNvSpPr txBox="1"/>
          <p:nvPr/>
        </p:nvSpPr>
        <p:spPr>
          <a:xfrm>
            <a:off x="974692" y="4687768"/>
            <a:ext cx="1441938" cy="276999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200" b="1" dirty="0"/>
              <a:t>Cykelloppet</a:t>
            </a:r>
          </a:p>
        </p:txBody>
      </p:sp>
      <p:sp>
        <p:nvSpPr>
          <p:cNvPr id="131" name="Romb 130">
            <a:extLst>
              <a:ext uri="{FF2B5EF4-FFF2-40B4-BE49-F238E27FC236}">
                <a16:creationId xmlns:a16="http://schemas.microsoft.com/office/drawing/2014/main" id="{ED607A53-49CE-4140-94EA-56E9ACD787C9}"/>
              </a:ext>
            </a:extLst>
          </p:cNvPr>
          <p:cNvSpPr/>
          <p:nvPr/>
        </p:nvSpPr>
        <p:spPr>
          <a:xfrm>
            <a:off x="2133505" y="4770610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2" name="Romb 131">
            <a:extLst>
              <a:ext uri="{FF2B5EF4-FFF2-40B4-BE49-F238E27FC236}">
                <a16:creationId xmlns:a16="http://schemas.microsoft.com/office/drawing/2014/main" id="{B4C3CCA5-CE53-4F30-A3E7-31642AB2AAA7}"/>
              </a:ext>
            </a:extLst>
          </p:cNvPr>
          <p:cNvSpPr/>
          <p:nvPr/>
        </p:nvSpPr>
        <p:spPr>
          <a:xfrm>
            <a:off x="4664213" y="1150348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7" name="textruta 146">
            <a:extLst>
              <a:ext uri="{FF2B5EF4-FFF2-40B4-BE49-F238E27FC236}">
                <a16:creationId xmlns:a16="http://schemas.microsoft.com/office/drawing/2014/main" id="{FA187328-FA37-40F3-BCC8-D4E533249D24}"/>
              </a:ext>
            </a:extLst>
          </p:cNvPr>
          <p:cNvSpPr txBox="1"/>
          <p:nvPr/>
        </p:nvSpPr>
        <p:spPr>
          <a:xfrm>
            <a:off x="9399328" y="1905684"/>
            <a:ext cx="1655298" cy="276999"/>
          </a:xfrm>
          <a:prstGeom prst="rect">
            <a:avLst/>
          </a:prstGeom>
          <a:noFill/>
          <a:ln w="6350">
            <a:noFill/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200" b="1" dirty="0"/>
              <a:t>Föreningsutbildningar</a:t>
            </a:r>
          </a:p>
        </p:txBody>
      </p:sp>
      <p:sp>
        <p:nvSpPr>
          <p:cNvPr id="123" name="textruta 122">
            <a:extLst>
              <a:ext uri="{FF2B5EF4-FFF2-40B4-BE49-F238E27FC236}">
                <a16:creationId xmlns:a16="http://schemas.microsoft.com/office/drawing/2014/main" id="{3BF8C44D-A68B-4112-9B32-1A430624AF35}"/>
              </a:ext>
            </a:extLst>
          </p:cNvPr>
          <p:cNvSpPr txBox="1"/>
          <p:nvPr/>
        </p:nvSpPr>
        <p:spPr>
          <a:xfrm>
            <a:off x="9296191" y="3722450"/>
            <a:ext cx="1263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F15 serie</a:t>
            </a:r>
          </a:p>
        </p:txBody>
      </p:sp>
      <p:sp>
        <p:nvSpPr>
          <p:cNvPr id="124" name="textruta 123">
            <a:extLst>
              <a:ext uri="{FF2B5EF4-FFF2-40B4-BE49-F238E27FC236}">
                <a16:creationId xmlns:a16="http://schemas.microsoft.com/office/drawing/2014/main" id="{3F99602D-CF09-45B9-9FB9-A0F205F8CD3B}"/>
              </a:ext>
            </a:extLst>
          </p:cNvPr>
          <p:cNvSpPr txBox="1"/>
          <p:nvPr/>
        </p:nvSpPr>
        <p:spPr>
          <a:xfrm>
            <a:off x="9353375" y="5173414"/>
            <a:ext cx="922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FF0000"/>
                </a:solidFill>
              </a:rPr>
              <a:t>Bandy-skola</a:t>
            </a:r>
          </a:p>
        </p:txBody>
      </p:sp>
      <p:sp>
        <p:nvSpPr>
          <p:cNvPr id="2" name="Pil: femhörning 1">
            <a:extLst>
              <a:ext uri="{FF2B5EF4-FFF2-40B4-BE49-F238E27FC236}">
                <a16:creationId xmlns:a16="http://schemas.microsoft.com/office/drawing/2014/main" id="{6E744039-EE32-4089-B2FA-27E85DE37A69}"/>
              </a:ext>
            </a:extLst>
          </p:cNvPr>
          <p:cNvSpPr/>
          <p:nvPr/>
        </p:nvSpPr>
        <p:spPr>
          <a:xfrm rot="18456269">
            <a:off x="6421209" y="2301414"/>
            <a:ext cx="901974" cy="425950"/>
          </a:xfrm>
          <a:prstGeom prst="homePlat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2"/>
                </a:solidFill>
              </a:rPr>
              <a:t>IS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7F532D7-D64B-4FAD-AB74-EFAAB77C9B24}"/>
              </a:ext>
            </a:extLst>
          </p:cNvPr>
          <p:cNvSpPr txBox="1"/>
          <p:nvPr/>
        </p:nvSpPr>
        <p:spPr>
          <a:xfrm>
            <a:off x="1484147" y="6535806"/>
            <a:ext cx="1441938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Grillning</a:t>
            </a:r>
          </a:p>
          <a:p>
            <a:pPr algn="ctr"/>
            <a:r>
              <a:rPr lang="sv-SE" sz="1200" b="1" dirty="0"/>
              <a:t>arbeten</a:t>
            </a:r>
          </a:p>
        </p:txBody>
      </p:sp>
      <p:sp>
        <p:nvSpPr>
          <p:cNvPr id="6" name="Romb 5">
            <a:extLst>
              <a:ext uri="{FF2B5EF4-FFF2-40B4-BE49-F238E27FC236}">
                <a16:creationId xmlns:a16="http://schemas.microsoft.com/office/drawing/2014/main" id="{52842D1D-F417-4B3A-A437-BBF9C230497D}"/>
              </a:ext>
            </a:extLst>
          </p:cNvPr>
          <p:cNvSpPr/>
          <p:nvPr/>
        </p:nvSpPr>
        <p:spPr>
          <a:xfrm>
            <a:off x="2422040" y="6284121"/>
            <a:ext cx="234461" cy="230833"/>
          </a:xfrm>
          <a:prstGeom prst="diamon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0956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0C5B8D-AC1E-4939-898C-2441D807E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6150" dirty="0"/>
              <a:t>2020-2021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E77DC7-7594-478C-85A4-7575FD231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pPr marL="127635" indent="-127635"/>
            <a:r>
              <a:rPr lang="sv-SE" dirty="0"/>
              <a:t>Pandemin och restriktioner skär ned på aktiviteter och resor som vi normalt sett genomför. Särskilda riskbedömningar ska göras inför aktiviteter som medför resor, matcher på bortais etc.</a:t>
            </a:r>
          </a:p>
          <a:p>
            <a:pPr marL="127635" indent="-127635"/>
            <a:r>
              <a:rPr lang="sv-SE" dirty="0"/>
              <a:t>Vi bevakar och följer förbundets och myndigheternas säkerhetsdirektiv och rekommendationer löpande.</a:t>
            </a:r>
          </a:p>
          <a:p>
            <a:pPr marL="127635" indent="-127635"/>
            <a:r>
              <a:rPr lang="sv-SE" dirty="0"/>
              <a:t>- Inga sammandrag (poolspel) för ungdom före nyår</a:t>
            </a:r>
          </a:p>
          <a:p>
            <a:pPr marL="127635" indent="-127635"/>
            <a:r>
              <a:rPr lang="sv-SE" dirty="0"/>
              <a:t>- Inga läger, samlingar på förbundsnivå före 15/12 t.ex. breddläger, uttagningsläger, träningsläger.</a:t>
            </a:r>
          </a:p>
          <a:p>
            <a:pPr marL="127635" indent="-127635"/>
            <a:r>
              <a:rPr lang="sv-SE" dirty="0"/>
              <a:t>- Vårt normala </a:t>
            </a:r>
            <a:r>
              <a:rPr lang="sv-SE" dirty="0" err="1"/>
              <a:t>årshjul</a:t>
            </a:r>
            <a:r>
              <a:rPr lang="sv-SE" dirty="0"/>
              <a:t>, föreningens planering, påverkas kraftigt av ovanstående och vi får hjälpas åt för att hitta nya lösningar för att fortsätta spela och bedriva föreningsaktiviteter.</a:t>
            </a:r>
          </a:p>
        </p:txBody>
      </p:sp>
    </p:spTree>
    <p:extLst>
      <p:ext uri="{BB962C8B-B14F-4D97-AF65-F5344CB8AC3E}">
        <p14:creationId xmlns:p14="http://schemas.microsoft.com/office/powerpoint/2010/main" val="37268136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1107</TotalTime>
  <Words>216</Words>
  <Application>Microsoft Office PowerPoint</Application>
  <PresentationFormat>A3 (297 x 420 mm)</PresentationFormat>
  <Paragraphs>83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8" baseType="lpstr">
      <vt:lpstr>ＭＳ Ｐゴシック</vt:lpstr>
      <vt:lpstr>Tw Cen MT</vt:lpstr>
      <vt:lpstr>Tw Cen MT Condensed</vt:lpstr>
      <vt:lpstr>Wingdings 3</vt:lpstr>
      <vt:lpstr>Integral</vt:lpstr>
      <vt:lpstr>Planeringsdokument</vt:lpstr>
      <vt:lpstr>PowerPoint-presentation</vt:lpstr>
      <vt:lpstr>2020-2021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Eriksson Lars-Erik</dc:creator>
  <cp:lastModifiedBy>Lars-Erik Eriksson</cp:lastModifiedBy>
  <cp:revision>142</cp:revision>
  <cp:lastPrinted>2018-02-20T14:22:38Z</cp:lastPrinted>
  <dcterms:created xsi:type="dcterms:W3CDTF">2017-11-14T12:59:12Z</dcterms:created>
  <dcterms:modified xsi:type="dcterms:W3CDTF">2020-10-27T09:00:42Z</dcterms:modified>
</cp:coreProperties>
</file>