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6" r:id="rId2"/>
  </p:sldIdLst>
  <p:sldSz cx="9144000" cy="6858000" type="screen4x3"/>
  <p:notesSz cx="6797675" cy="9926638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5B"/>
    <a:srgbClr val="002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49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-2688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41ABB8F-AD89-4056-84CE-F88DCFAEFC86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561483E-F163-4836-B1D8-5C6ACC3696C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891677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494DC2EA-E6B3-4BEE-9563-2BF1A9531029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892C5F0B-9BA9-4130-83EA-6094E27D78A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077659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5741988"/>
            <a:ext cx="9144000" cy="355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6" name="Rektangel 5"/>
          <p:cNvSpPr/>
          <p:nvPr userDrawn="1"/>
        </p:nvSpPr>
        <p:spPr>
          <a:xfrm>
            <a:off x="0" y="5978525"/>
            <a:ext cx="9144000" cy="879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8" name="Bildobjekt 12" descr="MenigoPin_cmyk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242175" y="495300"/>
            <a:ext cx="143351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3200" y="3779999"/>
            <a:ext cx="3960000" cy="210182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>
          <a:xfrm>
            <a:off x="493200" y="774000"/>
            <a:ext cx="8229600" cy="2494494"/>
          </a:xfrm>
        </p:spPr>
        <p:txBody>
          <a:bodyPr/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0"/>
          </p:nvPr>
        </p:nvSpPr>
        <p:spPr>
          <a:xfrm>
            <a:off x="4453201" y="4008288"/>
            <a:ext cx="4269599" cy="225184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691C1-6816-4368-82C5-9B4635927E2D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7AF6B-2610-4920-B65E-0AC25CE42A8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D68A-DE66-466D-8F40-E0D5751225C2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911D-4067-4D91-8D0F-8591ED78549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TION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93200" y="774000"/>
            <a:ext cx="8213315" cy="2487617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93200" y="3780000"/>
            <a:ext cx="3960000" cy="23400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453201" y="4008288"/>
            <a:ext cx="4269599" cy="225184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3415A-8956-4997-B4DA-82153B4CE70B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C7DD3-CFC3-4856-B293-7EA5D15587E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78C93-6F73-4149-89C7-CD4054421D67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3CF10-7DEE-439A-9024-077500FCA86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05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05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8C8CA-064C-43FF-8A3E-67AB46CA4C8C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AE3C-1D04-49B2-B574-EBC398B9EA1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277331"/>
            <a:ext cx="4040188" cy="3654871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277331"/>
            <a:ext cx="4041775" cy="36548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0B75B-82ED-4CB2-9D9C-7003EEF56132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93E09-661D-4664-8F3A-F61473DE911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89480-064D-456A-AE4D-C17D9C33EDA0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5F666-2B5D-4726-8D03-938CD8A6294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F41D-FEDC-4E67-B0D9-A9B864259143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F6F0-953E-4F96-BA6B-A65652F2B1A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084590"/>
          </a:xfrm>
        </p:spPr>
        <p:txBody>
          <a:bodyPr bIns="93600"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6413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47934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8279C-EF1C-4B19-B5C8-5450180A3377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A6586-FFAA-47DE-849C-0070826B5FC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334A3-5B7C-4B72-8AB9-CC71C49E8787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5315B-F527-44E4-A587-597C2F88BEF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84638" y="6454775"/>
            <a:ext cx="3875087" cy="179388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Georgia"/>
                <a:ea typeface="+mn-ea"/>
                <a:cs typeface="Georgia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1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680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2052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522413"/>
            <a:ext cx="8229600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674813" y="6454775"/>
            <a:ext cx="1357312" cy="179388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 smtClean="0">
                <a:solidFill>
                  <a:srgbClr val="898989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fld id="{176F68FF-2211-48EE-A0AF-9E6C68BFE6DD}" type="datetime1">
              <a:rPr lang="sv-SE"/>
              <a:pPr>
                <a:defRPr/>
              </a:pPr>
              <a:t>2017-05-15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57200" y="6454775"/>
            <a:ext cx="957263" cy="179388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 b="1" smtClean="0">
                <a:solidFill>
                  <a:srgbClr val="898989"/>
                </a:solidFill>
                <a:latin typeface="Georgia" pitchFamily="18" charset="0"/>
              </a:defRPr>
            </a:lvl1pPr>
          </a:lstStyle>
          <a:p>
            <a:pPr>
              <a:defRPr/>
            </a:pPr>
            <a:fld id="{3DEBF8C1-A165-4CF3-891E-B4D4DE052C0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2055" name="Bildobjekt 6" descr="MenigoPin_cmyk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196263" y="6003925"/>
            <a:ext cx="722312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Rak 8"/>
          <p:cNvCxnSpPr/>
          <p:nvPr/>
        </p:nvCxnSpPr>
        <p:spPr>
          <a:xfrm>
            <a:off x="457200" y="6372225"/>
            <a:ext cx="7496175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</p:sldLayoutIdLst>
  <p:hf hdr="0"/>
  <p:txStyles>
    <p:titleStyle>
      <a:lvl1pPr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 kern="1200">
          <a:solidFill>
            <a:srgbClr val="00335B"/>
          </a:solidFill>
          <a:latin typeface="Georgia"/>
          <a:ea typeface="ＭＳ Ｐゴシック" charset="0"/>
          <a:cs typeface="Georgia"/>
        </a:defRPr>
      </a:lvl1pPr>
      <a:lvl2pPr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00335B"/>
          </a:solidFill>
          <a:latin typeface="Georgia" charset="0"/>
          <a:ea typeface="ＭＳ Ｐゴシック" charset="0"/>
          <a:cs typeface="Georgia" charset="0"/>
        </a:defRPr>
      </a:lvl2pPr>
      <a:lvl3pPr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00335B"/>
          </a:solidFill>
          <a:latin typeface="Georgia" charset="0"/>
          <a:ea typeface="ＭＳ Ｐゴシック" charset="0"/>
          <a:cs typeface="Georgia" charset="0"/>
        </a:defRPr>
      </a:lvl3pPr>
      <a:lvl4pPr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00335B"/>
          </a:solidFill>
          <a:latin typeface="Georgia" charset="0"/>
          <a:ea typeface="ＭＳ Ｐゴシック" charset="0"/>
          <a:cs typeface="Georgia" charset="0"/>
        </a:defRPr>
      </a:lvl4pPr>
      <a:lvl5pPr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rgbClr val="00335B"/>
          </a:solidFill>
          <a:latin typeface="Georgia" charset="0"/>
          <a:ea typeface="ＭＳ Ｐゴシック" charset="0"/>
          <a:cs typeface="Georgia" charset="0"/>
        </a:defRPr>
      </a:lvl5pPr>
      <a:lvl6pPr marL="457200"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eorgia" charset="0"/>
          <a:ea typeface="ＭＳ Ｐゴシック" charset="0"/>
          <a:cs typeface="Georgia" charset="0"/>
        </a:defRPr>
      </a:lvl6pPr>
      <a:lvl7pPr marL="914400"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eorgia" charset="0"/>
          <a:ea typeface="ＭＳ Ｐゴシック" charset="0"/>
          <a:cs typeface="Georgia" charset="0"/>
        </a:defRPr>
      </a:lvl7pPr>
      <a:lvl8pPr marL="1371600"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eorgia" charset="0"/>
          <a:ea typeface="ＭＳ Ｐゴシック" charset="0"/>
          <a:cs typeface="Georgia" charset="0"/>
        </a:defRPr>
      </a:lvl8pPr>
      <a:lvl9pPr marL="1828800" algn="l" defTabSz="457200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Georgia" charset="0"/>
          <a:ea typeface="ＭＳ Ｐゴシック" charset="0"/>
          <a:cs typeface="Georgia" charset="0"/>
        </a:defRPr>
      </a:lvl9pPr>
    </p:titleStyle>
    <p:bodyStyle>
      <a:lvl1pPr marL="266700" indent="-266700" algn="l" defTabSz="457200" rtl="0" eaLnBrk="1" fontAlgn="base" hangingPunct="1">
        <a:spcBef>
          <a:spcPct val="20000"/>
        </a:spcBef>
        <a:spcAft>
          <a:spcPts val="50"/>
        </a:spcAft>
        <a:buClr>
          <a:schemeClr val="accent1"/>
        </a:buClr>
        <a:buSzPct val="100000"/>
        <a:buFont typeface="Wingdings" pitchFamily="2" charset="2"/>
        <a:buChar char="§"/>
        <a:defRPr sz="2400" kern="1200">
          <a:solidFill>
            <a:schemeClr val="tx1"/>
          </a:solidFill>
          <a:latin typeface="Georgia"/>
          <a:ea typeface="ＭＳ Ｐゴシック" charset="0"/>
          <a:cs typeface="Georgia"/>
        </a:defRPr>
      </a:lvl1pPr>
      <a:lvl2pPr marL="722313" indent="-200025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2200" kern="1200">
          <a:solidFill>
            <a:schemeClr val="tx1"/>
          </a:solidFill>
          <a:latin typeface="Georgia"/>
          <a:ea typeface="Georgia" charset="0"/>
          <a:cs typeface="Georgia"/>
        </a:defRPr>
      </a:lvl2pPr>
      <a:lvl3pPr marL="1160463" indent="-174625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Georgia"/>
          <a:ea typeface="Georgia" charset="0"/>
          <a:cs typeface="Georgia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–"/>
        <a:defRPr i="1" kern="1200">
          <a:solidFill>
            <a:schemeClr val="tx1"/>
          </a:solidFill>
          <a:latin typeface="Georgia"/>
          <a:ea typeface="Georgia" charset="0"/>
          <a:cs typeface="Georgi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600" kern="1200">
          <a:solidFill>
            <a:schemeClr val="tx1"/>
          </a:solidFill>
          <a:latin typeface="Georgia"/>
          <a:ea typeface="Georgia" charset="0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5"/>
          <p:cNvGrpSpPr>
            <a:grpSpLocks/>
          </p:cNvGrpSpPr>
          <p:nvPr/>
        </p:nvGrpSpPr>
        <p:grpSpPr bwMode="auto">
          <a:xfrm>
            <a:off x="1851215" y="1290636"/>
            <a:ext cx="4535488" cy="4472855"/>
            <a:chOff x="1429" y="1525"/>
            <a:chExt cx="2857" cy="2767"/>
          </a:xfrm>
        </p:grpSpPr>
        <p:sp>
          <p:nvSpPr>
            <p:cNvPr id="22536" name="Oval 6"/>
            <p:cNvSpPr>
              <a:spLocks noChangeArrowheads="1"/>
            </p:cNvSpPr>
            <p:nvPr/>
          </p:nvSpPr>
          <p:spPr bwMode="auto">
            <a:xfrm>
              <a:off x="1565" y="1616"/>
              <a:ext cx="2585" cy="25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endParaRPr lang="sv-SE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22537" name="Oval 7"/>
            <p:cNvSpPr>
              <a:spLocks noChangeArrowheads="1"/>
            </p:cNvSpPr>
            <p:nvPr/>
          </p:nvSpPr>
          <p:spPr bwMode="auto">
            <a:xfrm>
              <a:off x="3152" y="1570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Jan</a:t>
              </a:r>
            </a:p>
          </p:txBody>
        </p:sp>
        <p:sp>
          <p:nvSpPr>
            <p:cNvPr id="22538" name="Oval 8"/>
            <p:cNvSpPr>
              <a:spLocks noChangeArrowheads="1"/>
            </p:cNvSpPr>
            <p:nvPr/>
          </p:nvSpPr>
          <p:spPr bwMode="auto">
            <a:xfrm>
              <a:off x="3651" y="1888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Feb</a:t>
              </a:r>
            </a:p>
          </p:txBody>
        </p:sp>
        <p:sp>
          <p:nvSpPr>
            <p:cNvPr id="22539" name="Oval 9"/>
            <p:cNvSpPr>
              <a:spLocks noChangeArrowheads="1"/>
            </p:cNvSpPr>
            <p:nvPr/>
          </p:nvSpPr>
          <p:spPr bwMode="auto">
            <a:xfrm>
              <a:off x="3969" y="2477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Mar</a:t>
              </a:r>
            </a:p>
          </p:txBody>
        </p:sp>
        <p:sp>
          <p:nvSpPr>
            <p:cNvPr id="22540" name="Oval 10"/>
            <p:cNvSpPr>
              <a:spLocks noChangeArrowheads="1"/>
            </p:cNvSpPr>
            <p:nvPr/>
          </p:nvSpPr>
          <p:spPr bwMode="auto">
            <a:xfrm>
              <a:off x="4014" y="3112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Apr</a:t>
              </a:r>
            </a:p>
          </p:txBody>
        </p:sp>
        <p:sp>
          <p:nvSpPr>
            <p:cNvPr id="22541" name="Oval 11"/>
            <p:cNvSpPr>
              <a:spLocks noChangeArrowheads="1"/>
            </p:cNvSpPr>
            <p:nvPr/>
          </p:nvSpPr>
          <p:spPr bwMode="auto">
            <a:xfrm>
              <a:off x="3696" y="3611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May</a:t>
              </a:r>
            </a:p>
          </p:txBody>
        </p:sp>
        <p:sp>
          <p:nvSpPr>
            <p:cNvPr id="22542" name="Oval 12"/>
            <p:cNvSpPr>
              <a:spLocks noChangeArrowheads="1"/>
            </p:cNvSpPr>
            <p:nvPr/>
          </p:nvSpPr>
          <p:spPr bwMode="auto">
            <a:xfrm>
              <a:off x="3107" y="4020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Jun</a:t>
              </a:r>
            </a:p>
          </p:txBody>
        </p:sp>
        <p:sp>
          <p:nvSpPr>
            <p:cNvPr id="22543" name="Oval 13"/>
            <p:cNvSpPr>
              <a:spLocks noChangeArrowheads="1"/>
            </p:cNvSpPr>
            <p:nvPr/>
          </p:nvSpPr>
          <p:spPr bwMode="auto">
            <a:xfrm>
              <a:off x="2336" y="4020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Jul</a:t>
              </a:r>
            </a:p>
          </p:txBody>
        </p:sp>
        <p:sp>
          <p:nvSpPr>
            <p:cNvPr id="22544" name="Oval 14"/>
            <p:cNvSpPr>
              <a:spLocks noChangeArrowheads="1"/>
            </p:cNvSpPr>
            <p:nvPr/>
          </p:nvSpPr>
          <p:spPr bwMode="auto">
            <a:xfrm>
              <a:off x="1791" y="3702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Aug</a:t>
              </a:r>
            </a:p>
          </p:txBody>
        </p:sp>
        <p:sp>
          <p:nvSpPr>
            <p:cNvPr id="22545" name="Oval 15"/>
            <p:cNvSpPr>
              <a:spLocks noChangeArrowheads="1"/>
            </p:cNvSpPr>
            <p:nvPr/>
          </p:nvSpPr>
          <p:spPr bwMode="auto">
            <a:xfrm>
              <a:off x="1474" y="3158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Sep</a:t>
              </a:r>
            </a:p>
          </p:txBody>
        </p:sp>
        <p:sp>
          <p:nvSpPr>
            <p:cNvPr id="22546" name="Oval 16"/>
            <p:cNvSpPr>
              <a:spLocks noChangeArrowheads="1"/>
            </p:cNvSpPr>
            <p:nvPr/>
          </p:nvSpPr>
          <p:spPr bwMode="auto">
            <a:xfrm>
              <a:off x="1429" y="2432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Oct</a:t>
              </a:r>
            </a:p>
          </p:txBody>
        </p:sp>
        <p:sp>
          <p:nvSpPr>
            <p:cNvPr id="22547" name="Oval 17"/>
            <p:cNvSpPr>
              <a:spLocks noChangeArrowheads="1"/>
            </p:cNvSpPr>
            <p:nvPr/>
          </p:nvSpPr>
          <p:spPr bwMode="auto">
            <a:xfrm>
              <a:off x="1791" y="1842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Nov</a:t>
              </a:r>
            </a:p>
          </p:txBody>
        </p:sp>
        <p:sp>
          <p:nvSpPr>
            <p:cNvPr id="22548" name="Oval 18"/>
            <p:cNvSpPr>
              <a:spLocks noChangeArrowheads="1"/>
            </p:cNvSpPr>
            <p:nvPr/>
          </p:nvSpPr>
          <p:spPr bwMode="auto">
            <a:xfrm>
              <a:off x="2336" y="1525"/>
              <a:ext cx="272" cy="27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sv-SE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Dec</a:t>
              </a:r>
            </a:p>
          </p:txBody>
        </p:sp>
        <p:sp>
          <p:nvSpPr>
            <p:cNvPr id="22549" name="AutoShape 19"/>
            <p:cNvSpPr>
              <a:spLocks noChangeArrowheads="1"/>
            </p:cNvSpPr>
            <p:nvPr/>
          </p:nvSpPr>
          <p:spPr bwMode="auto">
            <a:xfrm>
              <a:off x="1701" y="1797"/>
              <a:ext cx="2313" cy="2223"/>
            </a:xfrm>
            <a:custGeom>
              <a:avLst/>
              <a:gdLst>
                <a:gd name="T0" fmla="*/ 13 w 21600"/>
                <a:gd name="T1" fmla="*/ 0 h 21600"/>
                <a:gd name="T2" fmla="*/ 1 w 21600"/>
                <a:gd name="T3" fmla="*/ 12 h 21600"/>
                <a:gd name="T4" fmla="*/ 13 w 21600"/>
                <a:gd name="T5" fmla="*/ 1 h 21600"/>
                <a:gd name="T6" fmla="*/ 26 w 21600"/>
                <a:gd name="T7" fmla="*/ 1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0 w 21600"/>
                <a:gd name="T13" fmla="*/ 0 h 21600"/>
                <a:gd name="T14" fmla="*/ 21170 w 21600"/>
                <a:gd name="T15" fmla="*/ 1354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36" y="10733"/>
                  </a:moveTo>
                  <a:cubicBezTo>
                    <a:pt x="973" y="5311"/>
                    <a:pt x="5378" y="935"/>
                    <a:pt x="10800" y="936"/>
                  </a:cubicBezTo>
                  <a:cubicBezTo>
                    <a:pt x="16221" y="936"/>
                    <a:pt x="20626" y="5311"/>
                    <a:pt x="20663" y="10733"/>
                  </a:cubicBezTo>
                  <a:lnTo>
                    <a:pt x="21599" y="10726"/>
                  </a:lnTo>
                  <a:cubicBezTo>
                    <a:pt x="21559" y="4790"/>
                    <a:pt x="16736" y="-1"/>
                    <a:pt x="10799" y="0"/>
                  </a:cubicBezTo>
                  <a:cubicBezTo>
                    <a:pt x="4863" y="0"/>
                    <a:pt x="40" y="4790"/>
                    <a:pt x="0" y="10726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sv-SE"/>
            </a:p>
          </p:txBody>
        </p:sp>
        <p:sp>
          <p:nvSpPr>
            <p:cNvPr id="22550" name="AutoShape 20"/>
            <p:cNvSpPr>
              <a:spLocks noChangeArrowheads="1"/>
            </p:cNvSpPr>
            <p:nvPr/>
          </p:nvSpPr>
          <p:spPr bwMode="auto">
            <a:xfrm rot="10800000">
              <a:off x="1701" y="1797"/>
              <a:ext cx="2313" cy="2223"/>
            </a:xfrm>
            <a:custGeom>
              <a:avLst/>
              <a:gdLst>
                <a:gd name="T0" fmla="*/ 13 w 21600"/>
                <a:gd name="T1" fmla="*/ 0 h 21600"/>
                <a:gd name="T2" fmla="*/ 1 w 21600"/>
                <a:gd name="T3" fmla="*/ 12 h 21600"/>
                <a:gd name="T4" fmla="*/ 13 w 21600"/>
                <a:gd name="T5" fmla="*/ 1 h 21600"/>
                <a:gd name="T6" fmla="*/ 26 w 21600"/>
                <a:gd name="T7" fmla="*/ 1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0 w 21600"/>
                <a:gd name="T13" fmla="*/ 0 h 21600"/>
                <a:gd name="T14" fmla="*/ 21170 w 21600"/>
                <a:gd name="T15" fmla="*/ 1354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36" y="10733"/>
                  </a:moveTo>
                  <a:cubicBezTo>
                    <a:pt x="973" y="5311"/>
                    <a:pt x="5378" y="935"/>
                    <a:pt x="10800" y="936"/>
                  </a:cubicBezTo>
                  <a:cubicBezTo>
                    <a:pt x="16221" y="936"/>
                    <a:pt x="20626" y="5311"/>
                    <a:pt x="20663" y="10733"/>
                  </a:cubicBezTo>
                  <a:lnTo>
                    <a:pt x="21599" y="10726"/>
                  </a:lnTo>
                  <a:cubicBezTo>
                    <a:pt x="21559" y="4790"/>
                    <a:pt x="16736" y="-1"/>
                    <a:pt x="10799" y="0"/>
                  </a:cubicBezTo>
                  <a:cubicBezTo>
                    <a:pt x="4863" y="0"/>
                    <a:pt x="40" y="4790"/>
                    <a:pt x="0" y="10726"/>
                  </a:cubicBez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7" name="textruta 6"/>
          <p:cNvSpPr txBox="1"/>
          <p:nvPr/>
        </p:nvSpPr>
        <p:spPr>
          <a:xfrm>
            <a:off x="1768483" y="571279"/>
            <a:ext cx="1954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Serier startas, första poolspelet hemma.</a:t>
            </a:r>
            <a:endParaRPr lang="sv-SE" sz="1200" dirty="0"/>
          </a:p>
          <a:p>
            <a:endParaRPr lang="sv-SE" sz="1200" dirty="0">
              <a:latin typeface="+mn-lt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71320" y="6155709"/>
            <a:ext cx="898449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v-SE" sz="1600" b="1" i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Alla ungdomslag skall bidra vid föreningens aktiviteter samt hjälpa till vid representationslagens hemmamatcher</a:t>
            </a:r>
          </a:p>
        </p:txBody>
      </p:sp>
      <p:sp>
        <p:nvSpPr>
          <p:cNvPr id="26" name="Platshållare för innehåll 10"/>
          <p:cNvSpPr>
            <a:spLocks noGrp="1"/>
          </p:cNvSpPr>
          <p:nvPr>
            <p:ph idx="1"/>
          </p:nvPr>
        </p:nvSpPr>
        <p:spPr>
          <a:xfrm>
            <a:off x="441409" y="59375"/>
            <a:ext cx="9207768" cy="650771"/>
          </a:xfrm>
        </p:spPr>
        <p:txBody>
          <a:bodyPr/>
          <a:lstStyle/>
          <a:p>
            <a:pPr marL="0" indent="0">
              <a:buNone/>
            </a:pPr>
            <a:r>
              <a:rPr lang="sv-SE" i="1" dirty="0"/>
              <a:t>Söråker IF Bandy, viktiga händelser säsongen 2017-2018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4387274" y="783171"/>
            <a:ext cx="1783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Andra poolspelet mm</a:t>
            </a:r>
            <a:endParaRPr lang="sv-SE" sz="1200" dirty="0"/>
          </a:p>
          <a:p>
            <a:endParaRPr lang="sv-SE" sz="1200" dirty="0">
              <a:latin typeface="+mn-lt"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6377531" y="2704112"/>
            <a:ext cx="30460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Utvärdera säsongen mm</a:t>
            </a:r>
          </a:p>
        </p:txBody>
      </p:sp>
      <p:sp>
        <p:nvSpPr>
          <p:cNvPr id="30" name="Rektangel 29"/>
          <p:cNvSpPr/>
          <p:nvPr/>
        </p:nvSpPr>
        <p:spPr>
          <a:xfrm>
            <a:off x="5828423" y="1780122"/>
            <a:ext cx="26136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Förbered avslutning v.8-9</a:t>
            </a:r>
            <a:endParaRPr lang="sv-SE" sz="1200" dirty="0"/>
          </a:p>
        </p:txBody>
      </p:sp>
      <p:sp>
        <p:nvSpPr>
          <p:cNvPr id="33" name="Rektangel 32"/>
          <p:cNvSpPr/>
          <p:nvPr/>
        </p:nvSpPr>
        <p:spPr>
          <a:xfrm>
            <a:off x="6548571" y="4360017"/>
            <a:ext cx="30460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Jobb på </a:t>
            </a:r>
            <a:r>
              <a:rPr lang="sv-SE" sz="1200" b="1" dirty="0" err="1"/>
              <a:t>Northcar</a:t>
            </a:r>
            <a:r>
              <a:rPr lang="sv-SE" sz="1200" b="1" dirty="0"/>
              <a:t>, PL mm </a:t>
            </a:r>
          </a:p>
        </p:txBody>
      </p:sp>
      <p:sp>
        <p:nvSpPr>
          <p:cNvPr id="31" name="textruta 30"/>
          <p:cNvSpPr txBox="1"/>
          <p:nvPr/>
        </p:nvSpPr>
        <p:spPr>
          <a:xfrm>
            <a:off x="5940237" y="5165530"/>
            <a:ext cx="3115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/>
              <a:t>Nya aktiviteter</a:t>
            </a:r>
            <a:endParaRPr lang="sv-SE" sz="1200" dirty="0"/>
          </a:p>
          <a:p>
            <a:endParaRPr lang="sv-SE" sz="1200" dirty="0">
              <a:latin typeface="+mn-lt"/>
            </a:endParaRPr>
          </a:p>
        </p:txBody>
      </p:sp>
      <p:sp>
        <p:nvSpPr>
          <p:cNvPr id="34" name="Rektangel 33"/>
          <p:cNvSpPr/>
          <p:nvPr/>
        </p:nvSpPr>
        <p:spPr>
          <a:xfrm>
            <a:off x="646003" y="5083944"/>
            <a:ext cx="16971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Surströmmingsfest</a:t>
            </a:r>
            <a:endParaRPr lang="sv-SE" sz="1200" dirty="0"/>
          </a:p>
        </p:txBody>
      </p:sp>
      <p:sp>
        <p:nvSpPr>
          <p:cNvPr id="35" name="Rektangel 34"/>
          <p:cNvSpPr/>
          <p:nvPr/>
        </p:nvSpPr>
        <p:spPr>
          <a:xfrm>
            <a:off x="-11807" y="3933565"/>
            <a:ext cx="21109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Barmark</a:t>
            </a:r>
          </a:p>
        </p:txBody>
      </p:sp>
      <p:sp>
        <p:nvSpPr>
          <p:cNvPr id="36" name="Rektangel 35"/>
          <p:cNvSpPr/>
          <p:nvPr/>
        </p:nvSpPr>
        <p:spPr>
          <a:xfrm>
            <a:off x="6548571" y="3507944"/>
            <a:ext cx="15367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Jobb skall läggas ut på lagen</a:t>
            </a:r>
            <a:endParaRPr lang="sv-SE" sz="1200" dirty="0"/>
          </a:p>
        </p:txBody>
      </p:sp>
      <p:sp>
        <p:nvSpPr>
          <p:cNvPr id="44" name="Rektangel 43"/>
          <p:cNvSpPr/>
          <p:nvPr/>
        </p:nvSpPr>
        <p:spPr>
          <a:xfrm>
            <a:off x="71320" y="3027277"/>
            <a:ext cx="16971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Träningsläger mm, </a:t>
            </a:r>
          </a:p>
          <a:p>
            <a:pPr eaLnBrk="1" hangingPunct="1"/>
            <a:r>
              <a:rPr lang="sv-SE" sz="1200" dirty="0"/>
              <a:t>Börja planera 1:a poolspelet i december</a:t>
            </a:r>
          </a:p>
        </p:txBody>
      </p:sp>
      <p:sp>
        <p:nvSpPr>
          <p:cNvPr id="45" name="Rektangel 44"/>
          <p:cNvSpPr/>
          <p:nvPr/>
        </p:nvSpPr>
        <p:spPr>
          <a:xfrm>
            <a:off x="369950" y="1589852"/>
            <a:ext cx="2110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sv-SE" sz="1200" b="1" dirty="0"/>
              <a:t>Säsongen drar igång </a:t>
            </a:r>
          </a:p>
          <a:p>
            <a:pPr eaLnBrk="1" hangingPunct="1"/>
            <a:r>
              <a:rPr lang="sv-SE" sz="1200" dirty="0"/>
              <a:t>Isen ”läggs” under v.45-46, </a:t>
            </a:r>
          </a:p>
          <a:p>
            <a:pPr eaLnBrk="1" hangingPunct="1"/>
            <a:r>
              <a:rPr lang="sv-SE" sz="1200" dirty="0"/>
              <a:t>Eventuella </a:t>
            </a:r>
            <a:r>
              <a:rPr lang="sv-SE" sz="1200" dirty="0" err="1"/>
              <a:t>försäjlningsaktiviteter</a:t>
            </a:r>
            <a:r>
              <a:rPr lang="sv-SE" sz="1200" dirty="0"/>
              <a:t> startas upp, exempelvis New Body, </a:t>
            </a:r>
          </a:p>
          <a:p>
            <a:pPr eaLnBrk="1" hangingPunct="1"/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326737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27" grpId="0"/>
      <p:bldP spid="31" grpId="0"/>
    </p:bldLst>
  </p:timing>
</p:sld>
</file>

<file path=ppt/theme/theme1.xml><?xml version="1.0" encoding="utf-8"?>
<a:theme xmlns:a="http://schemas.openxmlformats.org/drawingml/2006/main" name="Blank">
  <a:themeElements>
    <a:clrScheme name="Menigo">
      <a:dk1>
        <a:sysClr val="windowText" lastClr="000000"/>
      </a:dk1>
      <a:lt1>
        <a:sysClr val="window" lastClr="FFFFFF"/>
      </a:lt1>
      <a:dk2>
        <a:srgbClr val="002B45"/>
      </a:dk2>
      <a:lt2>
        <a:srgbClr val="C0C8D6"/>
      </a:lt2>
      <a:accent1>
        <a:srgbClr val="6391B5"/>
      </a:accent1>
      <a:accent2>
        <a:srgbClr val="E70033"/>
      </a:accent2>
      <a:accent3>
        <a:srgbClr val="417630"/>
      </a:accent3>
      <a:accent4>
        <a:srgbClr val="782964"/>
      </a:accent4>
      <a:accent5>
        <a:srgbClr val="A2AD00"/>
      </a:accent5>
      <a:accent6>
        <a:srgbClr val="FF5A00"/>
      </a:accent6>
      <a:hlink>
        <a:srgbClr val="0000FF"/>
      </a:hlink>
      <a:folHlink>
        <a:srgbClr val="800080"/>
      </a:folHlink>
    </a:clrScheme>
    <a:fontScheme name="Förvaltning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1458</TotalTime>
  <Words>99</Words>
  <Application>Microsoft Office PowerPoint</Application>
  <PresentationFormat>Bildspel på skärmen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Georgia</vt:lpstr>
      <vt:lpstr>Wingdings</vt:lpstr>
      <vt:lpstr>Blank</vt:lpstr>
      <vt:lpstr>PowerPoint-presentation</vt:lpstr>
    </vt:vector>
  </TitlesOfParts>
  <Company>Menigo Foodservice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Gun Sundberg</dc:creator>
  <cp:lastModifiedBy>Mattias Björck</cp:lastModifiedBy>
  <cp:revision>105</cp:revision>
  <cp:lastPrinted>2016-12-16T13:45:07Z</cp:lastPrinted>
  <dcterms:created xsi:type="dcterms:W3CDTF">2013-10-19T10:45:22Z</dcterms:created>
  <dcterms:modified xsi:type="dcterms:W3CDTF">2017-05-15T14:29:06Z</dcterms:modified>
</cp:coreProperties>
</file>