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4B937D-60EF-4AA7-A0A6-71D1D50C286C}" type="doc">
      <dgm:prSet loTypeId="urn:microsoft.com/office/officeart/2005/8/layout/orgChart1" loCatId="hierarchy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7C6C57FA-696A-484B-8B37-4FFBA09853ED}">
      <dgm:prSet phldrT="[Text]"/>
      <dgm:spPr/>
      <dgm:t>
        <a:bodyPr/>
        <a:lstStyle/>
        <a:p>
          <a:r>
            <a:rPr lang="sv-SE" dirty="0"/>
            <a:t>Ordförande</a:t>
          </a:r>
          <a:endParaRPr lang="en-US" dirty="0"/>
        </a:p>
      </dgm:t>
    </dgm:pt>
    <dgm:pt modelId="{6EF69A36-7FCB-43C4-9520-AEF927B22EF9}" type="parTrans" cxnId="{77AC2683-F747-42AE-8A00-54BC9E43D749}">
      <dgm:prSet/>
      <dgm:spPr/>
      <dgm:t>
        <a:bodyPr/>
        <a:lstStyle/>
        <a:p>
          <a:endParaRPr lang="en-US"/>
        </a:p>
      </dgm:t>
    </dgm:pt>
    <dgm:pt modelId="{2C8A916F-519B-40CE-ACF1-B66533AFB498}" type="sibTrans" cxnId="{77AC2683-F747-42AE-8A00-54BC9E43D749}">
      <dgm:prSet/>
      <dgm:spPr/>
      <dgm:t>
        <a:bodyPr/>
        <a:lstStyle/>
        <a:p>
          <a:endParaRPr lang="en-US"/>
        </a:p>
      </dgm:t>
    </dgm:pt>
    <dgm:pt modelId="{115375BF-3215-4501-84F5-19DF7598428C}" type="asst">
      <dgm:prSet phldrT="[Text]"/>
      <dgm:spPr/>
      <dgm:t>
        <a:bodyPr/>
        <a:lstStyle/>
        <a:p>
          <a:r>
            <a:rPr lang="sv-SE" dirty="0"/>
            <a:t>Sekreterare</a:t>
          </a:r>
          <a:endParaRPr lang="en-US" dirty="0"/>
        </a:p>
      </dgm:t>
    </dgm:pt>
    <dgm:pt modelId="{BDD39C6E-F3F5-412A-8492-10A009FC32DC}" type="parTrans" cxnId="{B7EC75D4-7E53-4F20-8C6E-09302C713A7A}">
      <dgm:prSet/>
      <dgm:spPr/>
      <dgm:t>
        <a:bodyPr/>
        <a:lstStyle/>
        <a:p>
          <a:endParaRPr lang="en-US"/>
        </a:p>
      </dgm:t>
    </dgm:pt>
    <dgm:pt modelId="{A2197D87-1E1D-4D5F-81EE-E5590EF010E0}" type="sibTrans" cxnId="{B7EC75D4-7E53-4F20-8C6E-09302C713A7A}">
      <dgm:prSet/>
      <dgm:spPr/>
      <dgm:t>
        <a:bodyPr/>
        <a:lstStyle/>
        <a:p>
          <a:endParaRPr lang="en-US"/>
        </a:p>
      </dgm:t>
    </dgm:pt>
    <dgm:pt modelId="{1BF6BC19-2462-4EFA-B3DD-8D6453ECEF2C}">
      <dgm:prSet phldrT="[Text]"/>
      <dgm:spPr/>
      <dgm:t>
        <a:bodyPr/>
        <a:lstStyle/>
        <a:p>
          <a:r>
            <a:rPr lang="sv-SE" dirty="0"/>
            <a:t>Event</a:t>
          </a:r>
          <a:endParaRPr lang="en-US" dirty="0"/>
        </a:p>
      </dgm:t>
    </dgm:pt>
    <dgm:pt modelId="{1FD19524-DA46-4556-9F21-F8852A0054D3}" type="parTrans" cxnId="{99115273-99A9-44FD-849F-3D5ED3063143}">
      <dgm:prSet/>
      <dgm:spPr/>
      <dgm:t>
        <a:bodyPr/>
        <a:lstStyle/>
        <a:p>
          <a:endParaRPr lang="en-US"/>
        </a:p>
      </dgm:t>
    </dgm:pt>
    <dgm:pt modelId="{63DE8D11-D59D-4290-9BE5-E93418A95057}" type="sibTrans" cxnId="{99115273-99A9-44FD-849F-3D5ED3063143}">
      <dgm:prSet/>
      <dgm:spPr/>
      <dgm:t>
        <a:bodyPr/>
        <a:lstStyle/>
        <a:p>
          <a:endParaRPr lang="en-US"/>
        </a:p>
      </dgm:t>
    </dgm:pt>
    <dgm:pt modelId="{4B47B39F-34D1-44BC-9837-38C40D299E2B}">
      <dgm:prSet phldrT="[Text]"/>
      <dgm:spPr/>
      <dgm:t>
        <a:bodyPr/>
        <a:lstStyle/>
        <a:p>
          <a:r>
            <a:rPr lang="sv-SE" dirty="0"/>
            <a:t>Tävling</a:t>
          </a:r>
          <a:endParaRPr lang="en-US" dirty="0"/>
        </a:p>
      </dgm:t>
    </dgm:pt>
    <dgm:pt modelId="{22637279-5CA0-4A7D-B510-5468034A5D6B}" type="parTrans" cxnId="{055C01EB-DC59-49E8-B446-B53A5D153B27}">
      <dgm:prSet/>
      <dgm:spPr/>
      <dgm:t>
        <a:bodyPr/>
        <a:lstStyle/>
        <a:p>
          <a:endParaRPr lang="en-US"/>
        </a:p>
      </dgm:t>
    </dgm:pt>
    <dgm:pt modelId="{D18A8351-6E7B-4A07-8A99-B5339723BD86}" type="sibTrans" cxnId="{055C01EB-DC59-49E8-B446-B53A5D153B27}">
      <dgm:prSet/>
      <dgm:spPr/>
      <dgm:t>
        <a:bodyPr/>
        <a:lstStyle/>
        <a:p>
          <a:endParaRPr lang="en-US"/>
        </a:p>
      </dgm:t>
    </dgm:pt>
    <dgm:pt modelId="{395FB970-E1F5-4923-AB8B-116E3DB21BED}" type="asst">
      <dgm:prSet phldrT="[Text]"/>
      <dgm:spPr/>
      <dgm:t>
        <a:bodyPr/>
        <a:lstStyle/>
        <a:p>
          <a:r>
            <a:rPr lang="sv-SE" dirty="0"/>
            <a:t>Kassör</a:t>
          </a:r>
          <a:endParaRPr lang="en-US" dirty="0"/>
        </a:p>
      </dgm:t>
    </dgm:pt>
    <dgm:pt modelId="{C0E4D80E-36C3-4B05-A901-F056725D01C8}" type="parTrans" cxnId="{06DFE98C-8230-4B61-A217-830BB409175D}">
      <dgm:prSet/>
      <dgm:spPr/>
      <dgm:t>
        <a:bodyPr/>
        <a:lstStyle/>
        <a:p>
          <a:endParaRPr lang="en-US"/>
        </a:p>
      </dgm:t>
    </dgm:pt>
    <dgm:pt modelId="{9A8E0A30-8AC8-43BE-BFA5-73F0F592B88E}" type="sibTrans" cxnId="{06DFE98C-8230-4B61-A217-830BB409175D}">
      <dgm:prSet/>
      <dgm:spPr/>
      <dgm:t>
        <a:bodyPr/>
        <a:lstStyle/>
        <a:p>
          <a:endParaRPr lang="en-US"/>
        </a:p>
      </dgm:t>
    </dgm:pt>
    <dgm:pt modelId="{037AC280-9827-4989-A4AE-4C87FB475D71}" type="asst">
      <dgm:prSet phldrT="[Text]"/>
      <dgm:spPr/>
      <dgm:t>
        <a:bodyPr/>
        <a:lstStyle/>
        <a:p>
          <a:r>
            <a:rPr lang="sv-SE" dirty="0"/>
            <a:t>Ekonomigrupp, </a:t>
          </a:r>
          <a:br>
            <a:rPr lang="sv-SE" dirty="0"/>
          </a:br>
          <a:r>
            <a:rPr lang="sv-SE" dirty="0"/>
            <a:t>1-2 personer</a:t>
          </a:r>
          <a:endParaRPr lang="en-US" dirty="0"/>
        </a:p>
      </dgm:t>
    </dgm:pt>
    <dgm:pt modelId="{265CF071-E800-4DD5-98ED-9F1DB67ED1D8}" type="parTrans" cxnId="{951985BC-06D8-4F89-BF59-22E5F200D584}">
      <dgm:prSet/>
      <dgm:spPr/>
      <dgm:t>
        <a:bodyPr/>
        <a:lstStyle/>
        <a:p>
          <a:endParaRPr lang="en-US"/>
        </a:p>
      </dgm:t>
    </dgm:pt>
    <dgm:pt modelId="{71A34856-8FA4-4463-8D25-A0B89D17678B}" type="sibTrans" cxnId="{951985BC-06D8-4F89-BF59-22E5F200D584}">
      <dgm:prSet/>
      <dgm:spPr/>
      <dgm:t>
        <a:bodyPr/>
        <a:lstStyle/>
        <a:p>
          <a:endParaRPr lang="en-US"/>
        </a:p>
      </dgm:t>
    </dgm:pt>
    <dgm:pt modelId="{3478BC93-3405-4ADE-9D24-2ADB935818D8}">
      <dgm:prSet phldrT="[Text]"/>
      <dgm:spPr/>
      <dgm:t>
        <a:bodyPr/>
        <a:lstStyle/>
        <a:p>
          <a:r>
            <a:rPr lang="sv-SE" dirty="0"/>
            <a:t>Hall/Material</a:t>
          </a:r>
          <a:endParaRPr lang="en-US" dirty="0"/>
        </a:p>
      </dgm:t>
    </dgm:pt>
    <dgm:pt modelId="{EF073626-2DBD-43F7-99C2-23F5FFF96A0C}" type="parTrans" cxnId="{1066B050-741D-4413-B5A3-30D297AB3F0D}">
      <dgm:prSet/>
      <dgm:spPr/>
      <dgm:t>
        <a:bodyPr/>
        <a:lstStyle/>
        <a:p>
          <a:endParaRPr lang="en-US"/>
        </a:p>
      </dgm:t>
    </dgm:pt>
    <dgm:pt modelId="{0E6EBEF6-924A-4C47-B2D4-7821F2596ACE}" type="sibTrans" cxnId="{1066B050-741D-4413-B5A3-30D297AB3F0D}">
      <dgm:prSet/>
      <dgm:spPr/>
      <dgm:t>
        <a:bodyPr/>
        <a:lstStyle/>
        <a:p>
          <a:endParaRPr lang="en-US"/>
        </a:p>
      </dgm:t>
    </dgm:pt>
    <dgm:pt modelId="{0925EA0B-BD08-47CC-8E03-F3008EAEAA9B}">
      <dgm:prSet phldrT="[Text]"/>
      <dgm:spPr/>
      <dgm:t>
        <a:bodyPr/>
        <a:lstStyle/>
        <a:p>
          <a:r>
            <a:rPr lang="sv-SE" dirty="0"/>
            <a:t>Utbildning</a:t>
          </a:r>
          <a:endParaRPr lang="en-US" dirty="0"/>
        </a:p>
      </dgm:t>
    </dgm:pt>
    <dgm:pt modelId="{110082CE-5A72-41E8-B071-028072DFD199}" type="parTrans" cxnId="{73E69331-85ED-4440-BA2D-59EBB77478AC}">
      <dgm:prSet/>
      <dgm:spPr/>
      <dgm:t>
        <a:bodyPr/>
        <a:lstStyle/>
        <a:p>
          <a:endParaRPr lang="en-US"/>
        </a:p>
      </dgm:t>
    </dgm:pt>
    <dgm:pt modelId="{EB97EFEF-3038-4677-BCA6-17913536ED15}" type="sibTrans" cxnId="{73E69331-85ED-4440-BA2D-59EBB77478AC}">
      <dgm:prSet/>
      <dgm:spPr/>
      <dgm:t>
        <a:bodyPr/>
        <a:lstStyle/>
        <a:p>
          <a:endParaRPr lang="en-US"/>
        </a:p>
      </dgm:t>
    </dgm:pt>
    <dgm:pt modelId="{C8461B47-A630-4816-B3F7-BEB3ADC05DD5}">
      <dgm:prSet phldrT="[Text]"/>
      <dgm:spPr/>
      <dgm:t>
        <a:bodyPr/>
        <a:lstStyle/>
        <a:p>
          <a:r>
            <a:rPr lang="sv-SE" dirty="0"/>
            <a:t>Sponsring/Kommunikation</a:t>
          </a:r>
          <a:endParaRPr lang="en-US" dirty="0"/>
        </a:p>
      </dgm:t>
    </dgm:pt>
    <dgm:pt modelId="{D9B6B151-0E0A-4BDB-8F51-196FC20E65B9}" type="parTrans" cxnId="{46E5F834-499C-4BA8-8FB9-5B98DE3FDB10}">
      <dgm:prSet/>
      <dgm:spPr/>
      <dgm:t>
        <a:bodyPr/>
        <a:lstStyle/>
        <a:p>
          <a:endParaRPr lang="en-US"/>
        </a:p>
      </dgm:t>
    </dgm:pt>
    <dgm:pt modelId="{96310A3A-5A3C-48F9-B3C3-E0C651A7CA76}" type="sibTrans" cxnId="{46E5F834-499C-4BA8-8FB9-5B98DE3FDB10}">
      <dgm:prSet/>
      <dgm:spPr/>
      <dgm:t>
        <a:bodyPr/>
        <a:lstStyle/>
        <a:p>
          <a:endParaRPr lang="en-US"/>
        </a:p>
      </dgm:t>
    </dgm:pt>
    <dgm:pt modelId="{1E2166C7-3D06-484E-90F4-85D40D3B1978}">
      <dgm:prSet phldrT="[Text]"/>
      <dgm:spPr/>
      <dgm:t>
        <a:bodyPr/>
        <a:lstStyle/>
        <a:p>
          <a:r>
            <a:rPr lang="sv-SE" dirty="0"/>
            <a:t>Ansvarig, invald i styrelsen</a:t>
          </a:r>
          <a:endParaRPr lang="en-US" dirty="0"/>
        </a:p>
      </dgm:t>
    </dgm:pt>
    <dgm:pt modelId="{EA9EA2F7-897F-4993-A6D5-556A25F7457B}" type="parTrans" cxnId="{E35039BB-5ACF-4B85-9B59-0FCE7F4429B2}">
      <dgm:prSet/>
      <dgm:spPr/>
      <dgm:t>
        <a:bodyPr/>
        <a:lstStyle/>
        <a:p>
          <a:endParaRPr lang="en-US"/>
        </a:p>
      </dgm:t>
    </dgm:pt>
    <dgm:pt modelId="{6A828C66-EAA6-45A5-BED5-1CC63F6F16A3}" type="sibTrans" cxnId="{E35039BB-5ACF-4B85-9B59-0FCE7F4429B2}">
      <dgm:prSet/>
      <dgm:spPr/>
      <dgm:t>
        <a:bodyPr/>
        <a:lstStyle/>
        <a:p>
          <a:endParaRPr lang="en-US"/>
        </a:p>
      </dgm:t>
    </dgm:pt>
    <dgm:pt modelId="{B378EB9B-88CC-48DE-9918-FFD393883395}">
      <dgm:prSet phldrT="[Text]"/>
      <dgm:spPr/>
      <dgm:t>
        <a:bodyPr/>
        <a:lstStyle/>
        <a:p>
          <a:r>
            <a:rPr lang="sv-SE" dirty="0"/>
            <a:t>Ansvarig, invald i styrelsen</a:t>
          </a:r>
          <a:endParaRPr lang="en-US" dirty="0"/>
        </a:p>
      </dgm:t>
    </dgm:pt>
    <dgm:pt modelId="{3CB8D72E-B48C-4909-B397-09EC1E6127A4}" type="parTrans" cxnId="{AD983210-B5A3-4987-91A6-748BBB61F603}">
      <dgm:prSet/>
      <dgm:spPr/>
      <dgm:t>
        <a:bodyPr/>
        <a:lstStyle/>
        <a:p>
          <a:endParaRPr lang="en-US"/>
        </a:p>
      </dgm:t>
    </dgm:pt>
    <dgm:pt modelId="{10B958B2-4281-4359-8BC9-2003DDEFA6E2}" type="sibTrans" cxnId="{AD983210-B5A3-4987-91A6-748BBB61F603}">
      <dgm:prSet/>
      <dgm:spPr/>
      <dgm:t>
        <a:bodyPr/>
        <a:lstStyle/>
        <a:p>
          <a:endParaRPr lang="en-US"/>
        </a:p>
      </dgm:t>
    </dgm:pt>
    <dgm:pt modelId="{8D3CCF6E-D1EC-466B-92C6-69864AF672AA}">
      <dgm:prSet phldrT="[Text]"/>
      <dgm:spPr/>
      <dgm:t>
        <a:bodyPr/>
        <a:lstStyle/>
        <a:p>
          <a:r>
            <a:rPr lang="sv-SE" dirty="0"/>
            <a:t>Ansvarig, invald i styrelsen</a:t>
          </a:r>
          <a:endParaRPr lang="en-US" dirty="0"/>
        </a:p>
      </dgm:t>
    </dgm:pt>
    <dgm:pt modelId="{5AE77074-D1A8-43C1-9CC6-BA3971638D86}" type="parTrans" cxnId="{2B20B749-A939-40AB-91BA-F1B7EB1D3AC6}">
      <dgm:prSet/>
      <dgm:spPr/>
      <dgm:t>
        <a:bodyPr/>
        <a:lstStyle/>
        <a:p>
          <a:endParaRPr lang="en-US"/>
        </a:p>
      </dgm:t>
    </dgm:pt>
    <dgm:pt modelId="{3F0E89A8-B0ED-4149-9B10-A06120B5FC8D}" type="sibTrans" cxnId="{2B20B749-A939-40AB-91BA-F1B7EB1D3AC6}">
      <dgm:prSet/>
      <dgm:spPr/>
      <dgm:t>
        <a:bodyPr/>
        <a:lstStyle/>
        <a:p>
          <a:endParaRPr lang="en-US"/>
        </a:p>
      </dgm:t>
    </dgm:pt>
    <dgm:pt modelId="{B55AFFA9-C808-435E-A1D7-6852A8087010}">
      <dgm:prSet phldrT="[Text]"/>
      <dgm:spPr/>
      <dgm:t>
        <a:bodyPr/>
        <a:lstStyle/>
        <a:p>
          <a:r>
            <a:rPr lang="sv-SE" dirty="0"/>
            <a:t>Ansvarig, invald i styrelsen</a:t>
          </a:r>
          <a:endParaRPr lang="en-US" dirty="0"/>
        </a:p>
      </dgm:t>
    </dgm:pt>
    <dgm:pt modelId="{5C30081B-2F99-4CA8-B2F6-E706E4427AC8}" type="parTrans" cxnId="{E0759C97-7E68-4680-9F3A-80F67B74D584}">
      <dgm:prSet/>
      <dgm:spPr/>
      <dgm:t>
        <a:bodyPr/>
        <a:lstStyle/>
        <a:p>
          <a:endParaRPr lang="en-US"/>
        </a:p>
      </dgm:t>
    </dgm:pt>
    <dgm:pt modelId="{E2459E45-FA73-4E43-BDD2-E7F0D676A4EA}" type="sibTrans" cxnId="{E0759C97-7E68-4680-9F3A-80F67B74D584}">
      <dgm:prSet/>
      <dgm:spPr/>
      <dgm:t>
        <a:bodyPr/>
        <a:lstStyle/>
        <a:p>
          <a:endParaRPr lang="en-US"/>
        </a:p>
      </dgm:t>
    </dgm:pt>
    <dgm:pt modelId="{DD59D6BE-6B99-412F-BB22-B5D351BD2105}">
      <dgm:prSet phldrT="[Text]"/>
      <dgm:spPr/>
      <dgm:t>
        <a:bodyPr/>
        <a:lstStyle/>
        <a:p>
          <a:r>
            <a:rPr lang="sv-SE" dirty="0"/>
            <a:t>Ansvarig, invald i styrelsen</a:t>
          </a:r>
          <a:endParaRPr lang="en-US" dirty="0"/>
        </a:p>
      </dgm:t>
    </dgm:pt>
    <dgm:pt modelId="{2A9DB9A9-75DC-45C8-9F39-405746AF31D3}" type="parTrans" cxnId="{35ABEC04-EFB2-46ED-8034-E868EB31A3E5}">
      <dgm:prSet/>
      <dgm:spPr/>
      <dgm:t>
        <a:bodyPr/>
        <a:lstStyle/>
        <a:p>
          <a:endParaRPr lang="en-US"/>
        </a:p>
      </dgm:t>
    </dgm:pt>
    <dgm:pt modelId="{8157C307-5249-417C-99E8-F0137AC38644}" type="sibTrans" cxnId="{35ABEC04-EFB2-46ED-8034-E868EB31A3E5}">
      <dgm:prSet/>
      <dgm:spPr/>
      <dgm:t>
        <a:bodyPr/>
        <a:lstStyle/>
        <a:p>
          <a:endParaRPr lang="en-US"/>
        </a:p>
      </dgm:t>
    </dgm:pt>
    <dgm:pt modelId="{2EF99988-F5D1-4AFB-A201-9DDB0BB7BB6B}">
      <dgm:prSet phldrT="[Text]"/>
      <dgm:spPr/>
      <dgm:t>
        <a:bodyPr/>
        <a:lstStyle/>
        <a:p>
          <a:r>
            <a:rPr lang="sv-SE" dirty="0"/>
            <a:t>4 personer</a:t>
          </a:r>
          <a:endParaRPr lang="en-US" dirty="0"/>
        </a:p>
      </dgm:t>
    </dgm:pt>
    <dgm:pt modelId="{43E9B76A-C0DA-421A-B59E-1C61B4515168}" type="parTrans" cxnId="{C9935557-401D-44FF-ABCC-F22D99EA2A2F}">
      <dgm:prSet/>
      <dgm:spPr/>
      <dgm:t>
        <a:bodyPr/>
        <a:lstStyle/>
        <a:p>
          <a:endParaRPr lang="en-US"/>
        </a:p>
      </dgm:t>
    </dgm:pt>
    <dgm:pt modelId="{DCF0A362-8E34-40A0-B604-837BFFC8E6A0}" type="sibTrans" cxnId="{C9935557-401D-44FF-ABCC-F22D99EA2A2F}">
      <dgm:prSet/>
      <dgm:spPr/>
      <dgm:t>
        <a:bodyPr/>
        <a:lstStyle/>
        <a:p>
          <a:endParaRPr lang="en-US"/>
        </a:p>
      </dgm:t>
    </dgm:pt>
    <dgm:pt modelId="{73A890F3-D00F-42DE-8F91-C4B865AF2E10}">
      <dgm:prSet phldrT="[Text]"/>
      <dgm:spPr/>
      <dgm:t>
        <a:bodyPr/>
        <a:lstStyle/>
        <a:p>
          <a:r>
            <a:rPr lang="sv-SE" dirty="0"/>
            <a:t>2 personer</a:t>
          </a:r>
          <a:endParaRPr lang="en-US" dirty="0"/>
        </a:p>
      </dgm:t>
    </dgm:pt>
    <dgm:pt modelId="{04A62147-C2AD-4BD6-8B2B-E915E567EB5D}" type="parTrans" cxnId="{7C3C008D-3EA8-4320-A17B-CBDF1F915457}">
      <dgm:prSet/>
      <dgm:spPr/>
      <dgm:t>
        <a:bodyPr/>
        <a:lstStyle/>
        <a:p>
          <a:endParaRPr lang="en-US"/>
        </a:p>
      </dgm:t>
    </dgm:pt>
    <dgm:pt modelId="{A328270F-F709-43BD-AD7A-FBFEA9A7C576}" type="sibTrans" cxnId="{7C3C008D-3EA8-4320-A17B-CBDF1F915457}">
      <dgm:prSet/>
      <dgm:spPr/>
      <dgm:t>
        <a:bodyPr/>
        <a:lstStyle/>
        <a:p>
          <a:endParaRPr lang="en-US"/>
        </a:p>
      </dgm:t>
    </dgm:pt>
    <dgm:pt modelId="{9F2A22D5-9A3F-4F5F-870B-1D926D8D715C}">
      <dgm:prSet phldrT="[Text]"/>
      <dgm:spPr/>
      <dgm:t>
        <a:bodyPr/>
        <a:lstStyle/>
        <a:p>
          <a:r>
            <a:rPr lang="sv-SE" dirty="0"/>
            <a:t>2 personer</a:t>
          </a:r>
          <a:endParaRPr lang="en-US" dirty="0"/>
        </a:p>
      </dgm:t>
    </dgm:pt>
    <dgm:pt modelId="{9267FEC3-CC28-4E1A-976C-9C86239EDF5D}" type="parTrans" cxnId="{99DA4C35-CAAB-4802-89E2-1BAC2050B1C0}">
      <dgm:prSet/>
      <dgm:spPr/>
      <dgm:t>
        <a:bodyPr/>
        <a:lstStyle/>
        <a:p>
          <a:endParaRPr lang="en-US"/>
        </a:p>
      </dgm:t>
    </dgm:pt>
    <dgm:pt modelId="{C3DB6B03-2B50-47B9-9E51-4DDB13BB95BA}" type="sibTrans" cxnId="{99DA4C35-CAAB-4802-89E2-1BAC2050B1C0}">
      <dgm:prSet/>
      <dgm:spPr/>
      <dgm:t>
        <a:bodyPr/>
        <a:lstStyle/>
        <a:p>
          <a:endParaRPr lang="en-US"/>
        </a:p>
      </dgm:t>
    </dgm:pt>
    <dgm:pt modelId="{0AC675C2-77A5-42EC-8AEE-8F043BEC2182}">
      <dgm:prSet phldrT="[Text]"/>
      <dgm:spPr/>
      <dgm:t>
        <a:bodyPr/>
        <a:lstStyle/>
        <a:p>
          <a:r>
            <a:rPr lang="sv-SE" dirty="0"/>
            <a:t>2 personer</a:t>
          </a:r>
          <a:endParaRPr lang="en-US" dirty="0"/>
        </a:p>
      </dgm:t>
    </dgm:pt>
    <dgm:pt modelId="{7B06632F-081A-4CE0-B985-19794E8388B6}" type="parTrans" cxnId="{D20F4550-64DC-406A-88A8-05531C783296}">
      <dgm:prSet/>
      <dgm:spPr/>
      <dgm:t>
        <a:bodyPr/>
        <a:lstStyle/>
        <a:p>
          <a:endParaRPr lang="en-US"/>
        </a:p>
      </dgm:t>
    </dgm:pt>
    <dgm:pt modelId="{2C39B7E3-82B1-4CFD-AA4B-AF6D75304C52}" type="sibTrans" cxnId="{D20F4550-64DC-406A-88A8-05531C783296}">
      <dgm:prSet/>
      <dgm:spPr/>
      <dgm:t>
        <a:bodyPr/>
        <a:lstStyle/>
        <a:p>
          <a:endParaRPr lang="en-US"/>
        </a:p>
      </dgm:t>
    </dgm:pt>
    <dgm:pt modelId="{449DDD75-69C9-497F-8230-754D672C297B}">
      <dgm:prSet phldrT="[Text]"/>
      <dgm:spPr/>
      <dgm:t>
        <a:bodyPr/>
        <a:lstStyle/>
        <a:p>
          <a:r>
            <a:rPr lang="sv-SE" dirty="0"/>
            <a:t>2 personer</a:t>
          </a:r>
          <a:endParaRPr lang="en-US" dirty="0"/>
        </a:p>
      </dgm:t>
    </dgm:pt>
    <dgm:pt modelId="{2694EDE5-FA1C-4E51-81DC-BFA08CB80F91}" type="parTrans" cxnId="{05EEF393-88E7-4B6A-B2ED-6CC3968855BA}">
      <dgm:prSet/>
      <dgm:spPr/>
      <dgm:t>
        <a:bodyPr/>
        <a:lstStyle/>
        <a:p>
          <a:endParaRPr lang="en-US"/>
        </a:p>
      </dgm:t>
    </dgm:pt>
    <dgm:pt modelId="{78EDAD95-4A50-4B14-B8AF-DA287DADE1A2}" type="sibTrans" cxnId="{05EEF393-88E7-4B6A-B2ED-6CC3968855BA}">
      <dgm:prSet/>
      <dgm:spPr/>
      <dgm:t>
        <a:bodyPr/>
        <a:lstStyle/>
        <a:p>
          <a:endParaRPr lang="en-US"/>
        </a:p>
      </dgm:t>
    </dgm:pt>
    <dgm:pt modelId="{34DA4D81-7542-4C5C-BDEA-49B9522BD151}" type="pres">
      <dgm:prSet presAssocID="{F04B937D-60EF-4AA7-A0A6-71D1D50C286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7522641-CA36-4030-B99F-AE6A82553D8F}" type="pres">
      <dgm:prSet presAssocID="{7C6C57FA-696A-484B-8B37-4FFBA09853ED}" presName="hierRoot1" presStyleCnt="0">
        <dgm:presLayoutVars>
          <dgm:hierBranch val="init"/>
        </dgm:presLayoutVars>
      </dgm:prSet>
      <dgm:spPr/>
    </dgm:pt>
    <dgm:pt modelId="{CEEA18A3-C2CC-4091-94B0-0E9BA155A344}" type="pres">
      <dgm:prSet presAssocID="{7C6C57FA-696A-484B-8B37-4FFBA09853ED}" presName="rootComposite1" presStyleCnt="0"/>
      <dgm:spPr/>
    </dgm:pt>
    <dgm:pt modelId="{CA7BAC0B-9EA4-4879-94B5-386EB41789F6}" type="pres">
      <dgm:prSet presAssocID="{7C6C57FA-696A-484B-8B37-4FFBA09853ED}" presName="rootText1" presStyleLbl="node0" presStyleIdx="0" presStyleCnt="1">
        <dgm:presLayoutVars>
          <dgm:chPref val="3"/>
        </dgm:presLayoutVars>
      </dgm:prSet>
      <dgm:spPr/>
    </dgm:pt>
    <dgm:pt modelId="{A0F718E1-D2D1-4272-A48E-D24BC59397CB}" type="pres">
      <dgm:prSet presAssocID="{7C6C57FA-696A-484B-8B37-4FFBA09853ED}" presName="rootConnector1" presStyleLbl="node1" presStyleIdx="0" presStyleCnt="0"/>
      <dgm:spPr/>
    </dgm:pt>
    <dgm:pt modelId="{41F8F0BE-5CF6-4D20-B331-021098ADBC82}" type="pres">
      <dgm:prSet presAssocID="{7C6C57FA-696A-484B-8B37-4FFBA09853ED}" presName="hierChild2" presStyleCnt="0"/>
      <dgm:spPr/>
    </dgm:pt>
    <dgm:pt modelId="{534D3F45-DB19-4F8C-B1C2-A8F9A05540B8}" type="pres">
      <dgm:prSet presAssocID="{1FD19524-DA46-4556-9F21-F8852A0054D3}" presName="Name37" presStyleLbl="parChTrans1D2" presStyleIdx="0" presStyleCnt="7"/>
      <dgm:spPr/>
    </dgm:pt>
    <dgm:pt modelId="{5E5DCFBF-6F7B-4236-8411-FFE9BC0641DA}" type="pres">
      <dgm:prSet presAssocID="{1BF6BC19-2462-4EFA-B3DD-8D6453ECEF2C}" presName="hierRoot2" presStyleCnt="0">
        <dgm:presLayoutVars>
          <dgm:hierBranch val="init"/>
        </dgm:presLayoutVars>
      </dgm:prSet>
      <dgm:spPr/>
    </dgm:pt>
    <dgm:pt modelId="{044BACAE-8E3F-4295-ADFF-ABCE2C099664}" type="pres">
      <dgm:prSet presAssocID="{1BF6BC19-2462-4EFA-B3DD-8D6453ECEF2C}" presName="rootComposite" presStyleCnt="0"/>
      <dgm:spPr/>
    </dgm:pt>
    <dgm:pt modelId="{FD503D71-24C3-4C7E-9029-CEC524CD8B18}" type="pres">
      <dgm:prSet presAssocID="{1BF6BC19-2462-4EFA-B3DD-8D6453ECEF2C}" presName="rootText" presStyleLbl="node2" presStyleIdx="0" presStyleCnt="5">
        <dgm:presLayoutVars>
          <dgm:chPref val="3"/>
        </dgm:presLayoutVars>
      </dgm:prSet>
      <dgm:spPr/>
    </dgm:pt>
    <dgm:pt modelId="{2C1B1AA5-9C31-4AF0-9D1D-406C3888A27E}" type="pres">
      <dgm:prSet presAssocID="{1BF6BC19-2462-4EFA-B3DD-8D6453ECEF2C}" presName="rootConnector" presStyleLbl="node2" presStyleIdx="0" presStyleCnt="5"/>
      <dgm:spPr/>
    </dgm:pt>
    <dgm:pt modelId="{8CFBC9C9-EE1C-46F8-909D-3CFBF4AE340B}" type="pres">
      <dgm:prSet presAssocID="{1BF6BC19-2462-4EFA-B3DD-8D6453ECEF2C}" presName="hierChild4" presStyleCnt="0"/>
      <dgm:spPr/>
    </dgm:pt>
    <dgm:pt modelId="{CBA78F4C-0C78-421B-9D42-B6226E5F5D62}" type="pres">
      <dgm:prSet presAssocID="{EA9EA2F7-897F-4993-A6D5-556A25F7457B}" presName="Name37" presStyleLbl="parChTrans1D3" presStyleIdx="0" presStyleCnt="11"/>
      <dgm:spPr/>
    </dgm:pt>
    <dgm:pt modelId="{B3543561-90B8-41DC-A014-1053D13B4690}" type="pres">
      <dgm:prSet presAssocID="{1E2166C7-3D06-484E-90F4-85D40D3B1978}" presName="hierRoot2" presStyleCnt="0">
        <dgm:presLayoutVars>
          <dgm:hierBranch val="init"/>
        </dgm:presLayoutVars>
      </dgm:prSet>
      <dgm:spPr/>
    </dgm:pt>
    <dgm:pt modelId="{3BD7E307-86F3-43FC-8CFA-A83106F96EB8}" type="pres">
      <dgm:prSet presAssocID="{1E2166C7-3D06-484E-90F4-85D40D3B1978}" presName="rootComposite" presStyleCnt="0"/>
      <dgm:spPr/>
    </dgm:pt>
    <dgm:pt modelId="{DF4318BA-BEE5-4D69-931D-EF0916B6193D}" type="pres">
      <dgm:prSet presAssocID="{1E2166C7-3D06-484E-90F4-85D40D3B1978}" presName="rootText" presStyleLbl="node3" presStyleIdx="0" presStyleCnt="10">
        <dgm:presLayoutVars>
          <dgm:chPref val="3"/>
        </dgm:presLayoutVars>
      </dgm:prSet>
      <dgm:spPr/>
    </dgm:pt>
    <dgm:pt modelId="{23D3B7B5-85B2-4A54-B8D1-FB9963924F1F}" type="pres">
      <dgm:prSet presAssocID="{1E2166C7-3D06-484E-90F4-85D40D3B1978}" presName="rootConnector" presStyleLbl="node3" presStyleIdx="0" presStyleCnt="10"/>
      <dgm:spPr/>
    </dgm:pt>
    <dgm:pt modelId="{D91FE86C-76FF-48A2-A857-63BC327DBE70}" type="pres">
      <dgm:prSet presAssocID="{1E2166C7-3D06-484E-90F4-85D40D3B1978}" presName="hierChild4" presStyleCnt="0"/>
      <dgm:spPr/>
    </dgm:pt>
    <dgm:pt modelId="{AD245124-8052-43CC-AB85-E53F9C50BF8F}" type="pres">
      <dgm:prSet presAssocID="{1E2166C7-3D06-484E-90F4-85D40D3B1978}" presName="hierChild5" presStyleCnt="0"/>
      <dgm:spPr/>
    </dgm:pt>
    <dgm:pt modelId="{363152D6-143B-412A-B8E7-3E8C67831266}" type="pres">
      <dgm:prSet presAssocID="{43E9B76A-C0DA-421A-B59E-1C61B4515168}" presName="Name37" presStyleLbl="parChTrans1D3" presStyleIdx="1" presStyleCnt="11"/>
      <dgm:spPr/>
    </dgm:pt>
    <dgm:pt modelId="{6336A1B9-EF84-4FB2-81AE-675CFEC94B52}" type="pres">
      <dgm:prSet presAssocID="{2EF99988-F5D1-4AFB-A201-9DDB0BB7BB6B}" presName="hierRoot2" presStyleCnt="0">
        <dgm:presLayoutVars>
          <dgm:hierBranch val="init"/>
        </dgm:presLayoutVars>
      </dgm:prSet>
      <dgm:spPr/>
    </dgm:pt>
    <dgm:pt modelId="{F9253CA9-6F3E-4C41-88E6-B35EE7D251D2}" type="pres">
      <dgm:prSet presAssocID="{2EF99988-F5D1-4AFB-A201-9DDB0BB7BB6B}" presName="rootComposite" presStyleCnt="0"/>
      <dgm:spPr/>
    </dgm:pt>
    <dgm:pt modelId="{B03EF1EB-14E4-4359-A66D-3253D5B4F4F4}" type="pres">
      <dgm:prSet presAssocID="{2EF99988-F5D1-4AFB-A201-9DDB0BB7BB6B}" presName="rootText" presStyleLbl="node3" presStyleIdx="1" presStyleCnt="10">
        <dgm:presLayoutVars>
          <dgm:chPref val="3"/>
        </dgm:presLayoutVars>
      </dgm:prSet>
      <dgm:spPr/>
    </dgm:pt>
    <dgm:pt modelId="{79489146-8CC8-4A32-BB50-FF934D9544F8}" type="pres">
      <dgm:prSet presAssocID="{2EF99988-F5D1-4AFB-A201-9DDB0BB7BB6B}" presName="rootConnector" presStyleLbl="node3" presStyleIdx="1" presStyleCnt="10"/>
      <dgm:spPr/>
    </dgm:pt>
    <dgm:pt modelId="{12492785-77FE-4B10-A279-87CF43048E31}" type="pres">
      <dgm:prSet presAssocID="{2EF99988-F5D1-4AFB-A201-9DDB0BB7BB6B}" presName="hierChild4" presStyleCnt="0"/>
      <dgm:spPr/>
    </dgm:pt>
    <dgm:pt modelId="{78A873E0-CE79-4CAD-B2DD-B095D32E7DFC}" type="pres">
      <dgm:prSet presAssocID="{2EF99988-F5D1-4AFB-A201-9DDB0BB7BB6B}" presName="hierChild5" presStyleCnt="0"/>
      <dgm:spPr/>
    </dgm:pt>
    <dgm:pt modelId="{A743EC5A-CEDC-40DD-BBC9-786248FC61FD}" type="pres">
      <dgm:prSet presAssocID="{1BF6BC19-2462-4EFA-B3DD-8D6453ECEF2C}" presName="hierChild5" presStyleCnt="0"/>
      <dgm:spPr/>
    </dgm:pt>
    <dgm:pt modelId="{F7C31DEC-1D37-4498-AEF5-96337A4DDBCC}" type="pres">
      <dgm:prSet presAssocID="{EF073626-2DBD-43F7-99C2-23F5FFF96A0C}" presName="Name37" presStyleLbl="parChTrans1D2" presStyleIdx="1" presStyleCnt="7"/>
      <dgm:spPr/>
    </dgm:pt>
    <dgm:pt modelId="{B88AA8EB-39A5-4778-B411-3421A401FC9A}" type="pres">
      <dgm:prSet presAssocID="{3478BC93-3405-4ADE-9D24-2ADB935818D8}" presName="hierRoot2" presStyleCnt="0">
        <dgm:presLayoutVars>
          <dgm:hierBranch val="init"/>
        </dgm:presLayoutVars>
      </dgm:prSet>
      <dgm:spPr/>
    </dgm:pt>
    <dgm:pt modelId="{E6744C1E-CFDE-4988-81CD-B3E351044B9B}" type="pres">
      <dgm:prSet presAssocID="{3478BC93-3405-4ADE-9D24-2ADB935818D8}" presName="rootComposite" presStyleCnt="0"/>
      <dgm:spPr/>
    </dgm:pt>
    <dgm:pt modelId="{D1AE271E-A4FB-4102-8819-B629C53F72BE}" type="pres">
      <dgm:prSet presAssocID="{3478BC93-3405-4ADE-9D24-2ADB935818D8}" presName="rootText" presStyleLbl="node2" presStyleIdx="1" presStyleCnt="5">
        <dgm:presLayoutVars>
          <dgm:chPref val="3"/>
        </dgm:presLayoutVars>
      </dgm:prSet>
      <dgm:spPr/>
    </dgm:pt>
    <dgm:pt modelId="{69D29CBB-66B2-4C0C-ABE2-A10104A6B0B2}" type="pres">
      <dgm:prSet presAssocID="{3478BC93-3405-4ADE-9D24-2ADB935818D8}" presName="rootConnector" presStyleLbl="node2" presStyleIdx="1" presStyleCnt="5"/>
      <dgm:spPr/>
    </dgm:pt>
    <dgm:pt modelId="{D3402878-84F7-4E65-A804-6D1E8AE3F305}" type="pres">
      <dgm:prSet presAssocID="{3478BC93-3405-4ADE-9D24-2ADB935818D8}" presName="hierChild4" presStyleCnt="0"/>
      <dgm:spPr/>
    </dgm:pt>
    <dgm:pt modelId="{E1DD6F2E-6BD0-4FEB-A408-8EF35BF59281}" type="pres">
      <dgm:prSet presAssocID="{3CB8D72E-B48C-4909-B397-09EC1E6127A4}" presName="Name37" presStyleLbl="parChTrans1D3" presStyleIdx="2" presStyleCnt="11"/>
      <dgm:spPr/>
    </dgm:pt>
    <dgm:pt modelId="{65AB706F-0121-454E-9A4B-F39EE9CC9434}" type="pres">
      <dgm:prSet presAssocID="{B378EB9B-88CC-48DE-9918-FFD393883395}" presName="hierRoot2" presStyleCnt="0">
        <dgm:presLayoutVars>
          <dgm:hierBranch val="init"/>
        </dgm:presLayoutVars>
      </dgm:prSet>
      <dgm:spPr/>
    </dgm:pt>
    <dgm:pt modelId="{E0AEF9AE-B980-41CA-87D8-63893F2677BF}" type="pres">
      <dgm:prSet presAssocID="{B378EB9B-88CC-48DE-9918-FFD393883395}" presName="rootComposite" presStyleCnt="0"/>
      <dgm:spPr/>
    </dgm:pt>
    <dgm:pt modelId="{7C84DEDB-2093-41FF-876D-8956DFBFC502}" type="pres">
      <dgm:prSet presAssocID="{B378EB9B-88CC-48DE-9918-FFD393883395}" presName="rootText" presStyleLbl="node3" presStyleIdx="2" presStyleCnt="10">
        <dgm:presLayoutVars>
          <dgm:chPref val="3"/>
        </dgm:presLayoutVars>
      </dgm:prSet>
      <dgm:spPr/>
    </dgm:pt>
    <dgm:pt modelId="{56183484-50C0-482E-AB47-9AC5DF375180}" type="pres">
      <dgm:prSet presAssocID="{B378EB9B-88CC-48DE-9918-FFD393883395}" presName="rootConnector" presStyleLbl="node3" presStyleIdx="2" presStyleCnt="10"/>
      <dgm:spPr/>
    </dgm:pt>
    <dgm:pt modelId="{87BA5675-BE57-41F7-A04E-E8C9CB81B8FD}" type="pres">
      <dgm:prSet presAssocID="{B378EB9B-88CC-48DE-9918-FFD393883395}" presName="hierChild4" presStyleCnt="0"/>
      <dgm:spPr/>
    </dgm:pt>
    <dgm:pt modelId="{83445076-1CFD-430B-A739-05C060401371}" type="pres">
      <dgm:prSet presAssocID="{B378EB9B-88CC-48DE-9918-FFD393883395}" presName="hierChild5" presStyleCnt="0"/>
      <dgm:spPr/>
    </dgm:pt>
    <dgm:pt modelId="{209ACC51-68EB-4EBD-A92F-9DA11DF93179}" type="pres">
      <dgm:prSet presAssocID="{04A62147-C2AD-4BD6-8B2B-E915E567EB5D}" presName="Name37" presStyleLbl="parChTrans1D3" presStyleIdx="3" presStyleCnt="11"/>
      <dgm:spPr/>
    </dgm:pt>
    <dgm:pt modelId="{02940146-4847-4669-A76A-4A9EE3483CFF}" type="pres">
      <dgm:prSet presAssocID="{73A890F3-D00F-42DE-8F91-C4B865AF2E10}" presName="hierRoot2" presStyleCnt="0">
        <dgm:presLayoutVars>
          <dgm:hierBranch val="init"/>
        </dgm:presLayoutVars>
      </dgm:prSet>
      <dgm:spPr/>
    </dgm:pt>
    <dgm:pt modelId="{AC0C1B20-0C70-498F-9C3B-CEB3FAA4E02E}" type="pres">
      <dgm:prSet presAssocID="{73A890F3-D00F-42DE-8F91-C4B865AF2E10}" presName="rootComposite" presStyleCnt="0"/>
      <dgm:spPr/>
    </dgm:pt>
    <dgm:pt modelId="{94745EA2-1F74-427C-B4B9-0E7AB63EE3B7}" type="pres">
      <dgm:prSet presAssocID="{73A890F3-D00F-42DE-8F91-C4B865AF2E10}" presName="rootText" presStyleLbl="node3" presStyleIdx="3" presStyleCnt="10">
        <dgm:presLayoutVars>
          <dgm:chPref val="3"/>
        </dgm:presLayoutVars>
      </dgm:prSet>
      <dgm:spPr/>
    </dgm:pt>
    <dgm:pt modelId="{8C9928E0-1FEF-4BCF-8510-E1B106A0F002}" type="pres">
      <dgm:prSet presAssocID="{73A890F3-D00F-42DE-8F91-C4B865AF2E10}" presName="rootConnector" presStyleLbl="node3" presStyleIdx="3" presStyleCnt="10"/>
      <dgm:spPr/>
    </dgm:pt>
    <dgm:pt modelId="{40BB82C0-1A10-405F-A3A8-3A86EC3182C1}" type="pres">
      <dgm:prSet presAssocID="{73A890F3-D00F-42DE-8F91-C4B865AF2E10}" presName="hierChild4" presStyleCnt="0"/>
      <dgm:spPr/>
    </dgm:pt>
    <dgm:pt modelId="{3608EC8D-8CD8-4A7D-8089-C17C7642ED6A}" type="pres">
      <dgm:prSet presAssocID="{73A890F3-D00F-42DE-8F91-C4B865AF2E10}" presName="hierChild5" presStyleCnt="0"/>
      <dgm:spPr/>
    </dgm:pt>
    <dgm:pt modelId="{1F3B4BB8-DF9F-4E7A-B7F1-B6B2B6F8BEAC}" type="pres">
      <dgm:prSet presAssocID="{3478BC93-3405-4ADE-9D24-2ADB935818D8}" presName="hierChild5" presStyleCnt="0"/>
      <dgm:spPr/>
    </dgm:pt>
    <dgm:pt modelId="{898A0055-DAB3-448C-82B5-F213EA1187B2}" type="pres">
      <dgm:prSet presAssocID="{D9B6B151-0E0A-4BDB-8F51-196FC20E65B9}" presName="Name37" presStyleLbl="parChTrans1D2" presStyleIdx="2" presStyleCnt="7"/>
      <dgm:spPr/>
    </dgm:pt>
    <dgm:pt modelId="{D1F45A2F-93FA-4179-91B5-333DBAE524C7}" type="pres">
      <dgm:prSet presAssocID="{C8461B47-A630-4816-B3F7-BEB3ADC05DD5}" presName="hierRoot2" presStyleCnt="0">
        <dgm:presLayoutVars>
          <dgm:hierBranch val="init"/>
        </dgm:presLayoutVars>
      </dgm:prSet>
      <dgm:spPr/>
    </dgm:pt>
    <dgm:pt modelId="{93B8B25D-6394-4335-8E22-C0143AD4DC5F}" type="pres">
      <dgm:prSet presAssocID="{C8461B47-A630-4816-B3F7-BEB3ADC05DD5}" presName="rootComposite" presStyleCnt="0"/>
      <dgm:spPr/>
    </dgm:pt>
    <dgm:pt modelId="{04B9AA99-A62E-40BD-994D-C5982BBD3BC6}" type="pres">
      <dgm:prSet presAssocID="{C8461B47-A630-4816-B3F7-BEB3ADC05DD5}" presName="rootText" presStyleLbl="node2" presStyleIdx="2" presStyleCnt="5">
        <dgm:presLayoutVars>
          <dgm:chPref val="3"/>
        </dgm:presLayoutVars>
      </dgm:prSet>
      <dgm:spPr/>
    </dgm:pt>
    <dgm:pt modelId="{EF36CBC8-2D89-44D7-AAA6-215B3BBE5770}" type="pres">
      <dgm:prSet presAssocID="{C8461B47-A630-4816-B3F7-BEB3ADC05DD5}" presName="rootConnector" presStyleLbl="node2" presStyleIdx="2" presStyleCnt="5"/>
      <dgm:spPr/>
    </dgm:pt>
    <dgm:pt modelId="{AC96664A-D858-4761-8A24-F36AF4DF924C}" type="pres">
      <dgm:prSet presAssocID="{C8461B47-A630-4816-B3F7-BEB3ADC05DD5}" presName="hierChild4" presStyleCnt="0"/>
      <dgm:spPr/>
    </dgm:pt>
    <dgm:pt modelId="{E7E5938A-8E2E-49B8-B723-6218E190648C}" type="pres">
      <dgm:prSet presAssocID="{5AE77074-D1A8-43C1-9CC6-BA3971638D86}" presName="Name37" presStyleLbl="parChTrans1D3" presStyleIdx="4" presStyleCnt="11"/>
      <dgm:spPr/>
    </dgm:pt>
    <dgm:pt modelId="{8454B3D1-8DCB-4A2E-8DAA-32B96EE8AE64}" type="pres">
      <dgm:prSet presAssocID="{8D3CCF6E-D1EC-466B-92C6-69864AF672AA}" presName="hierRoot2" presStyleCnt="0">
        <dgm:presLayoutVars>
          <dgm:hierBranch val="init"/>
        </dgm:presLayoutVars>
      </dgm:prSet>
      <dgm:spPr/>
    </dgm:pt>
    <dgm:pt modelId="{E2761C9B-5676-4F38-BA78-9B32FF6014FD}" type="pres">
      <dgm:prSet presAssocID="{8D3CCF6E-D1EC-466B-92C6-69864AF672AA}" presName="rootComposite" presStyleCnt="0"/>
      <dgm:spPr/>
    </dgm:pt>
    <dgm:pt modelId="{10BC8083-E499-405A-8EEC-4068A3852C84}" type="pres">
      <dgm:prSet presAssocID="{8D3CCF6E-D1EC-466B-92C6-69864AF672AA}" presName="rootText" presStyleLbl="node3" presStyleIdx="4" presStyleCnt="10">
        <dgm:presLayoutVars>
          <dgm:chPref val="3"/>
        </dgm:presLayoutVars>
      </dgm:prSet>
      <dgm:spPr/>
    </dgm:pt>
    <dgm:pt modelId="{9F88CBCC-A9C2-4795-A715-855C3437CD2E}" type="pres">
      <dgm:prSet presAssocID="{8D3CCF6E-D1EC-466B-92C6-69864AF672AA}" presName="rootConnector" presStyleLbl="node3" presStyleIdx="4" presStyleCnt="10"/>
      <dgm:spPr/>
    </dgm:pt>
    <dgm:pt modelId="{9DBB3943-DA20-455C-9937-5B44EA46547C}" type="pres">
      <dgm:prSet presAssocID="{8D3CCF6E-D1EC-466B-92C6-69864AF672AA}" presName="hierChild4" presStyleCnt="0"/>
      <dgm:spPr/>
    </dgm:pt>
    <dgm:pt modelId="{61144280-1AA9-4418-9310-BD84067B3D4E}" type="pres">
      <dgm:prSet presAssocID="{8D3CCF6E-D1EC-466B-92C6-69864AF672AA}" presName="hierChild5" presStyleCnt="0"/>
      <dgm:spPr/>
    </dgm:pt>
    <dgm:pt modelId="{5DD44ED3-FFF5-4EA0-B7F0-41DB7D172444}" type="pres">
      <dgm:prSet presAssocID="{9267FEC3-CC28-4E1A-976C-9C86239EDF5D}" presName="Name37" presStyleLbl="parChTrans1D3" presStyleIdx="5" presStyleCnt="11"/>
      <dgm:spPr/>
    </dgm:pt>
    <dgm:pt modelId="{180D330A-786E-4039-9B09-D52A5ED1FE79}" type="pres">
      <dgm:prSet presAssocID="{9F2A22D5-9A3F-4F5F-870B-1D926D8D715C}" presName="hierRoot2" presStyleCnt="0">
        <dgm:presLayoutVars>
          <dgm:hierBranch val="init"/>
        </dgm:presLayoutVars>
      </dgm:prSet>
      <dgm:spPr/>
    </dgm:pt>
    <dgm:pt modelId="{95AA520D-9D80-4997-87A9-7234609C4471}" type="pres">
      <dgm:prSet presAssocID="{9F2A22D5-9A3F-4F5F-870B-1D926D8D715C}" presName="rootComposite" presStyleCnt="0"/>
      <dgm:spPr/>
    </dgm:pt>
    <dgm:pt modelId="{45F67F55-7B9B-4894-A2AD-3DA44F4CF9BF}" type="pres">
      <dgm:prSet presAssocID="{9F2A22D5-9A3F-4F5F-870B-1D926D8D715C}" presName="rootText" presStyleLbl="node3" presStyleIdx="5" presStyleCnt="10">
        <dgm:presLayoutVars>
          <dgm:chPref val="3"/>
        </dgm:presLayoutVars>
      </dgm:prSet>
      <dgm:spPr/>
    </dgm:pt>
    <dgm:pt modelId="{339D5D78-4594-4909-BE43-E72FB4986630}" type="pres">
      <dgm:prSet presAssocID="{9F2A22D5-9A3F-4F5F-870B-1D926D8D715C}" presName="rootConnector" presStyleLbl="node3" presStyleIdx="5" presStyleCnt="10"/>
      <dgm:spPr/>
    </dgm:pt>
    <dgm:pt modelId="{D71FCE16-0154-4228-A4D3-4667544242BC}" type="pres">
      <dgm:prSet presAssocID="{9F2A22D5-9A3F-4F5F-870B-1D926D8D715C}" presName="hierChild4" presStyleCnt="0"/>
      <dgm:spPr/>
    </dgm:pt>
    <dgm:pt modelId="{9B2BC924-3F3F-4149-ACBE-7372E355E7BE}" type="pres">
      <dgm:prSet presAssocID="{9F2A22D5-9A3F-4F5F-870B-1D926D8D715C}" presName="hierChild5" presStyleCnt="0"/>
      <dgm:spPr/>
    </dgm:pt>
    <dgm:pt modelId="{821720E3-D32F-4A2A-992D-8B35E8FAB70D}" type="pres">
      <dgm:prSet presAssocID="{C8461B47-A630-4816-B3F7-BEB3ADC05DD5}" presName="hierChild5" presStyleCnt="0"/>
      <dgm:spPr/>
    </dgm:pt>
    <dgm:pt modelId="{010AE706-3BC5-4142-8DC0-31F4CD860291}" type="pres">
      <dgm:prSet presAssocID="{22637279-5CA0-4A7D-B510-5468034A5D6B}" presName="Name37" presStyleLbl="parChTrans1D2" presStyleIdx="3" presStyleCnt="7"/>
      <dgm:spPr/>
    </dgm:pt>
    <dgm:pt modelId="{17BA7776-3C45-433E-A775-CB9F46219106}" type="pres">
      <dgm:prSet presAssocID="{4B47B39F-34D1-44BC-9837-38C40D299E2B}" presName="hierRoot2" presStyleCnt="0">
        <dgm:presLayoutVars>
          <dgm:hierBranch val="init"/>
        </dgm:presLayoutVars>
      </dgm:prSet>
      <dgm:spPr/>
    </dgm:pt>
    <dgm:pt modelId="{094C1BA3-E6CE-443A-B0AF-9F91E7C02D0E}" type="pres">
      <dgm:prSet presAssocID="{4B47B39F-34D1-44BC-9837-38C40D299E2B}" presName="rootComposite" presStyleCnt="0"/>
      <dgm:spPr/>
    </dgm:pt>
    <dgm:pt modelId="{BE3AE9E4-9D05-4682-BEA4-3BF123146ECC}" type="pres">
      <dgm:prSet presAssocID="{4B47B39F-34D1-44BC-9837-38C40D299E2B}" presName="rootText" presStyleLbl="node2" presStyleIdx="3" presStyleCnt="5">
        <dgm:presLayoutVars>
          <dgm:chPref val="3"/>
        </dgm:presLayoutVars>
      </dgm:prSet>
      <dgm:spPr/>
    </dgm:pt>
    <dgm:pt modelId="{A634BB11-D800-48B9-BD19-244E0D9EC9A6}" type="pres">
      <dgm:prSet presAssocID="{4B47B39F-34D1-44BC-9837-38C40D299E2B}" presName="rootConnector" presStyleLbl="node2" presStyleIdx="3" presStyleCnt="5"/>
      <dgm:spPr/>
    </dgm:pt>
    <dgm:pt modelId="{FC23853E-25D0-47EB-9F08-B30CB48EEB00}" type="pres">
      <dgm:prSet presAssocID="{4B47B39F-34D1-44BC-9837-38C40D299E2B}" presName="hierChild4" presStyleCnt="0"/>
      <dgm:spPr/>
    </dgm:pt>
    <dgm:pt modelId="{0D09AA13-1C69-4AAA-8B70-4564EC5A248E}" type="pres">
      <dgm:prSet presAssocID="{5C30081B-2F99-4CA8-B2F6-E706E4427AC8}" presName="Name37" presStyleLbl="parChTrans1D3" presStyleIdx="6" presStyleCnt="11"/>
      <dgm:spPr/>
    </dgm:pt>
    <dgm:pt modelId="{53694D35-A758-4884-B35A-9175CCCF942F}" type="pres">
      <dgm:prSet presAssocID="{B55AFFA9-C808-435E-A1D7-6852A8087010}" presName="hierRoot2" presStyleCnt="0">
        <dgm:presLayoutVars>
          <dgm:hierBranch val="init"/>
        </dgm:presLayoutVars>
      </dgm:prSet>
      <dgm:spPr/>
    </dgm:pt>
    <dgm:pt modelId="{8C887E18-6668-41C1-B0B7-456A7634B982}" type="pres">
      <dgm:prSet presAssocID="{B55AFFA9-C808-435E-A1D7-6852A8087010}" presName="rootComposite" presStyleCnt="0"/>
      <dgm:spPr/>
    </dgm:pt>
    <dgm:pt modelId="{5ABBA45F-36CB-40F3-A801-25E19048681B}" type="pres">
      <dgm:prSet presAssocID="{B55AFFA9-C808-435E-A1D7-6852A8087010}" presName="rootText" presStyleLbl="node3" presStyleIdx="6" presStyleCnt="10">
        <dgm:presLayoutVars>
          <dgm:chPref val="3"/>
        </dgm:presLayoutVars>
      </dgm:prSet>
      <dgm:spPr/>
    </dgm:pt>
    <dgm:pt modelId="{8263297A-7E3B-44AD-8BB2-EA0B1330F538}" type="pres">
      <dgm:prSet presAssocID="{B55AFFA9-C808-435E-A1D7-6852A8087010}" presName="rootConnector" presStyleLbl="node3" presStyleIdx="6" presStyleCnt="10"/>
      <dgm:spPr/>
    </dgm:pt>
    <dgm:pt modelId="{819F3D9C-FA6F-454A-9009-8EE56A724C16}" type="pres">
      <dgm:prSet presAssocID="{B55AFFA9-C808-435E-A1D7-6852A8087010}" presName="hierChild4" presStyleCnt="0"/>
      <dgm:spPr/>
    </dgm:pt>
    <dgm:pt modelId="{C9C38153-41BD-49F6-A5C3-94123AE7ED7A}" type="pres">
      <dgm:prSet presAssocID="{B55AFFA9-C808-435E-A1D7-6852A8087010}" presName="hierChild5" presStyleCnt="0"/>
      <dgm:spPr/>
    </dgm:pt>
    <dgm:pt modelId="{49C8E384-6ADE-4921-9DA4-DAEBA2A26F81}" type="pres">
      <dgm:prSet presAssocID="{7B06632F-081A-4CE0-B985-19794E8388B6}" presName="Name37" presStyleLbl="parChTrans1D3" presStyleIdx="7" presStyleCnt="11"/>
      <dgm:spPr/>
    </dgm:pt>
    <dgm:pt modelId="{47F6E34F-2C4E-4F46-8FDA-6D00BC225B0A}" type="pres">
      <dgm:prSet presAssocID="{0AC675C2-77A5-42EC-8AEE-8F043BEC2182}" presName="hierRoot2" presStyleCnt="0">
        <dgm:presLayoutVars>
          <dgm:hierBranch val="init"/>
        </dgm:presLayoutVars>
      </dgm:prSet>
      <dgm:spPr/>
    </dgm:pt>
    <dgm:pt modelId="{23D7E21F-3877-4A9C-B6BB-14EDFEE6AB2B}" type="pres">
      <dgm:prSet presAssocID="{0AC675C2-77A5-42EC-8AEE-8F043BEC2182}" presName="rootComposite" presStyleCnt="0"/>
      <dgm:spPr/>
    </dgm:pt>
    <dgm:pt modelId="{E719248D-B8BD-423A-931A-E8BA8705F5AB}" type="pres">
      <dgm:prSet presAssocID="{0AC675C2-77A5-42EC-8AEE-8F043BEC2182}" presName="rootText" presStyleLbl="node3" presStyleIdx="7" presStyleCnt="10">
        <dgm:presLayoutVars>
          <dgm:chPref val="3"/>
        </dgm:presLayoutVars>
      </dgm:prSet>
      <dgm:spPr/>
    </dgm:pt>
    <dgm:pt modelId="{49922C21-60AA-4223-84F5-EF45E3C546C1}" type="pres">
      <dgm:prSet presAssocID="{0AC675C2-77A5-42EC-8AEE-8F043BEC2182}" presName="rootConnector" presStyleLbl="node3" presStyleIdx="7" presStyleCnt="10"/>
      <dgm:spPr/>
    </dgm:pt>
    <dgm:pt modelId="{9E0FC2DB-1EDE-406F-B733-79E7BE7828F5}" type="pres">
      <dgm:prSet presAssocID="{0AC675C2-77A5-42EC-8AEE-8F043BEC2182}" presName="hierChild4" presStyleCnt="0"/>
      <dgm:spPr/>
    </dgm:pt>
    <dgm:pt modelId="{2979188F-02BD-4678-A761-AA8D0047FC7B}" type="pres">
      <dgm:prSet presAssocID="{0AC675C2-77A5-42EC-8AEE-8F043BEC2182}" presName="hierChild5" presStyleCnt="0"/>
      <dgm:spPr/>
    </dgm:pt>
    <dgm:pt modelId="{4BF00850-0A1A-46F1-A000-B657A1A52B46}" type="pres">
      <dgm:prSet presAssocID="{4B47B39F-34D1-44BC-9837-38C40D299E2B}" presName="hierChild5" presStyleCnt="0"/>
      <dgm:spPr/>
    </dgm:pt>
    <dgm:pt modelId="{25E72662-CC1B-4F25-9B81-9BD0CB30D035}" type="pres">
      <dgm:prSet presAssocID="{110082CE-5A72-41E8-B071-028072DFD199}" presName="Name37" presStyleLbl="parChTrans1D2" presStyleIdx="4" presStyleCnt="7"/>
      <dgm:spPr/>
    </dgm:pt>
    <dgm:pt modelId="{D029F586-4F04-42D8-A7CA-12380D0FBE32}" type="pres">
      <dgm:prSet presAssocID="{0925EA0B-BD08-47CC-8E03-F3008EAEAA9B}" presName="hierRoot2" presStyleCnt="0">
        <dgm:presLayoutVars>
          <dgm:hierBranch val="init"/>
        </dgm:presLayoutVars>
      </dgm:prSet>
      <dgm:spPr/>
    </dgm:pt>
    <dgm:pt modelId="{3C204CCF-2CF2-4D61-9630-CE523C16D13A}" type="pres">
      <dgm:prSet presAssocID="{0925EA0B-BD08-47CC-8E03-F3008EAEAA9B}" presName="rootComposite" presStyleCnt="0"/>
      <dgm:spPr/>
    </dgm:pt>
    <dgm:pt modelId="{15A22E66-95B9-42BE-A258-A22FB8BC00EF}" type="pres">
      <dgm:prSet presAssocID="{0925EA0B-BD08-47CC-8E03-F3008EAEAA9B}" presName="rootText" presStyleLbl="node2" presStyleIdx="4" presStyleCnt="5">
        <dgm:presLayoutVars>
          <dgm:chPref val="3"/>
        </dgm:presLayoutVars>
      </dgm:prSet>
      <dgm:spPr/>
    </dgm:pt>
    <dgm:pt modelId="{8545289D-0FDB-422A-9D31-9FD9D8B7E599}" type="pres">
      <dgm:prSet presAssocID="{0925EA0B-BD08-47CC-8E03-F3008EAEAA9B}" presName="rootConnector" presStyleLbl="node2" presStyleIdx="4" presStyleCnt="5"/>
      <dgm:spPr/>
    </dgm:pt>
    <dgm:pt modelId="{C040A6F1-F794-4252-A223-4EDADED0B262}" type="pres">
      <dgm:prSet presAssocID="{0925EA0B-BD08-47CC-8E03-F3008EAEAA9B}" presName="hierChild4" presStyleCnt="0"/>
      <dgm:spPr/>
    </dgm:pt>
    <dgm:pt modelId="{C0579BC2-8A01-4298-8D51-470579BD64D9}" type="pres">
      <dgm:prSet presAssocID="{2A9DB9A9-75DC-45C8-9F39-405746AF31D3}" presName="Name37" presStyleLbl="parChTrans1D3" presStyleIdx="8" presStyleCnt="11"/>
      <dgm:spPr/>
    </dgm:pt>
    <dgm:pt modelId="{3DC3A3C3-A5D2-4AC9-BD38-AFF6DA2AA163}" type="pres">
      <dgm:prSet presAssocID="{DD59D6BE-6B99-412F-BB22-B5D351BD2105}" presName="hierRoot2" presStyleCnt="0">
        <dgm:presLayoutVars>
          <dgm:hierBranch val="init"/>
        </dgm:presLayoutVars>
      </dgm:prSet>
      <dgm:spPr/>
    </dgm:pt>
    <dgm:pt modelId="{7BCD65E4-7A94-4F12-B87E-213CF4341C13}" type="pres">
      <dgm:prSet presAssocID="{DD59D6BE-6B99-412F-BB22-B5D351BD2105}" presName="rootComposite" presStyleCnt="0"/>
      <dgm:spPr/>
    </dgm:pt>
    <dgm:pt modelId="{84242F1C-6DD3-4474-9E4F-3B4383FB317E}" type="pres">
      <dgm:prSet presAssocID="{DD59D6BE-6B99-412F-BB22-B5D351BD2105}" presName="rootText" presStyleLbl="node3" presStyleIdx="8" presStyleCnt="10">
        <dgm:presLayoutVars>
          <dgm:chPref val="3"/>
        </dgm:presLayoutVars>
      </dgm:prSet>
      <dgm:spPr/>
    </dgm:pt>
    <dgm:pt modelId="{F071EFBE-99BB-4497-BCA3-E3AD4DBB81F7}" type="pres">
      <dgm:prSet presAssocID="{DD59D6BE-6B99-412F-BB22-B5D351BD2105}" presName="rootConnector" presStyleLbl="node3" presStyleIdx="8" presStyleCnt="10"/>
      <dgm:spPr/>
    </dgm:pt>
    <dgm:pt modelId="{AE89A880-D7E9-4CCD-98E5-58B877D3B3FE}" type="pres">
      <dgm:prSet presAssocID="{DD59D6BE-6B99-412F-BB22-B5D351BD2105}" presName="hierChild4" presStyleCnt="0"/>
      <dgm:spPr/>
    </dgm:pt>
    <dgm:pt modelId="{DAFACA00-A548-45B1-ADCB-0ECBE6E89553}" type="pres">
      <dgm:prSet presAssocID="{DD59D6BE-6B99-412F-BB22-B5D351BD2105}" presName="hierChild5" presStyleCnt="0"/>
      <dgm:spPr/>
    </dgm:pt>
    <dgm:pt modelId="{E873ACB6-93A6-4257-A77F-A320C7F48246}" type="pres">
      <dgm:prSet presAssocID="{2694EDE5-FA1C-4E51-81DC-BFA08CB80F91}" presName="Name37" presStyleLbl="parChTrans1D3" presStyleIdx="9" presStyleCnt="11"/>
      <dgm:spPr/>
    </dgm:pt>
    <dgm:pt modelId="{724CB014-E947-4BFB-92C1-C30311AD1F41}" type="pres">
      <dgm:prSet presAssocID="{449DDD75-69C9-497F-8230-754D672C297B}" presName="hierRoot2" presStyleCnt="0">
        <dgm:presLayoutVars>
          <dgm:hierBranch val="init"/>
        </dgm:presLayoutVars>
      </dgm:prSet>
      <dgm:spPr/>
    </dgm:pt>
    <dgm:pt modelId="{A745D8C6-644D-4747-9FB1-41E958C815C7}" type="pres">
      <dgm:prSet presAssocID="{449DDD75-69C9-497F-8230-754D672C297B}" presName="rootComposite" presStyleCnt="0"/>
      <dgm:spPr/>
    </dgm:pt>
    <dgm:pt modelId="{C739B244-53EF-46AF-91D8-FA493E92B347}" type="pres">
      <dgm:prSet presAssocID="{449DDD75-69C9-497F-8230-754D672C297B}" presName="rootText" presStyleLbl="node3" presStyleIdx="9" presStyleCnt="10">
        <dgm:presLayoutVars>
          <dgm:chPref val="3"/>
        </dgm:presLayoutVars>
      </dgm:prSet>
      <dgm:spPr/>
    </dgm:pt>
    <dgm:pt modelId="{30D21823-93A4-489A-B3F9-B0CAB60848C7}" type="pres">
      <dgm:prSet presAssocID="{449DDD75-69C9-497F-8230-754D672C297B}" presName="rootConnector" presStyleLbl="node3" presStyleIdx="9" presStyleCnt="10"/>
      <dgm:spPr/>
    </dgm:pt>
    <dgm:pt modelId="{6D968E36-DB84-48B8-9A96-D3B33EAA7BA1}" type="pres">
      <dgm:prSet presAssocID="{449DDD75-69C9-497F-8230-754D672C297B}" presName="hierChild4" presStyleCnt="0"/>
      <dgm:spPr/>
    </dgm:pt>
    <dgm:pt modelId="{8DD5DBD0-1371-482A-A4E3-3AEC64829A85}" type="pres">
      <dgm:prSet presAssocID="{449DDD75-69C9-497F-8230-754D672C297B}" presName="hierChild5" presStyleCnt="0"/>
      <dgm:spPr/>
    </dgm:pt>
    <dgm:pt modelId="{E390FB02-9AF7-4119-8DB7-93BCC308150E}" type="pres">
      <dgm:prSet presAssocID="{0925EA0B-BD08-47CC-8E03-F3008EAEAA9B}" presName="hierChild5" presStyleCnt="0"/>
      <dgm:spPr/>
    </dgm:pt>
    <dgm:pt modelId="{2A889769-8AC6-4634-91A0-1E2D67ABF15C}" type="pres">
      <dgm:prSet presAssocID="{7C6C57FA-696A-484B-8B37-4FFBA09853ED}" presName="hierChild3" presStyleCnt="0"/>
      <dgm:spPr/>
    </dgm:pt>
    <dgm:pt modelId="{B00F6A8B-8E59-45A6-BDC2-0DCCF384DDF1}" type="pres">
      <dgm:prSet presAssocID="{BDD39C6E-F3F5-412A-8492-10A009FC32DC}" presName="Name111" presStyleLbl="parChTrans1D2" presStyleIdx="5" presStyleCnt="7"/>
      <dgm:spPr/>
    </dgm:pt>
    <dgm:pt modelId="{260236C8-9EE9-4EB7-B9E8-B9859FB6B89C}" type="pres">
      <dgm:prSet presAssocID="{115375BF-3215-4501-84F5-19DF7598428C}" presName="hierRoot3" presStyleCnt="0">
        <dgm:presLayoutVars>
          <dgm:hierBranch val="init"/>
        </dgm:presLayoutVars>
      </dgm:prSet>
      <dgm:spPr/>
    </dgm:pt>
    <dgm:pt modelId="{580AC766-E819-4348-AD22-446362594B59}" type="pres">
      <dgm:prSet presAssocID="{115375BF-3215-4501-84F5-19DF7598428C}" presName="rootComposite3" presStyleCnt="0"/>
      <dgm:spPr/>
    </dgm:pt>
    <dgm:pt modelId="{BB316E14-97F5-4137-ABD1-35BC18AE3373}" type="pres">
      <dgm:prSet presAssocID="{115375BF-3215-4501-84F5-19DF7598428C}" presName="rootText3" presStyleLbl="asst1" presStyleIdx="0" presStyleCnt="3">
        <dgm:presLayoutVars>
          <dgm:chPref val="3"/>
        </dgm:presLayoutVars>
      </dgm:prSet>
      <dgm:spPr/>
    </dgm:pt>
    <dgm:pt modelId="{2E1D3429-D4C6-4C45-97B7-037ABD2F2ACB}" type="pres">
      <dgm:prSet presAssocID="{115375BF-3215-4501-84F5-19DF7598428C}" presName="rootConnector3" presStyleLbl="asst1" presStyleIdx="0" presStyleCnt="3"/>
      <dgm:spPr/>
    </dgm:pt>
    <dgm:pt modelId="{9B851BE2-766A-462C-919D-E5EA8E6C385B}" type="pres">
      <dgm:prSet presAssocID="{115375BF-3215-4501-84F5-19DF7598428C}" presName="hierChild6" presStyleCnt="0"/>
      <dgm:spPr/>
    </dgm:pt>
    <dgm:pt modelId="{31C7CBA2-60FA-4EE5-BD4C-604B33D26BFF}" type="pres">
      <dgm:prSet presAssocID="{115375BF-3215-4501-84F5-19DF7598428C}" presName="hierChild7" presStyleCnt="0"/>
      <dgm:spPr/>
    </dgm:pt>
    <dgm:pt modelId="{DBF5B209-71C8-4860-BB96-6658BAA92A6E}" type="pres">
      <dgm:prSet presAssocID="{C0E4D80E-36C3-4B05-A901-F056725D01C8}" presName="Name111" presStyleLbl="parChTrans1D2" presStyleIdx="6" presStyleCnt="7"/>
      <dgm:spPr/>
    </dgm:pt>
    <dgm:pt modelId="{71BB9CA4-5272-4AEE-8118-ED9B3EAA7609}" type="pres">
      <dgm:prSet presAssocID="{395FB970-E1F5-4923-AB8B-116E3DB21BED}" presName="hierRoot3" presStyleCnt="0">
        <dgm:presLayoutVars>
          <dgm:hierBranch val="init"/>
        </dgm:presLayoutVars>
      </dgm:prSet>
      <dgm:spPr/>
    </dgm:pt>
    <dgm:pt modelId="{8C212DF3-AD55-4C5E-93E9-1D5B813094A5}" type="pres">
      <dgm:prSet presAssocID="{395FB970-E1F5-4923-AB8B-116E3DB21BED}" presName="rootComposite3" presStyleCnt="0"/>
      <dgm:spPr/>
    </dgm:pt>
    <dgm:pt modelId="{D413C986-F521-43A1-AAE6-F312060CE0C5}" type="pres">
      <dgm:prSet presAssocID="{395FB970-E1F5-4923-AB8B-116E3DB21BED}" presName="rootText3" presStyleLbl="asst1" presStyleIdx="1" presStyleCnt="3">
        <dgm:presLayoutVars>
          <dgm:chPref val="3"/>
        </dgm:presLayoutVars>
      </dgm:prSet>
      <dgm:spPr/>
    </dgm:pt>
    <dgm:pt modelId="{38FCE7FC-7DBE-4B89-97E4-F2466BC4511C}" type="pres">
      <dgm:prSet presAssocID="{395FB970-E1F5-4923-AB8B-116E3DB21BED}" presName="rootConnector3" presStyleLbl="asst1" presStyleIdx="1" presStyleCnt="3"/>
      <dgm:spPr/>
    </dgm:pt>
    <dgm:pt modelId="{BA5EE8FE-1372-4571-BAC7-8BA117C1CD19}" type="pres">
      <dgm:prSet presAssocID="{395FB970-E1F5-4923-AB8B-116E3DB21BED}" presName="hierChild6" presStyleCnt="0"/>
      <dgm:spPr/>
    </dgm:pt>
    <dgm:pt modelId="{6FA0EBAB-44D5-441A-8FCE-ADBCA17C734A}" type="pres">
      <dgm:prSet presAssocID="{395FB970-E1F5-4923-AB8B-116E3DB21BED}" presName="hierChild7" presStyleCnt="0"/>
      <dgm:spPr/>
    </dgm:pt>
    <dgm:pt modelId="{22A31404-D938-4A51-8618-2A7EF7665114}" type="pres">
      <dgm:prSet presAssocID="{265CF071-E800-4DD5-98ED-9F1DB67ED1D8}" presName="Name111" presStyleLbl="parChTrans1D3" presStyleIdx="10" presStyleCnt="11"/>
      <dgm:spPr/>
    </dgm:pt>
    <dgm:pt modelId="{B57C402E-8854-47CF-A85E-BC3FCE5F7EB9}" type="pres">
      <dgm:prSet presAssocID="{037AC280-9827-4989-A4AE-4C87FB475D71}" presName="hierRoot3" presStyleCnt="0">
        <dgm:presLayoutVars>
          <dgm:hierBranch val="init"/>
        </dgm:presLayoutVars>
      </dgm:prSet>
      <dgm:spPr/>
    </dgm:pt>
    <dgm:pt modelId="{DADD98EC-5B16-4D82-958E-EE50FC435E2F}" type="pres">
      <dgm:prSet presAssocID="{037AC280-9827-4989-A4AE-4C87FB475D71}" presName="rootComposite3" presStyleCnt="0"/>
      <dgm:spPr/>
    </dgm:pt>
    <dgm:pt modelId="{48357C9A-44D5-4064-938A-25CB007806D5}" type="pres">
      <dgm:prSet presAssocID="{037AC280-9827-4989-A4AE-4C87FB475D71}" presName="rootText3" presStyleLbl="asst1" presStyleIdx="2" presStyleCnt="3">
        <dgm:presLayoutVars>
          <dgm:chPref val="3"/>
        </dgm:presLayoutVars>
      </dgm:prSet>
      <dgm:spPr/>
    </dgm:pt>
    <dgm:pt modelId="{B578B1CE-F743-4337-81F8-E7839DDA5DED}" type="pres">
      <dgm:prSet presAssocID="{037AC280-9827-4989-A4AE-4C87FB475D71}" presName="rootConnector3" presStyleLbl="asst1" presStyleIdx="2" presStyleCnt="3"/>
      <dgm:spPr/>
    </dgm:pt>
    <dgm:pt modelId="{88D3B58A-98AE-4A21-A9EC-0938441E95F4}" type="pres">
      <dgm:prSet presAssocID="{037AC280-9827-4989-A4AE-4C87FB475D71}" presName="hierChild6" presStyleCnt="0"/>
      <dgm:spPr/>
    </dgm:pt>
    <dgm:pt modelId="{C2AD1304-DAC0-4D67-A534-B3A924F007C7}" type="pres">
      <dgm:prSet presAssocID="{037AC280-9827-4989-A4AE-4C87FB475D71}" presName="hierChild7" presStyleCnt="0"/>
      <dgm:spPr/>
    </dgm:pt>
  </dgm:ptLst>
  <dgm:cxnLst>
    <dgm:cxn modelId="{35ABEC04-EFB2-46ED-8034-E868EB31A3E5}" srcId="{0925EA0B-BD08-47CC-8E03-F3008EAEAA9B}" destId="{DD59D6BE-6B99-412F-BB22-B5D351BD2105}" srcOrd="0" destOrd="0" parTransId="{2A9DB9A9-75DC-45C8-9F39-405746AF31D3}" sibTransId="{8157C307-5249-417C-99E8-F0137AC38644}"/>
    <dgm:cxn modelId="{16D42E06-7CD4-4127-9CFB-57972915A7F8}" type="presOf" srcId="{1FD19524-DA46-4556-9F21-F8852A0054D3}" destId="{534D3F45-DB19-4F8C-B1C2-A8F9A05540B8}" srcOrd="0" destOrd="0" presId="urn:microsoft.com/office/officeart/2005/8/layout/orgChart1"/>
    <dgm:cxn modelId="{8D78F608-906B-42D2-85B9-4EB5F1E205AD}" type="presOf" srcId="{1BF6BC19-2462-4EFA-B3DD-8D6453ECEF2C}" destId="{2C1B1AA5-9C31-4AF0-9D1D-406C3888A27E}" srcOrd="1" destOrd="0" presId="urn:microsoft.com/office/officeart/2005/8/layout/orgChart1"/>
    <dgm:cxn modelId="{9303300A-FC42-41D2-85BF-831489EDA373}" type="presOf" srcId="{395FB970-E1F5-4923-AB8B-116E3DB21BED}" destId="{D413C986-F521-43A1-AAE6-F312060CE0C5}" srcOrd="0" destOrd="0" presId="urn:microsoft.com/office/officeart/2005/8/layout/orgChart1"/>
    <dgm:cxn modelId="{FBAF720D-006B-49D4-B659-0BC40A557673}" type="presOf" srcId="{4B47B39F-34D1-44BC-9837-38C40D299E2B}" destId="{A634BB11-D800-48B9-BD19-244E0D9EC9A6}" srcOrd="1" destOrd="0" presId="urn:microsoft.com/office/officeart/2005/8/layout/orgChart1"/>
    <dgm:cxn modelId="{AD983210-B5A3-4987-91A6-748BBB61F603}" srcId="{3478BC93-3405-4ADE-9D24-2ADB935818D8}" destId="{B378EB9B-88CC-48DE-9918-FFD393883395}" srcOrd="0" destOrd="0" parTransId="{3CB8D72E-B48C-4909-B397-09EC1E6127A4}" sibTransId="{10B958B2-4281-4359-8BC9-2003DDEFA6E2}"/>
    <dgm:cxn modelId="{04ED4311-9504-4CD3-86F7-9588DF2D7391}" type="presOf" srcId="{F04B937D-60EF-4AA7-A0A6-71D1D50C286C}" destId="{34DA4D81-7542-4C5C-BDEA-49B9522BD151}" srcOrd="0" destOrd="0" presId="urn:microsoft.com/office/officeart/2005/8/layout/orgChart1"/>
    <dgm:cxn modelId="{1492BD11-A9FB-4D0A-A2F8-9EEF04B7EFCB}" type="presOf" srcId="{D9B6B151-0E0A-4BDB-8F51-196FC20E65B9}" destId="{898A0055-DAB3-448C-82B5-F213EA1187B2}" srcOrd="0" destOrd="0" presId="urn:microsoft.com/office/officeart/2005/8/layout/orgChart1"/>
    <dgm:cxn modelId="{63F6F012-F8B4-4C53-B465-34E143D76FB4}" type="presOf" srcId="{449DDD75-69C9-497F-8230-754D672C297B}" destId="{C739B244-53EF-46AF-91D8-FA493E92B347}" srcOrd="0" destOrd="0" presId="urn:microsoft.com/office/officeart/2005/8/layout/orgChart1"/>
    <dgm:cxn modelId="{F1F4321E-697B-4555-9FE8-71F3B904B2F4}" type="presOf" srcId="{1E2166C7-3D06-484E-90F4-85D40D3B1978}" destId="{23D3B7B5-85B2-4A54-B8D1-FB9963924F1F}" srcOrd="1" destOrd="0" presId="urn:microsoft.com/office/officeart/2005/8/layout/orgChart1"/>
    <dgm:cxn modelId="{8A028A1F-7041-499F-827F-F72914BCD035}" type="presOf" srcId="{265CF071-E800-4DD5-98ED-9F1DB67ED1D8}" destId="{22A31404-D938-4A51-8618-2A7EF7665114}" srcOrd="0" destOrd="0" presId="urn:microsoft.com/office/officeart/2005/8/layout/orgChart1"/>
    <dgm:cxn modelId="{FEBD2820-2243-4BC6-970A-FBF3AC1FE804}" type="presOf" srcId="{B55AFFA9-C808-435E-A1D7-6852A8087010}" destId="{5ABBA45F-36CB-40F3-A801-25E19048681B}" srcOrd="0" destOrd="0" presId="urn:microsoft.com/office/officeart/2005/8/layout/orgChart1"/>
    <dgm:cxn modelId="{1FCF8D26-33C4-4601-889B-2DCFA6AF905E}" type="presOf" srcId="{C8461B47-A630-4816-B3F7-BEB3ADC05DD5}" destId="{04B9AA99-A62E-40BD-994D-C5982BBD3BC6}" srcOrd="0" destOrd="0" presId="urn:microsoft.com/office/officeart/2005/8/layout/orgChart1"/>
    <dgm:cxn modelId="{B912032D-74D1-45B8-BB2C-B0B16C7FEB5A}" type="presOf" srcId="{0AC675C2-77A5-42EC-8AEE-8F043BEC2182}" destId="{49922C21-60AA-4223-84F5-EF45E3C546C1}" srcOrd="1" destOrd="0" presId="urn:microsoft.com/office/officeart/2005/8/layout/orgChart1"/>
    <dgm:cxn modelId="{73E69331-85ED-4440-BA2D-59EBB77478AC}" srcId="{7C6C57FA-696A-484B-8B37-4FFBA09853ED}" destId="{0925EA0B-BD08-47CC-8E03-F3008EAEAA9B}" srcOrd="6" destOrd="0" parTransId="{110082CE-5A72-41E8-B071-028072DFD199}" sibTransId="{EB97EFEF-3038-4677-BCA6-17913536ED15}"/>
    <dgm:cxn modelId="{56EBFF32-CFEA-4B29-92D1-6A54080AC03F}" type="presOf" srcId="{1E2166C7-3D06-484E-90F4-85D40D3B1978}" destId="{DF4318BA-BEE5-4D69-931D-EF0916B6193D}" srcOrd="0" destOrd="0" presId="urn:microsoft.com/office/officeart/2005/8/layout/orgChart1"/>
    <dgm:cxn modelId="{46E5F834-499C-4BA8-8FB9-5B98DE3FDB10}" srcId="{7C6C57FA-696A-484B-8B37-4FFBA09853ED}" destId="{C8461B47-A630-4816-B3F7-BEB3ADC05DD5}" srcOrd="4" destOrd="0" parTransId="{D9B6B151-0E0A-4BDB-8F51-196FC20E65B9}" sibTransId="{96310A3A-5A3C-48F9-B3C3-E0C651A7CA76}"/>
    <dgm:cxn modelId="{99DA4C35-CAAB-4802-89E2-1BAC2050B1C0}" srcId="{C8461B47-A630-4816-B3F7-BEB3ADC05DD5}" destId="{9F2A22D5-9A3F-4F5F-870B-1D926D8D715C}" srcOrd="1" destOrd="0" parTransId="{9267FEC3-CC28-4E1A-976C-9C86239EDF5D}" sibTransId="{C3DB6B03-2B50-47B9-9E51-4DDB13BB95BA}"/>
    <dgm:cxn modelId="{84C48135-ACA8-4BEA-804E-3746DA224E85}" type="presOf" srcId="{22637279-5CA0-4A7D-B510-5468034A5D6B}" destId="{010AE706-3BC5-4142-8DC0-31F4CD860291}" srcOrd="0" destOrd="0" presId="urn:microsoft.com/office/officeart/2005/8/layout/orgChart1"/>
    <dgm:cxn modelId="{47B5FF36-AA88-41DA-8889-861C930508D3}" type="presOf" srcId="{04A62147-C2AD-4BD6-8B2B-E915E567EB5D}" destId="{209ACC51-68EB-4EBD-A92F-9DA11DF93179}" srcOrd="0" destOrd="0" presId="urn:microsoft.com/office/officeart/2005/8/layout/orgChart1"/>
    <dgm:cxn modelId="{EC9FB13F-EA64-42F6-AA68-296DAF5736D7}" type="presOf" srcId="{037AC280-9827-4989-A4AE-4C87FB475D71}" destId="{48357C9A-44D5-4064-938A-25CB007806D5}" srcOrd="0" destOrd="0" presId="urn:microsoft.com/office/officeart/2005/8/layout/orgChart1"/>
    <dgm:cxn modelId="{BB78F45B-7B91-4656-9601-DD63A0CEE6A6}" type="presOf" srcId="{5AE77074-D1A8-43C1-9CC6-BA3971638D86}" destId="{E7E5938A-8E2E-49B8-B723-6218E190648C}" srcOrd="0" destOrd="0" presId="urn:microsoft.com/office/officeart/2005/8/layout/orgChart1"/>
    <dgm:cxn modelId="{76507C61-B639-4CB7-85C4-040DA122673B}" type="presOf" srcId="{2EF99988-F5D1-4AFB-A201-9DDB0BB7BB6B}" destId="{79489146-8CC8-4A32-BB50-FF934D9544F8}" srcOrd="1" destOrd="0" presId="urn:microsoft.com/office/officeart/2005/8/layout/orgChart1"/>
    <dgm:cxn modelId="{C5973264-6667-4652-9A29-75ACACBD066F}" type="presOf" srcId="{037AC280-9827-4989-A4AE-4C87FB475D71}" destId="{B578B1CE-F743-4337-81F8-E7839DDA5DED}" srcOrd="1" destOrd="0" presId="urn:microsoft.com/office/officeart/2005/8/layout/orgChart1"/>
    <dgm:cxn modelId="{199BAE49-E27B-4888-A970-8B48DE2F6241}" type="presOf" srcId="{2A9DB9A9-75DC-45C8-9F39-405746AF31D3}" destId="{C0579BC2-8A01-4298-8D51-470579BD64D9}" srcOrd="0" destOrd="0" presId="urn:microsoft.com/office/officeart/2005/8/layout/orgChart1"/>
    <dgm:cxn modelId="{2B20B749-A939-40AB-91BA-F1B7EB1D3AC6}" srcId="{C8461B47-A630-4816-B3F7-BEB3ADC05DD5}" destId="{8D3CCF6E-D1EC-466B-92C6-69864AF672AA}" srcOrd="0" destOrd="0" parTransId="{5AE77074-D1A8-43C1-9CC6-BA3971638D86}" sibTransId="{3F0E89A8-B0ED-4149-9B10-A06120B5FC8D}"/>
    <dgm:cxn modelId="{C81A286E-FD63-41A6-A181-2F2AEDA6E526}" type="presOf" srcId="{2694EDE5-FA1C-4E51-81DC-BFA08CB80F91}" destId="{E873ACB6-93A6-4257-A77F-A320C7F48246}" srcOrd="0" destOrd="0" presId="urn:microsoft.com/office/officeart/2005/8/layout/orgChart1"/>
    <dgm:cxn modelId="{D20F4550-64DC-406A-88A8-05531C783296}" srcId="{4B47B39F-34D1-44BC-9837-38C40D299E2B}" destId="{0AC675C2-77A5-42EC-8AEE-8F043BEC2182}" srcOrd="1" destOrd="0" parTransId="{7B06632F-081A-4CE0-B985-19794E8388B6}" sibTransId="{2C39B7E3-82B1-4CFD-AA4B-AF6D75304C52}"/>
    <dgm:cxn modelId="{1066B050-741D-4413-B5A3-30D297AB3F0D}" srcId="{7C6C57FA-696A-484B-8B37-4FFBA09853ED}" destId="{3478BC93-3405-4ADE-9D24-2ADB935818D8}" srcOrd="3" destOrd="0" parTransId="{EF073626-2DBD-43F7-99C2-23F5FFF96A0C}" sibTransId="{0E6EBEF6-924A-4C47-B2D4-7821F2596ACE}"/>
    <dgm:cxn modelId="{99115273-99A9-44FD-849F-3D5ED3063143}" srcId="{7C6C57FA-696A-484B-8B37-4FFBA09853ED}" destId="{1BF6BC19-2462-4EFA-B3DD-8D6453ECEF2C}" srcOrd="2" destOrd="0" parTransId="{1FD19524-DA46-4556-9F21-F8852A0054D3}" sibTransId="{63DE8D11-D59D-4290-9BE5-E93418A95057}"/>
    <dgm:cxn modelId="{DCF96654-BB94-481A-B7D1-637EA5AA9AEC}" type="presOf" srcId="{395FB970-E1F5-4923-AB8B-116E3DB21BED}" destId="{38FCE7FC-7DBE-4B89-97E4-F2466BC4511C}" srcOrd="1" destOrd="0" presId="urn:microsoft.com/office/officeart/2005/8/layout/orgChart1"/>
    <dgm:cxn modelId="{C9935557-401D-44FF-ABCC-F22D99EA2A2F}" srcId="{1BF6BC19-2462-4EFA-B3DD-8D6453ECEF2C}" destId="{2EF99988-F5D1-4AFB-A201-9DDB0BB7BB6B}" srcOrd="1" destOrd="0" parTransId="{43E9B76A-C0DA-421A-B59E-1C61B4515168}" sibTransId="{DCF0A362-8E34-40A0-B604-837BFFC8E6A0}"/>
    <dgm:cxn modelId="{59271558-5C0C-44A5-B767-79FB0646F99A}" type="presOf" srcId="{0925EA0B-BD08-47CC-8E03-F3008EAEAA9B}" destId="{8545289D-0FDB-422A-9D31-9FD9D8B7E599}" srcOrd="1" destOrd="0" presId="urn:microsoft.com/office/officeart/2005/8/layout/orgChart1"/>
    <dgm:cxn modelId="{9AB2BF7D-8CB2-4357-9374-45F0373A45D3}" type="presOf" srcId="{C8461B47-A630-4816-B3F7-BEB3ADC05DD5}" destId="{EF36CBC8-2D89-44D7-AAA6-215B3BBE5770}" srcOrd="1" destOrd="0" presId="urn:microsoft.com/office/officeart/2005/8/layout/orgChart1"/>
    <dgm:cxn modelId="{ED84F87F-4BAC-47A1-9B3B-FD8DF9EFAF53}" type="presOf" srcId="{73A890F3-D00F-42DE-8F91-C4B865AF2E10}" destId="{94745EA2-1F74-427C-B4B9-0E7AB63EE3B7}" srcOrd="0" destOrd="0" presId="urn:microsoft.com/office/officeart/2005/8/layout/orgChart1"/>
    <dgm:cxn modelId="{72DAA580-E17C-4DFD-B7B8-E35459E9FF7B}" type="presOf" srcId="{43E9B76A-C0DA-421A-B59E-1C61B4515168}" destId="{363152D6-143B-412A-B8E7-3E8C67831266}" srcOrd="0" destOrd="0" presId="urn:microsoft.com/office/officeart/2005/8/layout/orgChart1"/>
    <dgm:cxn modelId="{6F433781-D2FB-490B-ABE7-F34914D9C1FE}" type="presOf" srcId="{3478BC93-3405-4ADE-9D24-2ADB935818D8}" destId="{D1AE271E-A4FB-4102-8819-B629C53F72BE}" srcOrd="0" destOrd="0" presId="urn:microsoft.com/office/officeart/2005/8/layout/orgChart1"/>
    <dgm:cxn modelId="{D6737582-1518-4A0D-911D-A0357DA960BE}" type="presOf" srcId="{449DDD75-69C9-497F-8230-754D672C297B}" destId="{30D21823-93A4-489A-B3F9-B0CAB60848C7}" srcOrd="1" destOrd="0" presId="urn:microsoft.com/office/officeart/2005/8/layout/orgChart1"/>
    <dgm:cxn modelId="{77AC2683-F747-42AE-8A00-54BC9E43D749}" srcId="{F04B937D-60EF-4AA7-A0A6-71D1D50C286C}" destId="{7C6C57FA-696A-484B-8B37-4FFBA09853ED}" srcOrd="0" destOrd="0" parTransId="{6EF69A36-7FCB-43C4-9520-AEF927B22EF9}" sibTransId="{2C8A916F-519B-40CE-ACF1-B66533AFB498}"/>
    <dgm:cxn modelId="{68B58883-37E3-472A-AB29-FE009222BA0B}" type="presOf" srcId="{73A890F3-D00F-42DE-8F91-C4B865AF2E10}" destId="{8C9928E0-1FEF-4BCF-8510-E1B106A0F002}" srcOrd="1" destOrd="0" presId="urn:microsoft.com/office/officeart/2005/8/layout/orgChart1"/>
    <dgm:cxn modelId="{4F5DD088-3DF5-400C-B0AF-7E1734711359}" type="presOf" srcId="{7B06632F-081A-4CE0-B985-19794E8388B6}" destId="{49C8E384-6ADE-4921-9DA4-DAEBA2A26F81}" srcOrd="0" destOrd="0" presId="urn:microsoft.com/office/officeart/2005/8/layout/orgChart1"/>
    <dgm:cxn modelId="{B2000989-107F-4A4D-876A-960B525FF09F}" type="presOf" srcId="{4B47B39F-34D1-44BC-9837-38C40D299E2B}" destId="{BE3AE9E4-9D05-4682-BEA4-3BF123146ECC}" srcOrd="0" destOrd="0" presId="urn:microsoft.com/office/officeart/2005/8/layout/orgChart1"/>
    <dgm:cxn modelId="{9290B989-2B1B-4353-A4FB-B4E9549C9BC0}" type="presOf" srcId="{0AC675C2-77A5-42EC-8AEE-8F043BEC2182}" destId="{E719248D-B8BD-423A-931A-E8BA8705F5AB}" srcOrd="0" destOrd="0" presId="urn:microsoft.com/office/officeart/2005/8/layout/orgChart1"/>
    <dgm:cxn modelId="{F7A5888B-1AA8-4A86-9568-A187BD7D3DA5}" type="presOf" srcId="{110082CE-5A72-41E8-B071-028072DFD199}" destId="{25E72662-CC1B-4F25-9B81-9BD0CB30D035}" srcOrd="0" destOrd="0" presId="urn:microsoft.com/office/officeart/2005/8/layout/orgChart1"/>
    <dgm:cxn modelId="{06DFE98C-8230-4B61-A217-830BB409175D}" srcId="{7C6C57FA-696A-484B-8B37-4FFBA09853ED}" destId="{395FB970-E1F5-4923-AB8B-116E3DB21BED}" srcOrd="1" destOrd="0" parTransId="{C0E4D80E-36C3-4B05-A901-F056725D01C8}" sibTransId="{9A8E0A30-8AC8-43BE-BFA5-73F0F592B88E}"/>
    <dgm:cxn modelId="{7C3C008D-3EA8-4320-A17B-CBDF1F915457}" srcId="{3478BC93-3405-4ADE-9D24-2ADB935818D8}" destId="{73A890F3-D00F-42DE-8F91-C4B865AF2E10}" srcOrd="1" destOrd="0" parTransId="{04A62147-C2AD-4BD6-8B2B-E915E567EB5D}" sibTransId="{A328270F-F709-43BD-AD7A-FBFEA9A7C576}"/>
    <dgm:cxn modelId="{19571C8D-CA66-443C-B543-8FBA6058230F}" type="presOf" srcId="{9F2A22D5-9A3F-4F5F-870B-1D926D8D715C}" destId="{339D5D78-4594-4909-BE43-E72FB4986630}" srcOrd="1" destOrd="0" presId="urn:microsoft.com/office/officeart/2005/8/layout/orgChart1"/>
    <dgm:cxn modelId="{E471D28D-D665-4864-8F2E-8BB140064CBE}" type="presOf" srcId="{B55AFFA9-C808-435E-A1D7-6852A8087010}" destId="{8263297A-7E3B-44AD-8BB2-EA0B1330F538}" srcOrd="1" destOrd="0" presId="urn:microsoft.com/office/officeart/2005/8/layout/orgChart1"/>
    <dgm:cxn modelId="{D671338E-D77B-4110-B203-F656FFC127F8}" type="presOf" srcId="{EA9EA2F7-897F-4993-A6D5-556A25F7457B}" destId="{CBA78F4C-0C78-421B-9D42-B6226E5F5D62}" srcOrd="0" destOrd="0" presId="urn:microsoft.com/office/officeart/2005/8/layout/orgChart1"/>
    <dgm:cxn modelId="{528AA391-B528-4D58-9C68-18FD17FFD993}" type="presOf" srcId="{9267FEC3-CC28-4E1A-976C-9C86239EDF5D}" destId="{5DD44ED3-FFF5-4EA0-B7F0-41DB7D172444}" srcOrd="0" destOrd="0" presId="urn:microsoft.com/office/officeart/2005/8/layout/orgChart1"/>
    <dgm:cxn modelId="{C50B1B92-5380-489E-BE9F-158CD00C81BB}" type="presOf" srcId="{3478BC93-3405-4ADE-9D24-2ADB935818D8}" destId="{69D29CBB-66B2-4C0C-ABE2-A10104A6B0B2}" srcOrd="1" destOrd="0" presId="urn:microsoft.com/office/officeart/2005/8/layout/orgChart1"/>
    <dgm:cxn modelId="{05EEF393-88E7-4B6A-B2ED-6CC3968855BA}" srcId="{0925EA0B-BD08-47CC-8E03-F3008EAEAA9B}" destId="{449DDD75-69C9-497F-8230-754D672C297B}" srcOrd="1" destOrd="0" parTransId="{2694EDE5-FA1C-4E51-81DC-BFA08CB80F91}" sibTransId="{78EDAD95-4A50-4B14-B8AF-DA287DADE1A2}"/>
    <dgm:cxn modelId="{C93F6B96-D176-43D1-B7F1-FC103E27A8DA}" type="presOf" srcId="{EF073626-2DBD-43F7-99C2-23F5FFF96A0C}" destId="{F7C31DEC-1D37-4498-AEF5-96337A4DDBCC}" srcOrd="0" destOrd="0" presId="urn:microsoft.com/office/officeart/2005/8/layout/orgChart1"/>
    <dgm:cxn modelId="{E0759C97-7E68-4680-9F3A-80F67B74D584}" srcId="{4B47B39F-34D1-44BC-9837-38C40D299E2B}" destId="{B55AFFA9-C808-435E-A1D7-6852A8087010}" srcOrd="0" destOrd="0" parTransId="{5C30081B-2F99-4CA8-B2F6-E706E4427AC8}" sibTransId="{E2459E45-FA73-4E43-BDD2-E7F0D676A4EA}"/>
    <dgm:cxn modelId="{234ADB9A-DDC2-490E-885D-70997CBC4F3D}" type="presOf" srcId="{0925EA0B-BD08-47CC-8E03-F3008EAEAA9B}" destId="{15A22E66-95B9-42BE-A258-A22FB8BC00EF}" srcOrd="0" destOrd="0" presId="urn:microsoft.com/office/officeart/2005/8/layout/orgChart1"/>
    <dgm:cxn modelId="{59A6509C-1FBF-45F8-BEC3-DCD8270BA465}" type="presOf" srcId="{B378EB9B-88CC-48DE-9918-FFD393883395}" destId="{56183484-50C0-482E-AB47-9AC5DF375180}" srcOrd="1" destOrd="0" presId="urn:microsoft.com/office/officeart/2005/8/layout/orgChart1"/>
    <dgm:cxn modelId="{EFBBC4A8-F938-444D-B320-0D307C63C7A5}" type="presOf" srcId="{7C6C57FA-696A-484B-8B37-4FFBA09853ED}" destId="{A0F718E1-D2D1-4272-A48E-D24BC59397CB}" srcOrd="1" destOrd="0" presId="urn:microsoft.com/office/officeart/2005/8/layout/orgChart1"/>
    <dgm:cxn modelId="{777348AF-8349-41F6-965F-9C778D35FB68}" type="presOf" srcId="{DD59D6BE-6B99-412F-BB22-B5D351BD2105}" destId="{F071EFBE-99BB-4497-BCA3-E3AD4DBB81F7}" srcOrd="1" destOrd="0" presId="urn:microsoft.com/office/officeart/2005/8/layout/orgChart1"/>
    <dgm:cxn modelId="{AA8426B0-2A35-47E1-A87E-ADF1F398960A}" type="presOf" srcId="{8D3CCF6E-D1EC-466B-92C6-69864AF672AA}" destId="{9F88CBCC-A9C2-4795-A715-855C3437CD2E}" srcOrd="1" destOrd="0" presId="urn:microsoft.com/office/officeart/2005/8/layout/orgChart1"/>
    <dgm:cxn modelId="{D8656BB1-05E9-4112-9766-C46BE7FCBC81}" type="presOf" srcId="{7C6C57FA-696A-484B-8B37-4FFBA09853ED}" destId="{CA7BAC0B-9EA4-4879-94B5-386EB41789F6}" srcOrd="0" destOrd="0" presId="urn:microsoft.com/office/officeart/2005/8/layout/orgChart1"/>
    <dgm:cxn modelId="{1A2502B3-B372-40E3-A0FA-EF69AD5B33C2}" type="presOf" srcId="{BDD39C6E-F3F5-412A-8492-10A009FC32DC}" destId="{B00F6A8B-8E59-45A6-BDC2-0DCCF384DDF1}" srcOrd="0" destOrd="0" presId="urn:microsoft.com/office/officeart/2005/8/layout/orgChart1"/>
    <dgm:cxn modelId="{E0944EB9-8257-48A3-9A6B-B89821C50759}" type="presOf" srcId="{115375BF-3215-4501-84F5-19DF7598428C}" destId="{2E1D3429-D4C6-4C45-97B7-037ABD2F2ACB}" srcOrd="1" destOrd="0" presId="urn:microsoft.com/office/officeart/2005/8/layout/orgChart1"/>
    <dgm:cxn modelId="{E35039BB-5ACF-4B85-9B59-0FCE7F4429B2}" srcId="{1BF6BC19-2462-4EFA-B3DD-8D6453ECEF2C}" destId="{1E2166C7-3D06-484E-90F4-85D40D3B1978}" srcOrd="0" destOrd="0" parTransId="{EA9EA2F7-897F-4993-A6D5-556A25F7457B}" sibTransId="{6A828C66-EAA6-45A5-BED5-1CC63F6F16A3}"/>
    <dgm:cxn modelId="{951985BC-06D8-4F89-BF59-22E5F200D584}" srcId="{395FB970-E1F5-4923-AB8B-116E3DB21BED}" destId="{037AC280-9827-4989-A4AE-4C87FB475D71}" srcOrd="0" destOrd="0" parTransId="{265CF071-E800-4DD5-98ED-9F1DB67ED1D8}" sibTransId="{71A34856-8FA4-4463-8D25-A0B89D17678B}"/>
    <dgm:cxn modelId="{8669E6BF-C83F-44CE-B9DE-CCD3DFC67AFF}" type="presOf" srcId="{1BF6BC19-2462-4EFA-B3DD-8D6453ECEF2C}" destId="{FD503D71-24C3-4C7E-9029-CEC524CD8B18}" srcOrd="0" destOrd="0" presId="urn:microsoft.com/office/officeart/2005/8/layout/orgChart1"/>
    <dgm:cxn modelId="{01360FC4-370C-47E9-BD99-C64E41A6011B}" type="presOf" srcId="{B378EB9B-88CC-48DE-9918-FFD393883395}" destId="{7C84DEDB-2093-41FF-876D-8956DFBFC502}" srcOrd="0" destOrd="0" presId="urn:microsoft.com/office/officeart/2005/8/layout/orgChart1"/>
    <dgm:cxn modelId="{3FEA18C6-A054-4BA6-9E78-E75C44100F40}" type="presOf" srcId="{DD59D6BE-6B99-412F-BB22-B5D351BD2105}" destId="{84242F1C-6DD3-4474-9E4F-3B4383FB317E}" srcOrd="0" destOrd="0" presId="urn:microsoft.com/office/officeart/2005/8/layout/orgChart1"/>
    <dgm:cxn modelId="{67EBAAD1-A3FA-46F9-94A6-AC2F7B437B68}" type="presOf" srcId="{115375BF-3215-4501-84F5-19DF7598428C}" destId="{BB316E14-97F5-4137-ABD1-35BC18AE3373}" srcOrd="0" destOrd="0" presId="urn:microsoft.com/office/officeart/2005/8/layout/orgChart1"/>
    <dgm:cxn modelId="{B7EC75D4-7E53-4F20-8C6E-09302C713A7A}" srcId="{7C6C57FA-696A-484B-8B37-4FFBA09853ED}" destId="{115375BF-3215-4501-84F5-19DF7598428C}" srcOrd="0" destOrd="0" parTransId="{BDD39C6E-F3F5-412A-8492-10A009FC32DC}" sibTransId="{A2197D87-1E1D-4D5F-81EE-E5590EF010E0}"/>
    <dgm:cxn modelId="{980603DA-6234-47D4-89E0-BAB2C55A4620}" type="presOf" srcId="{3CB8D72E-B48C-4909-B397-09EC1E6127A4}" destId="{E1DD6F2E-6BD0-4FEB-A408-8EF35BF59281}" srcOrd="0" destOrd="0" presId="urn:microsoft.com/office/officeart/2005/8/layout/orgChart1"/>
    <dgm:cxn modelId="{FC1F1EDC-B417-47F0-B350-23F33BC5F774}" type="presOf" srcId="{C0E4D80E-36C3-4B05-A901-F056725D01C8}" destId="{DBF5B209-71C8-4860-BB96-6658BAA92A6E}" srcOrd="0" destOrd="0" presId="urn:microsoft.com/office/officeart/2005/8/layout/orgChart1"/>
    <dgm:cxn modelId="{70A111DE-D661-4E1A-B024-F1B9724AFF79}" type="presOf" srcId="{5C30081B-2F99-4CA8-B2F6-E706E4427AC8}" destId="{0D09AA13-1C69-4AAA-8B70-4564EC5A248E}" srcOrd="0" destOrd="0" presId="urn:microsoft.com/office/officeart/2005/8/layout/orgChart1"/>
    <dgm:cxn modelId="{88B924E8-251B-4AC1-BE65-CD6DA05B4993}" type="presOf" srcId="{9F2A22D5-9A3F-4F5F-870B-1D926D8D715C}" destId="{45F67F55-7B9B-4894-A2AD-3DA44F4CF9BF}" srcOrd="0" destOrd="0" presId="urn:microsoft.com/office/officeart/2005/8/layout/orgChart1"/>
    <dgm:cxn modelId="{055C01EB-DC59-49E8-B446-B53A5D153B27}" srcId="{7C6C57FA-696A-484B-8B37-4FFBA09853ED}" destId="{4B47B39F-34D1-44BC-9837-38C40D299E2B}" srcOrd="5" destOrd="0" parTransId="{22637279-5CA0-4A7D-B510-5468034A5D6B}" sibTransId="{D18A8351-6E7B-4A07-8A99-B5339723BD86}"/>
    <dgm:cxn modelId="{4236F9EE-C928-4B26-AC71-AD7B9A64A5B7}" type="presOf" srcId="{8D3CCF6E-D1EC-466B-92C6-69864AF672AA}" destId="{10BC8083-E499-405A-8EEC-4068A3852C84}" srcOrd="0" destOrd="0" presId="urn:microsoft.com/office/officeart/2005/8/layout/orgChart1"/>
    <dgm:cxn modelId="{C22D0DF7-0A57-46E1-9532-160599072A66}" type="presOf" srcId="{2EF99988-F5D1-4AFB-A201-9DDB0BB7BB6B}" destId="{B03EF1EB-14E4-4359-A66D-3253D5B4F4F4}" srcOrd="0" destOrd="0" presId="urn:microsoft.com/office/officeart/2005/8/layout/orgChart1"/>
    <dgm:cxn modelId="{05C1E779-84FA-4E61-86E8-D73E039966DC}" type="presParOf" srcId="{34DA4D81-7542-4C5C-BDEA-49B9522BD151}" destId="{E7522641-CA36-4030-B99F-AE6A82553D8F}" srcOrd="0" destOrd="0" presId="urn:microsoft.com/office/officeart/2005/8/layout/orgChart1"/>
    <dgm:cxn modelId="{2C835F74-73AE-43B1-AF24-8C4D60C8ABBD}" type="presParOf" srcId="{E7522641-CA36-4030-B99F-AE6A82553D8F}" destId="{CEEA18A3-C2CC-4091-94B0-0E9BA155A344}" srcOrd="0" destOrd="0" presId="urn:microsoft.com/office/officeart/2005/8/layout/orgChart1"/>
    <dgm:cxn modelId="{696B2C56-EA0F-43B9-B667-1311BD7F9D0C}" type="presParOf" srcId="{CEEA18A3-C2CC-4091-94B0-0E9BA155A344}" destId="{CA7BAC0B-9EA4-4879-94B5-386EB41789F6}" srcOrd="0" destOrd="0" presId="urn:microsoft.com/office/officeart/2005/8/layout/orgChart1"/>
    <dgm:cxn modelId="{0A5D37A1-ADCA-4BBE-B89C-A6ECFFCF3960}" type="presParOf" srcId="{CEEA18A3-C2CC-4091-94B0-0E9BA155A344}" destId="{A0F718E1-D2D1-4272-A48E-D24BC59397CB}" srcOrd="1" destOrd="0" presId="urn:microsoft.com/office/officeart/2005/8/layout/orgChart1"/>
    <dgm:cxn modelId="{C3083702-27DB-43D2-BCE2-D0825BC726A1}" type="presParOf" srcId="{E7522641-CA36-4030-B99F-AE6A82553D8F}" destId="{41F8F0BE-5CF6-4D20-B331-021098ADBC82}" srcOrd="1" destOrd="0" presId="urn:microsoft.com/office/officeart/2005/8/layout/orgChart1"/>
    <dgm:cxn modelId="{F9E74DE6-B629-4D6F-8B6A-50AB722285DA}" type="presParOf" srcId="{41F8F0BE-5CF6-4D20-B331-021098ADBC82}" destId="{534D3F45-DB19-4F8C-B1C2-A8F9A05540B8}" srcOrd="0" destOrd="0" presId="urn:microsoft.com/office/officeart/2005/8/layout/orgChart1"/>
    <dgm:cxn modelId="{DE931A02-5375-4C0A-85DA-5E470023FDF1}" type="presParOf" srcId="{41F8F0BE-5CF6-4D20-B331-021098ADBC82}" destId="{5E5DCFBF-6F7B-4236-8411-FFE9BC0641DA}" srcOrd="1" destOrd="0" presId="urn:microsoft.com/office/officeart/2005/8/layout/orgChart1"/>
    <dgm:cxn modelId="{1AA2E7C6-49CE-40AC-B560-738AD9C6DFF9}" type="presParOf" srcId="{5E5DCFBF-6F7B-4236-8411-FFE9BC0641DA}" destId="{044BACAE-8E3F-4295-ADFF-ABCE2C099664}" srcOrd="0" destOrd="0" presId="urn:microsoft.com/office/officeart/2005/8/layout/orgChart1"/>
    <dgm:cxn modelId="{92DE8DA2-0ED9-4505-B850-B81294EC882F}" type="presParOf" srcId="{044BACAE-8E3F-4295-ADFF-ABCE2C099664}" destId="{FD503D71-24C3-4C7E-9029-CEC524CD8B18}" srcOrd="0" destOrd="0" presId="urn:microsoft.com/office/officeart/2005/8/layout/orgChart1"/>
    <dgm:cxn modelId="{CC7786A5-939F-4910-AE83-0F3FBF8D27F2}" type="presParOf" srcId="{044BACAE-8E3F-4295-ADFF-ABCE2C099664}" destId="{2C1B1AA5-9C31-4AF0-9D1D-406C3888A27E}" srcOrd="1" destOrd="0" presId="urn:microsoft.com/office/officeart/2005/8/layout/orgChart1"/>
    <dgm:cxn modelId="{BF603E58-998A-4981-8947-528064A38697}" type="presParOf" srcId="{5E5DCFBF-6F7B-4236-8411-FFE9BC0641DA}" destId="{8CFBC9C9-EE1C-46F8-909D-3CFBF4AE340B}" srcOrd="1" destOrd="0" presId="urn:microsoft.com/office/officeart/2005/8/layout/orgChart1"/>
    <dgm:cxn modelId="{214EE61B-3100-4CEC-AF32-4BCD0C460DDB}" type="presParOf" srcId="{8CFBC9C9-EE1C-46F8-909D-3CFBF4AE340B}" destId="{CBA78F4C-0C78-421B-9D42-B6226E5F5D62}" srcOrd="0" destOrd="0" presId="urn:microsoft.com/office/officeart/2005/8/layout/orgChart1"/>
    <dgm:cxn modelId="{0F5C2348-7D01-43CF-A05A-233C4A9D993E}" type="presParOf" srcId="{8CFBC9C9-EE1C-46F8-909D-3CFBF4AE340B}" destId="{B3543561-90B8-41DC-A014-1053D13B4690}" srcOrd="1" destOrd="0" presId="urn:microsoft.com/office/officeart/2005/8/layout/orgChart1"/>
    <dgm:cxn modelId="{7C82122D-1666-4F85-B012-D5EB82F16E1E}" type="presParOf" srcId="{B3543561-90B8-41DC-A014-1053D13B4690}" destId="{3BD7E307-86F3-43FC-8CFA-A83106F96EB8}" srcOrd="0" destOrd="0" presId="urn:microsoft.com/office/officeart/2005/8/layout/orgChart1"/>
    <dgm:cxn modelId="{B44B0E43-E56E-47FC-AA8E-2A67812FC1C7}" type="presParOf" srcId="{3BD7E307-86F3-43FC-8CFA-A83106F96EB8}" destId="{DF4318BA-BEE5-4D69-931D-EF0916B6193D}" srcOrd="0" destOrd="0" presId="urn:microsoft.com/office/officeart/2005/8/layout/orgChart1"/>
    <dgm:cxn modelId="{A50FCAD8-307E-4D10-8836-307D95273FF0}" type="presParOf" srcId="{3BD7E307-86F3-43FC-8CFA-A83106F96EB8}" destId="{23D3B7B5-85B2-4A54-B8D1-FB9963924F1F}" srcOrd="1" destOrd="0" presId="urn:microsoft.com/office/officeart/2005/8/layout/orgChart1"/>
    <dgm:cxn modelId="{3B45958F-7CF2-49E4-B397-CBC8C11A509F}" type="presParOf" srcId="{B3543561-90B8-41DC-A014-1053D13B4690}" destId="{D91FE86C-76FF-48A2-A857-63BC327DBE70}" srcOrd="1" destOrd="0" presId="urn:microsoft.com/office/officeart/2005/8/layout/orgChart1"/>
    <dgm:cxn modelId="{F281FAAC-A330-4A4E-87D2-C4D041E53A55}" type="presParOf" srcId="{B3543561-90B8-41DC-A014-1053D13B4690}" destId="{AD245124-8052-43CC-AB85-E53F9C50BF8F}" srcOrd="2" destOrd="0" presId="urn:microsoft.com/office/officeart/2005/8/layout/orgChart1"/>
    <dgm:cxn modelId="{BEE176D3-E6DF-464F-8168-0203574C86BF}" type="presParOf" srcId="{8CFBC9C9-EE1C-46F8-909D-3CFBF4AE340B}" destId="{363152D6-143B-412A-B8E7-3E8C67831266}" srcOrd="2" destOrd="0" presId="urn:microsoft.com/office/officeart/2005/8/layout/orgChart1"/>
    <dgm:cxn modelId="{9DAE1CC0-8AFA-45C7-B660-38F074EB6E2B}" type="presParOf" srcId="{8CFBC9C9-EE1C-46F8-909D-3CFBF4AE340B}" destId="{6336A1B9-EF84-4FB2-81AE-675CFEC94B52}" srcOrd="3" destOrd="0" presId="urn:microsoft.com/office/officeart/2005/8/layout/orgChart1"/>
    <dgm:cxn modelId="{23ECC8CB-0463-467D-AEFA-0C7370E41A24}" type="presParOf" srcId="{6336A1B9-EF84-4FB2-81AE-675CFEC94B52}" destId="{F9253CA9-6F3E-4C41-88E6-B35EE7D251D2}" srcOrd="0" destOrd="0" presId="urn:microsoft.com/office/officeart/2005/8/layout/orgChart1"/>
    <dgm:cxn modelId="{9CEB5AE5-64D5-42E7-9464-334CB86B5743}" type="presParOf" srcId="{F9253CA9-6F3E-4C41-88E6-B35EE7D251D2}" destId="{B03EF1EB-14E4-4359-A66D-3253D5B4F4F4}" srcOrd="0" destOrd="0" presId="urn:microsoft.com/office/officeart/2005/8/layout/orgChart1"/>
    <dgm:cxn modelId="{80F60444-3281-47CC-BE98-BDE1F15479A3}" type="presParOf" srcId="{F9253CA9-6F3E-4C41-88E6-B35EE7D251D2}" destId="{79489146-8CC8-4A32-BB50-FF934D9544F8}" srcOrd="1" destOrd="0" presId="urn:microsoft.com/office/officeart/2005/8/layout/orgChart1"/>
    <dgm:cxn modelId="{6359274F-0842-476F-99C9-326A5088A2C8}" type="presParOf" srcId="{6336A1B9-EF84-4FB2-81AE-675CFEC94B52}" destId="{12492785-77FE-4B10-A279-87CF43048E31}" srcOrd="1" destOrd="0" presId="urn:microsoft.com/office/officeart/2005/8/layout/orgChart1"/>
    <dgm:cxn modelId="{074ACE76-1971-446A-B29F-AB72B0FBFA11}" type="presParOf" srcId="{6336A1B9-EF84-4FB2-81AE-675CFEC94B52}" destId="{78A873E0-CE79-4CAD-B2DD-B095D32E7DFC}" srcOrd="2" destOrd="0" presId="urn:microsoft.com/office/officeart/2005/8/layout/orgChart1"/>
    <dgm:cxn modelId="{17449103-E06E-4BCF-A221-6CB4A7CCE304}" type="presParOf" srcId="{5E5DCFBF-6F7B-4236-8411-FFE9BC0641DA}" destId="{A743EC5A-CEDC-40DD-BBC9-786248FC61FD}" srcOrd="2" destOrd="0" presId="urn:microsoft.com/office/officeart/2005/8/layout/orgChart1"/>
    <dgm:cxn modelId="{1ADDEB74-95E4-4784-8D49-09B527DD335D}" type="presParOf" srcId="{41F8F0BE-5CF6-4D20-B331-021098ADBC82}" destId="{F7C31DEC-1D37-4498-AEF5-96337A4DDBCC}" srcOrd="2" destOrd="0" presId="urn:microsoft.com/office/officeart/2005/8/layout/orgChart1"/>
    <dgm:cxn modelId="{14A96583-6174-466F-B214-1F93A16A7842}" type="presParOf" srcId="{41F8F0BE-5CF6-4D20-B331-021098ADBC82}" destId="{B88AA8EB-39A5-4778-B411-3421A401FC9A}" srcOrd="3" destOrd="0" presId="urn:microsoft.com/office/officeart/2005/8/layout/orgChart1"/>
    <dgm:cxn modelId="{E4329FAC-024C-40E8-B6C7-AD5D8DDEFE19}" type="presParOf" srcId="{B88AA8EB-39A5-4778-B411-3421A401FC9A}" destId="{E6744C1E-CFDE-4988-81CD-B3E351044B9B}" srcOrd="0" destOrd="0" presId="urn:microsoft.com/office/officeart/2005/8/layout/orgChart1"/>
    <dgm:cxn modelId="{FCF976A2-74DF-472E-8C87-EE3A3FF0A5B1}" type="presParOf" srcId="{E6744C1E-CFDE-4988-81CD-B3E351044B9B}" destId="{D1AE271E-A4FB-4102-8819-B629C53F72BE}" srcOrd="0" destOrd="0" presId="urn:microsoft.com/office/officeart/2005/8/layout/orgChart1"/>
    <dgm:cxn modelId="{77C8F8E9-8DBD-44BF-816A-0118798A5767}" type="presParOf" srcId="{E6744C1E-CFDE-4988-81CD-B3E351044B9B}" destId="{69D29CBB-66B2-4C0C-ABE2-A10104A6B0B2}" srcOrd="1" destOrd="0" presId="urn:microsoft.com/office/officeart/2005/8/layout/orgChart1"/>
    <dgm:cxn modelId="{72808AD0-63C8-4ACF-9B9C-1FCDF93F5816}" type="presParOf" srcId="{B88AA8EB-39A5-4778-B411-3421A401FC9A}" destId="{D3402878-84F7-4E65-A804-6D1E8AE3F305}" srcOrd="1" destOrd="0" presId="urn:microsoft.com/office/officeart/2005/8/layout/orgChart1"/>
    <dgm:cxn modelId="{580D4306-2E3E-4350-A824-20C1A38CBAAE}" type="presParOf" srcId="{D3402878-84F7-4E65-A804-6D1E8AE3F305}" destId="{E1DD6F2E-6BD0-4FEB-A408-8EF35BF59281}" srcOrd="0" destOrd="0" presId="urn:microsoft.com/office/officeart/2005/8/layout/orgChart1"/>
    <dgm:cxn modelId="{9425CB96-2105-4E93-BBD1-497D2A497E78}" type="presParOf" srcId="{D3402878-84F7-4E65-A804-6D1E8AE3F305}" destId="{65AB706F-0121-454E-9A4B-F39EE9CC9434}" srcOrd="1" destOrd="0" presId="urn:microsoft.com/office/officeart/2005/8/layout/orgChart1"/>
    <dgm:cxn modelId="{CF415AD1-50DE-4896-9C41-7B67E7CBC8AB}" type="presParOf" srcId="{65AB706F-0121-454E-9A4B-F39EE9CC9434}" destId="{E0AEF9AE-B980-41CA-87D8-63893F2677BF}" srcOrd="0" destOrd="0" presId="urn:microsoft.com/office/officeart/2005/8/layout/orgChart1"/>
    <dgm:cxn modelId="{5C650B9A-2F17-4440-8AD8-D6E23565D0DB}" type="presParOf" srcId="{E0AEF9AE-B980-41CA-87D8-63893F2677BF}" destId="{7C84DEDB-2093-41FF-876D-8956DFBFC502}" srcOrd="0" destOrd="0" presId="urn:microsoft.com/office/officeart/2005/8/layout/orgChart1"/>
    <dgm:cxn modelId="{1BA12E0E-02FA-48D1-AAC0-3A964184C955}" type="presParOf" srcId="{E0AEF9AE-B980-41CA-87D8-63893F2677BF}" destId="{56183484-50C0-482E-AB47-9AC5DF375180}" srcOrd="1" destOrd="0" presId="urn:microsoft.com/office/officeart/2005/8/layout/orgChart1"/>
    <dgm:cxn modelId="{2FB0E090-85A8-480F-BE28-100931495DF3}" type="presParOf" srcId="{65AB706F-0121-454E-9A4B-F39EE9CC9434}" destId="{87BA5675-BE57-41F7-A04E-E8C9CB81B8FD}" srcOrd="1" destOrd="0" presId="urn:microsoft.com/office/officeart/2005/8/layout/orgChart1"/>
    <dgm:cxn modelId="{73F95B85-2F9F-49C9-A5C8-50B01ECC6C0A}" type="presParOf" srcId="{65AB706F-0121-454E-9A4B-F39EE9CC9434}" destId="{83445076-1CFD-430B-A739-05C060401371}" srcOrd="2" destOrd="0" presId="urn:microsoft.com/office/officeart/2005/8/layout/orgChart1"/>
    <dgm:cxn modelId="{A4587148-1AE5-4275-96CF-6AD8A5F1E595}" type="presParOf" srcId="{D3402878-84F7-4E65-A804-6D1E8AE3F305}" destId="{209ACC51-68EB-4EBD-A92F-9DA11DF93179}" srcOrd="2" destOrd="0" presId="urn:microsoft.com/office/officeart/2005/8/layout/orgChart1"/>
    <dgm:cxn modelId="{7B3C6FED-7677-4377-B7A8-63E1748DC6C8}" type="presParOf" srcId="{D3402878-84F7-4E65-A804-6D1E8AE3F305}" destId="{02940146-4847-4669-A76A-4A9EE3483CFF}" srcOrd="3" destOrd="0" presId="urn:microsoft.com/office/officeart/2005/8/layout/orgChart1"/>
    <dgm:cxn modelId="{D73FD8C4-5816-4B79-A50D-A007F5553511}" type="presParOf" srcId="{02940146-4847-4669-A76A-4A9EE3483CFF}" destId="{AC0C1B20-0C70-498F-9C3B-CEB3FAA4E02E}" srcOrd="0" destOrd="0" presId="urn:microsoft.com/office/officeart/2005/8/layout/orgChart1"/>
    <dgm:cxn modelId="{AA5CDFDD-B873-4E38-919C-86625E2CF0AD}" type="presParOf" srcId="{AC0C1B20-0C70-498F-9C3B-CEB3FAA4E02E}" destId="{94745EA2-1F74-427C-B4B9-0E7AB63EE3B7}" srcOrd="0" destOrd="0" presId="urn:microsoft.com/office/officeart/2005/8/layout/orgChart1"/>
    <dgm:cxn modelId="{81D6693F-45A6-499A-8773-07DAF3269CC4}" type="presParOf" srcId="{AC0C1B20-0C70-498F-9C3B-CEB3FAA4E02E}" destId="{8C9928E0-1FEF-4BCF-8510-E1B106A0F002}" srcOrd="1" destOrd="0" presId="urn:microsoft.com/office/officeart/2005/8/layout/orgChart1"/>
    <dgm:cxn modelId="{5278539F-3FA0-4147-A6CB-620E278321AC}" type="presParOf" srcId="{02940146-4847-4669-A76A-4A9EE3483CFF}" destId="{40BB82C0-1A10-405F-A3A8-3A86EC3182C1}" srcOrd="1" destOrd="0" presId="urn:microsoft.com/office/officeart/2005/8/layout/orgChart1"/>
    <dgm:cxn modelId="{1A198812-12B7-4424-A196-0705293CFE19}" type="presParOf" srcId="{02940146-4847-4669-A76A-4A9EE3483CFF}" destId="{3608EC8D-8CD8-4A7D-8089-C17C7642ED6A}" srcOrd="2" destOrd="0" presId="urn:microsoft.com/office/officeart/2005/8/layout/orgChart1"/>
    <dgm:cxn modelId="{A5CC1D8F-C3F2-462E-9C13-2E249A014BDC}" type="presParOf" srcId="{B88AA8EB-39A5-4778-B411-3421A401FC9A}" destId="{1F3B4BB8-DF9F-4E7A-B7F1-B6B2B6F8BEAC}" srcOrd="2" destOrd="0" presId="urn:microsoft.com/office/officeart/2005/8/layout/orgChart1"/>
    <dgm:cxn modelId="{AC2D7272-DB3E-41BE-AA51-3D77A530DF5C}" type="presParOf" srcId="{41F8F0BE-5CF6-4D20-B331-021098ADBC82}" destId="{898A0055-DAB3-448C-82B5-F213EA1187B2}" srcOrd="4" destOrd="0" presId="urn:microsoft.com/office/officeart/2005/8/layout/orgChart1"/>
    <dgm:cxn modelId="{A6904B4D-36A0-4461-8353-C463D75F96FE}" type="presParOf" srcId="{41F8F0BE-5CF6-4D20-B331-021098ADBC82}" destId="{D1F45A2F-93FA-4179-91B5-333DBAE524C7}" srcOrd="5" destOrd="0" presId="urn:microsoft.com/office/officeart/2005/8/layout/orgChart1"/>
    <dgm:cxn modelId="{33D035C8-D28F-4F30-A60E-7012F762F78C}" type="presParOf" srcId="{D1F45A2F-93FA-4179-91B5-333DBAE524C7}" destId="{93B8B25D-6394-4335-8E22-C0143AD4DC5F}" srcOrd="0" destOrd="0" presId="urn:microsoft.com/office/officeart/2005/8/layout/orgChart1"/>
    <dgm:cxn modelId="{9CFF8EDF-D5A8-4F52-967D-00144E4065BC}" type="presParOf" srcId="{93B8B25D-6394-4335-8E22-C0143AD4DC5F}" destId="{04B9AA99-A62E-40BD-994D-C5982BBD3BC6}" srcOrd="0" destOrd="0" presId="urn:microsoft.com/office/officeart/2005/8/layout/orgChart1"/>
    <dgm:cxn modelId="{EF72E953-05AB-4AA4-8AA6-18882012FB91}" type="presParOf" srcId="{93B8B25D-6394-4335-8E22-C0143AD4DC5F}" destId="{EF36CBC8-2D89-44D7-AAA6-215B3BBE5770}" srcOrd="1" destOrd="0" presId="urn:microsoft.com/office/officeart/2005/8/layout/orgChart1"/>
    <dgm:cxn modelId="{5A359BDA-8B59-40DB-932B-949F1973E132}" type="presParOf" srcId="{D1F45A2F-93FA-4179-91B5-333DBAE524C7}" destId="{AC96664A-D858-4761-8A24-F36AF4DF924C}" srcOrd="1" destOrd="0" presId="urn:microsoft.com/office/officeart/2005/8/layout/orgChart1"/>
    <dgm:cxn modelId="{AB71B4D4-0C81-436C-B441-D02762E839CF}" type="presParOf" srcId="{AC96664A-D858-4761-8A24-F36AF4DF924C}" destId="{E7E5938A-8E2E-49B8-B723-6218E190648C}" srcOrd="0" destOrd="0" presId="urn:microsoft.com/office/officeart/2005/8/layout/orgChart1"/>
    <dgm:cxn modelId="{215C30E8-9480-486C-9E4A-26A9800C717D}" type="presParOf" srcId="{AC96664A-D858-4761-8A24-F36AF4DF924C}" destId="{8454B3D1-8DCB-4A2E-8DAA-32B96EE8AE64}" srcOrd="1" destOrd="0" presId="urn:microsoft.com/office/officeart/2005/8/layout/orgChart1"/>
    <dgm:cxn modelId="{7CE7DBD9-9C2C-4403-918E-F8403A800437}" type="presParOf" srcId="{8454B3D1-8DCB-4A2E-8DAA-32B96EE8AE64}" destId="{E2761C9B-5676-4F38-BA78-9B32FF6014FD}" srcOrd="0" destOrd="0" presId="urn:microsoft.com/office/officeart/2005/8/layout/orgChart1"/>
    <dgm:cxn modelId="{B5BF7022-238B-456F-AFB7-CE92D50D70E3}" type="presParOf" srcId="{E2761C9B-5676-4F38-BA78-9B32FF6014FD}" destId="{10BC8083-E499-405A-8EEC-4068A3852C84}" srcOrd="0" destOrd="0" presId="urn:microsoft.com/office/officeart/2005/8/layout/orgChart1"/>
    <dgm:cxn modelId="{A4B9962A-26C6-4E05-A345-BDB9BD30A9B1}" type="presParOf" srcId="{E2761C9B-5676-4F38-BA78-9B32FF6014FD}" destId="{9F88CBCC-A9C2-4795-A715-855C3437CD2E}" srcOrd="1" destOrd="0" presId="urn:microsoft.com/office/officeart/2005/8/layout/orgChart1"/>
    <dgm:cxn modelId="{AF0AC1E8-34E3-4ACA-B96F-FC5752D04EB5}" type="presParOf" srcId="{8454B3D1-8DCB-4A2E-8DAA-32B96EE8AE64}" destId="{9DBB3943-DA20-455C-9937-5B44EA46547C}" srcOrd="1" destOrd="0" presId="urn:microsoft.com/office/officeart/2005/8/layout/orgChart1"/>
    <dgm:cxn modelId="{36A2513D-B09F-4F67-87DF-8CF8AA2641F0}" type="presParOf" srcId="{8454B3D1-8DCB-4A2E-8DAA-32B96EE8AE64}" destId="{61144280-1AA9-4418-9310-BD84067B3D4E}" srcOrd="2" destOrd="0" presId="urn:microsoft.com/office/officeart/2005/8/layout/orgChart1"/>
    <dgm:cxn modelId="{89A103A6-6BC7-4E1F-8FCF-705729630B94}" type="presParOf" srcId="{AC96664A-D858-4761-8A24-F36AF4DF924C}" destId="{5DD44ED3-FFF5-4EA0-B7F0-41DB7D172444}" srcOrd="2" destOrd="0" presId="urn:microsoft.com/office/officeart/2005/8/layout/orgChart1"/>
    <dgm:cxn modelId="{23FAAB8C-A7C8-4A8C-8291-9DE81435945F}" type="presParOf" srcId="{AC96664A-D858-4761-8A24-F36AF4DF924C}" destId="{180D330A-786E-4039-9B09-D52A5ED1FE79}" srcOrd="3" destOrd="0" presId="urn:microsoft.com/office/officeart/2005/8/layout/orgChart1"/>
    <dgm:cxn modelId="{AC8B188A-9C15-4E5B-9910-69FF1EF9D86A}" type="presParOf" srcId="{180D330A-786E-4039-9B09-D52A5ED1FE79}" destId="{95AA520D-9D80-4997-87A9-7234609C4471}" srcOrd="0" destOrd="0" presId="urn:microsoft.com/office/officeart/2005/8/layout/orgChart1"/>
    <dgm:cxn modelId="{F373A6E5-EC17-403E-A01E-08A205ECD3A9}" type="presParOf" srcId="{95AA520D-9D80-4997-87A9-7234609C4471}" destId="{45F67F55-7B9B-4894-A2AD-3DA44F4CF9BF}" srcOrd="0" destOrd="0" presId="urn:microsoft.com/office/officeart/2005/8/layout/orgChart1"/>
    <dgm:cxn modelId="{036BAD76-7078-4810-8215-E2E6645B1BAA}" type="presParOf" srcId="{95AA520D-9D80-4997-87A9-7234609C4471}" destId="{339D5D78-4594-4909-BE43-E72FB4986630}" srcOrd="1" destOrd="0" presId="urn:microsoft.com/office/officeart/2005/8/layout/orgChart1"/>
    <dgm:cxn modelId="{5C6DCB7D-23B7-481B-9B92-11D7CBFB390F}" type="presParOf" srcId="{180D330A-786E-4039-9B09-D52A5ED1FE79}" destId="{D71FCE16-0154-4228-A4D3-4667544242BC}" srcOrd="1" destOrd="0" presId="urn:microsoft.com/office/officeart/2005/8/layout/orgChart1"/>
    <dgm:cxn modelId="{AE80EAF1-8684-457F-9AB6-994FF8497D3F}" type="presParOf" srcId="{180D330A-786E-4039-9B09-D52A5ED1FE79}" destId="{9B2BC924-3F3F-4149-ACBE-7372E355E7BE}" srcOrd="2" destOrd="0" presId="urn:microsoft.com/office/officeart/2005/8/layout/orgChart1"/>
    <dgm:cxn modelId="{0A03AC81-F8FB-47DC-A86E-212B03A9262F}" type="presParOf" srcId="{D1F45A2F-93FA-4179-91B5-333DBAE524C7}" destId="{821720E3-D32F-4A2A-992D-8B35E8FAB70D}" srcOrd="2" destOrd="0" presId="urn:microsoft.com/office/officeart/2005/8/layout/orgChart1"/>
    <dgm:cxn modelId="{C30CE076-9BDA-40E4-924E-51B8EB7AB571}" type="presParOf" srcId="{41F8F0BE-5CF6-4D20-B331-021098ADBC82}" destId="{010AE706-3BC5-4142-8DC0-31F4CD860291}" srcOrd="6" destOrd="0" presId="urn:microsoft.com/office/officeart/2005/8/layout/orgChart1"/>
    <dgm:cxn modelId="{5B112DEE-AC38-49BB-A0D3-BC4A8F080BEE}" type="presParOf" srcId="{41F8F0BE-5CF6-4D20-B331-021098ADBC82}" destId="{17BA7776-3C45-433E-A775-CB9F46219106}" srcOrd="7" destOrd="0" presId="urn:microsoft.com/office/officeart/2005/8/layout/orgChart1"/>
    <dgm:cxn modelId="{A37BC366-55AB-4D21-BE22-00649B847B15}" type="presParOf" srcId="{17BA7776-3C45-433E-A775-CB9F46219106}" destId="{094C1BA3-E6CE-443A-B0AF-9F91E7C02D0E}" srcOrd="0" destOrd="0" presId="urn:microsoft.com/office/officeart/2005/8/layout/orgChart1"/>
    <dgm:cxn modelId="{489D0443-A799-4822-A983-808A044836E7}" type="presParOf" srcId="{094C1BA3-E6CE-443A-B0AF-9F91E7C02D0E}" destId="{BE3AE9E4-9D05-4682-BEA4-3BF123146ECC}" srcOrd="0" destOrd="0" presId="urn:microsoft.com/office/officeart/2005/8/layout/orgChart1"/>
    <dgm:cxn modelId="{2D20E161-945E-4763-BAC0-7A9791E09016}" type="presParOf" srcId="{094C1BA3-E6CE-443A-B0AF-9F91E7C02D0E}" destId="{A634BB11-D800-48B9-BD19-244E0D9EC9A6}" srcOrd="1" destOrd="0" presId="urn:microsoft.com/office/officeart/2005/8/layout/orgChart1"/>
    <dgm:cxn modelId="{EF510A0E-D9CC-4FB3-A751-CF5CB4E8B846}" type="presParOf" srcId="{17BA7776-3C45-433E-A775-CB9F46219106}" destId="{FC23853E-25D0-47EB-9F08-B30CB48EEB00}" srcOrd="1" destOrd="0" presId="urn:microsoft.com/office/officeart/2005/8/layout/orgChart1"/>
    <dgm:cxn modelId="{DFFA42FD-F0E3-47CF-A508-888FBC4FA81F}" type="presParOf" srcId="{FC23853E-25D0-47EB-9F08-B30CB48EEB00}" destId="{0D09AA13-1C69-4AAA-8B70-4564EC5A248E}" srcOrd="0" destOrd="0" presId="urn:microsoft.com/office/officeart/2005/8/layout/orgChart1"/>
    <dgm:cxn modelId="{A24EC982-CA26-4154-892B-DDCF0F0418B7}" type="presParOf" srcId="{FC23853E-25D0-47EB-9F08-B30CB48EEB00}" destId="{53694D35-A758-4884-B35A-9175CCCF942F}" srcOrd="1" destOrd="0" presId="urn:microsoft.com/office/officeart/2005/8/layout/orgChart1"/>
    <dgm:cxn modelId="{310C9040-17EA-4A8B-B272-F64B2934276A}" type="presParOf" srcId="{53694D35-A758-4884-B35A-9175CCCF942F}" destId="{8C887E18-6668-41C1-B0B7-456A7634B982}" srcOrd="0" destOrd="0" presId="urn:microsoft.com/office/officeart/2005/8/layout/orgChart1"/>
    <dgm:cxn modelId="{D14791D2-03BA-4DDC-AC31-E6211D35A12C}" type="presParOf" srcId="{8C887E18-6668-41C1-B0B7-456A7634B982}" destId="{5ABBA45F-36CB-40F3-A801-25E19048681B}" srcOrd="0" destOrd="0" presId="urn:microsoft.com/office/officeart/2005/8/layout/orgChart1"/>
    <dgm:cxn modelId="{EAFE2093-6F84-4668-9A8B-62FA0804A119}" type="presParOf" srcId="{8C887E18-6668-41C1-B0B7-456A7634B982}" destId="{8263297A-7E3B-44AD-8BB2-EA0B1330F538}" srcOrd="1" destOrd="0" presId="urn:microsoft.com/office/officeart/2005/8/layout/orgChart1"/>
    <dgm:cxn modelId="{206CA806-BAFF-46F1-A0CB-CCCDA7029367}" type="presParOf" srcId="{53694D35-A758-4884-B35A-9175CCCF942F}" destId="{819F3D9C-FA6F-454A-9009-8EE56A724C16}" srcOrd="1" destOrd="0" presId="urn:microsoft.com/office/officeart/2005/8/layout/orgChart1"/>
    <dgm:cxn modelId="{C906385E-D7A8-415D-9129-33E960B96DEE}" type="presParOf" srcId="{53694D35-A758-4884-B35A-9175CCCF942F}" destId="{C9C38153-41BD-49F6-A5C3-94123AE7ED7A}" srcOrd="2" destOrd="0" presId="urn:microsoft.com/office/officeart/2005/8/layout/orgChart1"/>
    <dgm:cxn modelId="{BA842C11-1EE3-44D9-9950-B2F05532809F}" type="presParOf" srcId="{FC23853E-25D0-47EB-9F08-B30CB48EEB00}" destId="{49C8E384-6ADE-4921-9DA4-DAEBA2A26F81}" srcOrd="2" destOrd="0" presId="urn:microsoft.com/office/officeart/2005/8/layout/orgChart1"/>
    <dgm:cxn modelId="{F6F54CC6-F99B-4ADB-8CE5-EDC76266CA45}" type="presParOf" srcId="{FC23853E-25D0-47EB-9F08-B30CB48EEB00}" destId="{47F6E34F-2C4E-4F46-8FDA-6D00BC225B0A}" srcOrd="3" destOrd="0" presId="urn:microsoft.com/office/officeart/2005/8/layout/orgChart1"/>
    <dgm:cxn modelId="{E37CA77E-0685-4A80-9E34-8C56FBB4275A}" type="presParOf" srcId="{47F6E34F-2C4E-4F46-8FDA-6D00BC225B0A}" destId="{23D7E21F-3877-4A9C-B6BB-14EDFEE6AB2B}" srcOrd="0" destOrd="0" presId="urn:microsoft.com/office/officeart/2005/8/layout/orgChart1"/>
    <dgm:cxn modelId="{4F3903D7-3CAF-42D5-85DB-727ECE803CE5}" type="presParOf" srcId="{23D7E21F-3877-4A9C-B6BB-14EDFEE6AB2B}" destId="{E719248D-B8BD-423A-931A-E8BA8705F5AB}" srcOrd="0" destOrd="0" presId="urn:microsoft.com/office/officeart/2005/8/layout/orgChart1"/>
    <dgm:cxn modelId="{4ACCFEFB-095F-4431-B867-A8B28F1017B8}" type="presParOf" srcId="{23D7E21F-3877-4A9C-B6BB-14EDFEE6AB2B}" destId="{49922C21-60AA-4223-84F5-EF45E3C546C1}" srcOrd="1" destOrd="0" presId="urn:microsoft.com/office/officeart/2005/8/layout/orgChart1"/>
    <dgm:cxn modelId="{5A700238-2DEA-45CD-8591-8C46573E9511}" type="presParOf" srcId="{47F6E34F-2C4E-4F46-8FDA-6D00BC225B0A}" destId="{9E0FC2DB-1EDE-406F-B733-79E7BE7828F5}" srcOrd="1" destOrd="0" presId="urn:microsoft.com/office/officeart/2005/8/layout/orgChart1"/>
    <dgm:cxn modelId="{6EA47C07-69EC-458D-BECB-BE021F647DBD}" type="presParOf" srcId="{47F6E34F-2C4E-4F46-8FDA-6D00BC225B0A}" destId="{2979188F-02BD-4678-A761-AA8D0047FC7B}" srcOrd="2" destOrd="0" presId="urn:microsoft.com/office/officeart/2005/8/layout/orgChart1"/>
    <dgm:cxn modelId="{EEC5772C-13AD-4BDB-9B35-5EE8FAB93814}" type="presParOf" srcId="{17BA7776-3C45-433E-A775-CB9F46219106}" destId="{4BF00850-0A1A-46F1-A000-B657A1A52B46}" srcOrd="2" destOrd="0" presId="urn:microsoft.com/office/officeart/2005/8/layout/orgChart1"/>
    <dgm:cxn modelId="{445B0BDE-5F53-4678-A2CD-6BB038E8205E}" type="presParOf" srcId="{41F8F0BE-5CF6-4D20-B331-021098ADBC82}" destId="{25E72662-CC1B-4F25-9B81-9BD0CB30D035}" srcOrd="8" destOrd="0" presId="urn:microsoft.com/office/officeart/2005/8/layout/orgChart1"/>
    <dgm:cxn modelId="{433A40F6-0463-4A94-B7EB-BA4E76BA7868}" type="presParOf" srcId="{41F8F0BE-5CF6-4D20-B331-021098ADBC82}" destId="{D029F586-4F04-42D8-A7CA-12380D0FBE32}" srcOrd="9" destOrd="0" presId="urn:microsoft.com/office/officeart/2005/8/layout/orgChart1"/>
    <dgm:cxn modelId="{D80ED7F3-EE8B-4DF2-BCCB-07070C144150}" type="presParOf" srcId="{D029F586-4F04-42D8-A7CA-12380D0FBE32}" destId="{3C204CCF-2CF2-4D61-9630-CE523C16D13A}" srcOrd="0" destOrd="0" presId="urn:microsoft.com/office/officeart/2005/8/layout/orgChart1"/>
    <dgm:cxn modelId="{08C234D7-B767-4C86-BBA8-873AF5A7AD7D}" type="presParOf" srcId="{3C204CCF-2CF2-4D61-9630-CE523C16D13A}" destId="{15A22E66-95B9-42BE-A258-A22FB8BC00EF}" srcOrd="0" destOrd="0" presId="urn:microsoft.com/office/officeart/2005/8/layout/orgChart1"/>
    <dgm:cxn modelId="{151C390A-3338-4359-87DA-175170EE37D9}" type="presParOf" srcId="{3C204CCF-2CF2-4D61-9630-CE523C16D13A}" destId="{8545289D-0FDB-422A-9D31-9FD9D8B7E599}" srcOrd="1" destOrd="0" presId="urn:microsoft.com/office/officeart/2005/8/layout/orgChart1"/>
    <dgm:cxn modelId="{1E3AC8CA-9D62-48CC-88B8-E7BA2579FBF5}" type="presParOf" srcId="{D029F586-4F04-42D8-A7CA-12380D0FBE32}" destId="{C040A6F1-F794-4252-A223-4EDADED0B262}" srcOrd="1" destOrd="0" presId="urn:microsoft.com/office/officeart/2005/8/layout/orgChart1"/>
    <dgm:cxn modelId="{D4344A9C-1AF2-4005-8D7F-0D1466FDA633}" type="presParOf" srcId="{C040A6F1-F794-4252-A223-4EDADED0B262}" destId="{C0579BC2-8A01-4298-8D51-470579BD64D9}" srcOrd="0" destOrd="0" presId="urn:microsoft.com/office/officeart/2005/8/layout/orgChart1"/>
    <dgm:cxn modelId="{C7168945-5987-4A4E-BC11-140ABDF6B0BD}" type="presParOf" srcId="{C040A6F1-F794-4252-A223-4EDADED0B262}" destId="{3DC3A3C3-A5D2-4AC9-BD38-AFF6DA2AA163}" srcOrd="1" destOrd="0" presId="urn:microsoft.com/office/officeart/2005/8/layout/orgChart1"/>
    <dgm:cxn modelId="{E8DEE484-124A-4457-A2EC-E5C07F65A301}" type="presParOf" srcId="{3DC3A3C3-A5D2-4AC9-BD38-AFF6DA2AA163}" destId="{7BCD65E4-7A94-4F12-B87E-213CF4341C13}" srcOrd="0" destOrd="0" presId="urn:microsoft.com/office/officeart/2005/8/layout/orgChart1"/>
    <dgm:cxn modelId="{0C8377FB-AA8D-4BE5-9450-4DC493BEA01E}" type="presParOf" srcId="{7BCD65E4-7A94-4F12-B87E-213CF4341C13}" destId="{84242F1C-6DD3-4474-9E4F-3B4383FB317E}" srcOrd="0" destOrd="0" presId="urn:microsoft.com/office/officeart/2005/8/layout/orgChart1"/>
    <dgm:cxn modelId="{C98BD885-6735-408C-8AFA-B0B7030F2707}" type="presParOf" srcId="{7BCD65E4-7A94-4F12-B87E-213CF4341C13}" destId="{F071EFBE-99BB-4497-BCA3-E3AD4DBB81F7}" srcOrd="1" destOrd="0" presId="urn:microsoft.com/office/officeart/2005/8/layout/orgChart1"/>
    <dgm:cxn modelId="{C8245539-9FBC-4FC3-9E97-CE8B2E09C515}" type="presParOf" srcId="{3DC3A3C3-A5D2-4AC9-BD38-AFF6DA2AA163}" destId="{AE89A880-D7E9-4CCD-98E5-58B877D3B3FE}" srcOrd="1" destOrd="0" presId="urn:microsoft.com/office/officeart/2005/8/layout/orgChart1"/>
    <dgm:cxn modelId="{9568BE3A-0B7F-41D9-A4DC-6154D43058B8}" type="presParOf" srcId="{3DC3A3C3-A5D2-4AC9-BD38-AFF6DA2AA163}" destId="{DAFACA00-A548-45B1-ADCB-0ECBE6E89553}" srcOrd="2" destOrd="0" presId="urn:microsoft.com/office/officeart/2005/8/layout/orgChart1"/>
    <dgm:cxn modelId="{38A40B99-5F9B-4FF4-8E7B-63097A096FA2}" type="presParOf" srcId="{C040A6F1-F794-4252-A223-4EDADED0B262}" destId="{E873ACB6-93A6-4257-A77F-A320C7F48246}" srcOrd="2" destOrd="0" presId="urn:microsoft.com/office/officeart/2005/8/layout/orgChart1"/>
    <dgm:cxn modelId="{0DF12A6D-98C7-4754-81A6-8BA2B9777A45}" type="presParOf" srcId="{C040A6F1-F794-4252-A223-4EDADED0B262}" destId="{724CB014-E947-4BFB-92C1-C30311AD1F41}" srcOrd="3" destOrd="0" presId="urn:microsoft.com/office/officeart/2005/8/layout/orgChart1"/>
    <dgm:cxn modelId="{EB72EADF-D6AB-44AA-B24A-8F29EDC09F7C}" type="presParOf" srcId="{724CB014-E947-4BFB-92C1-C30311AD1F41}" destId="{A745D8C6-644D-4747-9FB1-41E958C815C7}" srcOrd="0" destOrd="0" presId="urn:microsoft.com/office/officeart/2005/8/layout/orgChart1"/>
    <dgm:cxn modelId="{E7BA82EC-9667-468C-A73A-50DFC3AF76F7}" type="presParOf" srcId="{A745D8C6-644D-4747-9FB1-41E958C815C7}" destId="{C739B244-53EF-46AF-91D8-FA493E92B347}" srcOrd="0" destOrd="0" presId="urn:microsoft.com/office/officeart/2005/8/layout/orgChart1"/>
    <dgm:cxn modelId="{1182DD33-FDD8-4034-BEA6-A8E2EC26E5E1}" type="presParOf" srcId="{A745D8C6-644D-4747-9FB1-41E958C815C7}" destId="{30D21823-93A4-489A-B3F9-B0CAB60848C7}" srcOrd="1" destOrd="0" presId="urn:microsoft.com/office/officeart/2005/8/layout/orgChart1"/>
    <dgm:cxn modelId="{C429B640-DB34-4AAA-B905-10E2C5B3A049}" type="presParOf" srcId="{724CB014-E947-4BFB-92C1-C30311AD1F41}" destId="{6D968E36-DB84-48B8-9A96-D3B33EAA7BA1}" srcOrd="1" destOrd="0" presId="urn:microsoft.com/office/officeart/2005/8/layout/orgChart1"/>
    <dgm:cxn modelId="{539BEE40-47F8-4764-B5BF-8D6EAE7AC0E8}" type="presParOf" srcId="{724CB014-E947-4BFB-92C1-C30311AD1F41}" destId="{8DD5DBD0-1371-482A-A4E3-3AEC64829A85}" srcOrd="2" destOrd="0" presId="urn:microsoft.com/office/officeart/2005/8/layout/orgChart1"/>
    <dgm:cxn modelId="{A40CB180-C77F-4284-A03A-99AEE5847F9B}" type="presParOf" srcId="{D029F586-4F04-42D8-A7CA-12380D0FBE32}" destId="{E390FB02-9AF7-4119-8DB7-93BCC308150E}" srcOrd="2" destOrd="0" presId="urn:microsoft.com/office/officeart/2005/8/layout/orgChart1"/>
    <dgm:cxn modelId="{56331CE1-15D0-4F70-8DC2-BE3B4009FDD5}" type="presParOf" srcId="{E7522641-CA36-4030-B99F-AE6A82553D8F}" destId="{2A889769-8AC6-4634-91A0-1E2D67ABF15C}" srcOrd="2" destOrd="0" presId="urn:microsoft.com/office/officeart/2005/8/layout/orgChart1"/>
    <dgm:cxn modelId="{46D7EDAE-DA39-4529-84E9-23B5C0616455}" type="presParOf" srcId="{2A889769-8AC6-4634-91A0-1E2D67ABF15C}" destId="{B00F6A8B-8E59-45A6-BDC2-0DCCF384DDF1}" srcOrd="0" destOrd="0" presId="urn:microsoft.com/office/officeart/2005/8/layout/orgChart1"/>
    <dgm:cxn modelId="{D08B62FE-245C-4754-9096-0D66D3112B42}" type="presParOf" srcId="{2A889769-8AC6-4634-91A0-1E2D67ABF15C}" destId="{260236C8-9EE9-4EB7-B9E8-B9859FB6B89C}" srcOrd="1" destOrd="0" presId="urn:microsoft.com/office/officeart/2005/8/layout/orgChart1"/>
    <dgm:cxn modelId="{76BA8EB2-057E-4A8D-B5F7-4C45EDC63169}" type="presParOf" srcId="{260236C8-9EE9-4EB7-B9E8-B9859FB6B89C}" destId="{580AC766-E819-4348-AD22-446362594B59}" srcOrd="0" destOrd="0" presId="urn:microsoft.com/office/officeart/2005/8/layout/orgChart1"/>
    <dgm:cxn modelId="{F9CDA809-34F0-4D70-BCA5-F579F64F5B66}" type="presParOf" srcId="{580AC766-E819-4348-AD22-446362594B59}" destId="{BB316E14-97F5-4137-ABD1-35BC18AE3373}" srcOrd="0" destOrd="0" presId="urn:microsoft.com/office/officeart/2005/8/layout/orgChart1"/>
    <dgm:cxn modelId="{2749D952-7AD3-464B-90C5-DD15A01311DA}" type="presParOf" srcId="{580AC766-E819-4348-AD22-446362594B59}" destId="{2E1D3429-D4C6-4C45-97B7-037ABD2F2ACB}" srcOrd="1" destOrd="0" presId="urn:microsoft.com/office/officeart/2005/8/layout/orgChart1"/>
    <dgm:cxn modelId="{F9BFA57D-BD29-4DC0-BEF4-0C7D7D83DC5F}" type="presParOf" srcId="{260236C8-9EE9-4EB7-B9E8-B9859FB6B89C}" destId="{9B851BE2-766A-462C-919D-E5EA8E6C385B}" srcOrd="1" destOrd="0" presId="urn:microsoft.com/office/officeart/2005/8/layout/orgChart1"/>
    <dgm:cxn modelId="{FAD7AD83-BE4A-4A38-9340-DA23CCE85624}" type="presParOf" srcId="{260236C8-9EE9-4EB7-B9E8-B9859FB6B89C}" destId="{31C7CBA2-60FA-4EE5-BD4C-604B33D26BFF}" srcOrd="2" destOrd="0" presId="urn:microsoft.com/office/officeart/2005/8/layout/orgChart1"/>
    <dgm:cxn modelId="{A86DCBFB-0423-4C3E-AAE7-5C5A09D2DC9C}" type="presParOf" srcId="{2A889769-8AC6-4634-91A0-1E2D67ABF15C}" destId="{DBF5B209-71C8-4860-BB96-6658BAA92A6E}" srcOrd="2" destOrd="0" presId="urn:microsoft.com/office/officeart/2005/8/layout/orgChart1"/>
    <dgm:cxn modelId="{3633891E-BE0E-41A2-BBBA-40DC694BBF53}" type="presParOf" srcId="{2A889769-8AC6-4634-91A0-1E2D67ABF15C}" destId="{71BB9CA4-5272-4AEE-8118-ED9B3EAA7609}" srcOrd="3" destOrd="0" presId="urn:microsoft.com/office/officeart/2005/8/layout/orgChart1"/>
    <dgm:cxn modelId="{9A2951A0-78C2-48D3-968D-E3FA60F01056}" type="presParOf" srcId="{71BB9CA4-5272-4AEE-8118-ED9B3EAA7609}" destId="{8C212DF3-AD55-4C5E-93E9-1D5B813094A5}" srcOrd="0" destOrd="0" presId="urn:microsoft.com/office/officeart/2005/8/layout/orgChart1"/>
    <dgm:cxn modelId="{886EBE1A-1272-458E-A73D-0F14A9290E87}" type="presParOf" srcId="{8C212DF3-AD55-4C5E-93E9-1D5B813094A5}" destId="{D413C986-F521-43A1-AAE6-F312060CE0C5}" srcOrd="0" destOrd="0" presId="urn:microsoft.com/office/officeart/2005/8/layout/orgChart1"/>
    <dgm:cxn modelId="{7E69F6A4-5211-495A-9DD2-ADA0B7DEFCB5}" type="presParOf" srcId="{8C212DF3-AD55-4C5E-93E9-1D5B813094A5}" destId="{38FCE7FC-7DBE-4B89-97E4-F2466BC4511C}" srcOrd="1" destOrd="0" presId="urn:microsoft.com/office/officeart/2005/8/layout/orgChart1"/>
    <dgm:cxn modelId="{94D0E11B-8012-4611-A9E8-F8737839B754}" type="presParOf" srcId="{71BB9CA4-5272-4AEE-8118-ED9B3EAA7609}" destId="{BA5EE8FE-1372-4571-BAC7-8BA117C1CD19}" srcOrd="1" destOrd="0" presId="urn:microsoft.com/office/officeart/2005/8/layout/orgChart1"/>
    <dgm:cxn modelId="{1E1B308D-EAC8-4421-904B-B52BD642B9F6}" type="presParOf" srcId="{71BB9CA4-5272-4AEE-8118-ED9B3EAA7609}" destId="{6FA0EBAB-44D5-441A-8FCE-ADBCA17C734A}" srcOrd="2" destOrd="0" presId="urn:microsoft.com/office/officeart/2005/8/layout/orgChart1"/>
    <dgm:cxn modelId="{A08E54CB-060C-43EA-B899-7BE4B3EFA8A9}" type="presParOf" srcId="{6FA0EBAB-44D5-441A-8FCE-ADBCA17C734A}" destId="{22A31404-D938-4A51-8618-2A7EF7665114}" srcOrd="0" destOrd="0" presId="urn:microsoft.com/office/officeart/2005/8/layout/orgChart1"/>
    <dgm:cxn modelId="{4CF968A5-CAC9-4643-A318-7B1C367B2991}" type="presParOf" srcId="{6FA0EBAB-44D5-441A-8FCE-ADBCA17C734A}" destId="{B57C402E-8854-47CF-A85E-BC3FCE5F7EB9}" srcOrd="1" destOrd="0" presId="urn:microsoft.com/office/officeart/2005/8/layout/orgChart1"/>
    <dgm:cxn modelId="{6ADBAAB0-1B41-4864-84D6-C896C3467B1A}" type="presParOf" srcId="{B57C402E-8854-47CF-A85E-BC3FCE5F7EB9}" destId="{DADD98EC-5B16-4D82-958E-EE50FC435E2F}" srcOrd="0" destOrd="0" presId="urn:microsoft.com/office/officeart/2005/8/layout/orgChart1"/>
    <dgm:cxn modelId="{B331F84F-B4C0-49E2-95F4-786B11DDCBC0}" type="presParOf" srcId="{DADD98EC-5B16-4D82-958E-EE50FC435E2F}" destId="{48357C9A-44D5-4064-938A-25CB007806D5}" srcOrd="0" destOrd="0" presId="urn:microsoft.com/office/officeart/2005/8/layout/orgChart1"/>
    <dgm:cxn modelId="{40010DDD-516A-4BEE-A36F-70255A43378F}" type="presParOf" srcId="{DADD98EC-5B16-4D82-958E-EE50FC435E2F}" destId="{B578B1CE-F743-4337-81F8-E7839DDA5DED}" srcOrd="1" destOrd="0" presId="urn:microsoft.com/office/officeart/2005/8/layout/orgChart1"/>
    <dgm:cxn modelId="{24001C6C-0C28-476A-9B5A-A78FC886D687}" type="presParOf" srcId="{B57C402E-8854-47CF-A85E-BC3FCE5F7EB9}" destId="{88D3B58A-98AE-4A21-A9EC-0938441E95F4}" srcOrd="1" destOrd="0" presId="urn:microsoft.com/office/officeart/2005/8/layout/orgChart1"/>
    <dgm:cxn modelId="{F7F47CEC-BA5B-4644-A785-4B6E68DAC357}" type="presParOf" srcId="{B57C402E-8854-47CF-A85E-BC3FCE5F7EB9}" destId="{C2AD1304-DAC0-4D67-A534-B3A924F007C7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A31404-D938-4A51-8618-2A7EF7665114}">
      <dsp:nvSpPr>
        <dsp:cNvPr id="0" name=""/>
        <dsp:cNvSpPr/>
      </dsp:nvSpPr>
      <dsp:spPr>
        <a:xfrm>
          <a:off x="5371802" y="1621722"/>
          <a:ext cx="140121" cy="613866"/>
        </a:xfrm>
        <a:custGeom>
          <a:avLst/>
          <a:gdLst/>
          <a:ahLst/>
          <a:cxnLst/>
          <a:rect l="0" t="0" r="0" b="0"/>
          <a:pathLst>
            <a:path>
              <a:moveTo>
                <a:pt x="140121" y="0"/>
              </a:moveTo>
              <a:lnTo>
                <a:pt x="140121" y="613866"/>
              </a:lnTo>
              <a:lnTo>
                <a:pt x="0" y="613866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F5B209-71C8-4860-BB96-6658BAA92A6E}">
      <dsp:nvSpPr>
        <dsp:cNvPr id="0" name=""/>
        <dsp:cNvSpPr/>
      </dsp:nvSpPr>
      <dsp:spPr>
        <a:xfrm>
          <a:off x="3897188" y="674232"/>
          <a:ext cx="947489" cy="613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3866"/>
              </a:lnTo>
              <a:lnTo>
                <a:pt x="947489" y="613866"/>
              </a:lnTo>
            </a:path>
          </a:pathLst>
        </a:custGeom>
        <a:noFill/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0F6A8B-8E59-45A6-BDC2-0DCCF384DDF1}">
      <dsp:nvSpPr>
        <dsp:cNvPr id="0" name=""/>
        <dsp:cNvSpPr/>
      </dsp:nvSpPr>
      <dsp:spPr>
        <a:xfrm>
          <a:off x="3757066" y="674232"/>
          <a:ext cx="140121" cy="613866"/>
        </a:xfrm>
        <a:custGeom>
          <a:avLst/>
          <a:gdLst/>
          <a:ahLst/>
          <a:cxnLst/>
          <a:rect l="0" t="0" r="0" b="0"/>
          <a:pathLst>
            <a:path>
              <a:moveTo>
                <a:pt x="140121" y="0"/>
              </a:moveTo>
              <a:lnTo>
                <a:pt x="140121" y="613866"/>
              </a:lnTo>
              <a:lnTo>
                <a:pt x="0" y="613866"/>
              </a:lnTo>
            </a:path>
          </a:pathLst>
        </a:custGeom>
        <a:noFill/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73ACB6-93A6-4257-A77F-A320C7F48246}">
      <dsp:nvSpPr>
        <dsp:cNvPr id="0" name=""/>
        <dsp:cNvSpPr/>
      </dsp:nvSpPr>
      <dsp:spPr>
        <a:xfrm>
          <a:off x="6592862" y="3516701"/>
          <a:ext cx="200173" cy="15613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1355"/>
              </a:lnTo>
              <a:lnTo>
                <a:pt x="200173" y="1561355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579BC2-8A01-4298-8D51-470579BD64D9}">
      <dsp:nvSpPr>
        <dsp:cNvPr id="0" name=""/>
        <dsp:cNvSpPr/>
      </dsp:nvSpPr>
      <dsp:spPr>
        <a:xfrm>
          <a:off x="6592862" y="3516701"/>
          <a:ext cx="200173" cy="613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3866"/>
              </a:lnTo>
              <a:lnTo>
                <a:pt x="200173" y="613866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E72662-CC1B-4F25-9B81-9BD0CB30D035}">
      <dsp:nvSpPr>
        <dsp:cNvPr id="0" name=""/>
        <dsp:cNvSpPr/>
      </dsp:nvSpPr>
      <dsp:spPr>
        <a:xfrm>
          <a:off x="3897188" y="674232"/>
          <a:ext cx="3229471" cy="21752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5100"/>
              </a:lnTo>
              <a:lnTo>
                <a:pt x="3229471" y="2035100"/>
              </a:lnTo>
              <a:lnTo>
                <a:pt x="3229471" y="2175222"/>
              </a:lnTo>
            </a:path>
          </a:pathLst>
        </a:custGeom>
        <a:noFill/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C8E384-6ADE-4921-9DA4-DAEBA2A26F81}">
      <dsp:nvSpPr>
        <dsp:cNvPr id="0" name=""/>
        <dsp:cNvSpPr/>
      </dsp:nvSpPr>
      <dsp:spPr>
        <a:xfrm>
          <a:off x="4978127" y="3516701"/>
          <a:ext cx="200173" cy="15613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1355"/>
              </a:lnTo>
              <a:lnTo>
                <a:pt x="200173" y="1561355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09AA13-1C69-4AAA-8B70-4564EC5A248E}">
      <dsp:nvSpPr>
        <dsp:cNvPr id="0" name=""/>
        <dsp:cNvSpPr/>
      </dsp:nvSpPr>
      <dsp:spPr>
        <a:xfrm>
          <a:off x="4978127" y="3516701"/>
          <a:ext cx="200173" cy="613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3866"/>
              </a:lnTo>
              <a:lnTo>
                <a:pt x="200173" y="613866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0AE706-3BC5-4142-8DC0-31F4CD860291}">
      <dsp:nvSpPr>
        <dsp:cNvPr id="0" name=""/>
        <dsp:cNvSpPr/>
      </dsp:nvSpPr>
      <dsp:spPr>
        <a:xfrm>
          <a:off x="3897188" y="674232"/>
          <a:ext cx="1614735" cy="21752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5100"/>
              </a:lnTo>
              <a:lnTo>
                <a:pt x="1614735" y="2035100"/>
              </a:lnTo>
              <a:lnTo>
                <a:pt x="1614735" y="2175222"/>
              </a:lnTo>
            </a:path>
          </a:pathLst>
        </a:custGeom>
        <a:noFill/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D44ED3-FFF5-4EA0-B7F0-41DB7D172444}">
      <dsp:nvSpPr>
        <dsp:cNvPr id="0" name=""/>
        <dsp:cNvSpPr/>
      </dsp:nvSpPr>
      <dsp:spPr>
        <a:xfrm>
          <a:off x="3363391" y="3516701"/>
          <a:ext cx="200173" cy="15613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1355"/>
              </a:lnTo>
              <a:lnTo>
                <a:pt x="200173" y="1561355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E5938A-8E2E-49B8-B723-6218E190648C}">
      <dsp:nvSpPr>
        <dsp:cNvPr id="0" name=""/>
        <dsp:cNvSpPr/>
      </dsp:nvSpPr>
      <dsp:spPr>
        <a:xfrm>
          <a:off x="3363391" y="3516701"/>
          <a:ext cx="200173" cy="613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3866"/>
              </a:lnTo>
              <a:lnTo>
                <a:pt x="200173" y="613866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8A0055-DAB3-448C-82B5-F213EA1187B2}">
      <dsp:nvSpPr>
        <dsp:cNvPr id="0" name=""/>
        <dsp:cNvSpPr/>
      </dsp:nvSpPr>
      <dsp:spPr>
        <a:xfrm>
          <a:off x="3851468" y="674232"/>
          <a:ext cx="91440" cy="21752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75222"/>
              </a:lnTo>
            </a:path>
          </a:pathLst>
        </a:custGeom>
        <a:noFill/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9ACC51-68EB-4EBD-A92F-9DA11DF93179}">
      <dsp:nvSpPr>
        <dsp:cNvPr id="0" name=""/>
        <dsp:cNvSpPr/>
      </dsp:nvSpPr>
      <dsp:spPr>
        <a:xfrm>
          <a:off x="1748656" y="3516701"/>
          <a:ext cx="200173" cy="15613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1355"/>
              </a:lnTo>
              <a:lnTo>
                <a:pt x="200173" y="1561355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DD6F2E-6BD0-4FEB-A408-8EF35BF59281}">
      <dsp:nvSpPr>
        <dsp:cNvPr id="0" name=""/>
        <dsp:cNvSpPr/>
      </dsp:nvSpPr>
      <dsp:spPr>
        <a:xfrm>
          <a:off x="1748656" y="3516701"/>
          <a:ext cx="200173" cy="613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3866"/>
              </a:lnTo>
              <a:lnTo>
                <a:pt x="200173" y="613866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C31DEC-1D37-4498-AEF5-96337A4DDBCC}">
      <dsp:nvSpPr>
        <dsp:cNvPr id="0" name=""/>
        <dsp:cNvSpPr/>
      </dsp:nvSpPr>
      <dsp:spPr>
        <a:xfrm>
          <a:off x="2282452" y="674232"/>
          <a:ext cx="1614735" cy="2175222"/>
        </a:xfrm>
        <a:custGeom>
          <a:avLst/>
          <a:gdLst/>
          <a:ahLst/>
          <a:cxnLst/>
          <a:rect l="0" t="0" r="0" b="0"/>
          <a:pathLst>
            <a:path>
              <a:moveTo>
                <a:pt x="1614735" y="0"/>
              </a:moveTo>
              <a:lnTo>
                <a:pt x="1614735" y="2035100"/>
              </a:lnTo>
              <a:lnTo>
                <a:pt x="0" y="2035100"/>
              </a:lnTo>
              <a:lnTo>
                <a:pt x="0" y="2175222"/>
              </a:lnTo>
            </a:path>
          </a:pathLst>
        </a:custGeom>
        <a:noFill/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3152D6-143B-412A-B8E7-3E8C67831266}">
      <dsp:nvSpPr>
        <dsp:cNvPr id="0" name=""/>
        <dsp:cNvSpPr/>
      </dsp:nvSpPr>
      <dsp:spPr>
        <a:xfrm>
          <a:off x="133920" y="3516701"/>
          <a:ext cx="200173" cy="15613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1355"/>
              </a:lnTo>
              <a:lnTo>
                <a:pt x="200173" y="1561355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A78F4C-0C78-421B-9D42-B6226E5F5D62}">
      <dsp:nvSpPr>
        <dsp:cNvPr id="0" name=""/>
        <dsp:cNvSpPr/>
      </dsp:nvSpPr>
      <dsp:spPr>
        <a:xfrm>
          <a:off x="133920" y="3516701"/>
          <a:ext cx="200173" cy="613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3866"/>
              </a:lnTo>
              <a:lnTo>
                <a:pt x="200173" y="613866"/>
              </a:lnTo>
            </a:path>
          </a:pathLst>
        </a:custGeom>
        <a:noFill/>
        <a:ln w="12700" cap="flat" cmpd="sng" algn="ctr">
          <a:solidFill>
            <a:schemeClr val="accent6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4D3F45-DB19-4F8C-B1C2-A8F9A05540B8}">
      <dsp:nvSpPr>
        <dsp:cNvPr id="0" name=""/>
        <dsp:cNvSpPr/>
      </dsp:nvSpPr>
      <dsp:spPr>
        <a:xfrm>
          <a:off x="667717" y="674232"/>
          <a:ext cx="3229471" cy="2175222"/>
        </a:xfrm>
        <a:custGeom>
          <a:avLst/>
          <a:gdLst/>
          <a:ahLst/>
          <a:cxnLst/>
          <a:rect l="0" t="0" r="0" b="0"/>
          <a:pathLst>
            <a:path>
              <a:moveTo>
                <a:pt x="3229471" y="0"/>
              </a:moveTo>
              <a:lnTo>
                <a:pt x="3229471" y="2035100"/>
              </a:lnTo>
              <a:lnTo>
                <a:pt x="0" y="2035100"/>
              </a:lnTo>
              <a:lnTo>
                <a:pt x="0" y="2175222"/>
              </a:lnTo>
            </a:path>
          </a:pathLst>
        </a:custGeom>
        <a:noFill/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7BAC0B-9EA4-4879-94B5-386EB41789F6}">
      <dsp:nvSpPr>
        <dsp:cNvPr id="0" name=""/>
        <dsp:cNvSpPr/>
      </dsp:nvSpPr>
      <dsp:spPr>
        <a:xfrm>
          <a:off x="3229942" y="6986"/>
          <a:ext cx="1334492" cy="667246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Ordförande</a:t>
          </a:r>
          <a:endParaRPr lang="en-US" sz="900" kern="1200" dirty="0"/>
        </a:p>
      </dsp:txBody>
      <dsp:txXfrm>
        <a:off x="3229942" y="6986"/>
        <a:ext cx="1334492" cy="667246"/>
      </dsp:txXfrm>
    </dsp:sp>
    <dsp:sp modelId="{FD503D71-24C3-4C7E-9029-CEC524CD8B18}">
      <dsp:nvSpPr>
        <dsp:cNvPr id="0" name=""/>
        <dsp:cNvSpPr/>
      </dsp:nvSpPr>
      <dsp:spPr>
        <a:xfrm>
          <a:off x="471" y="2849455"/>
          <a:ext cx="1334492" cy="66724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Event</a:t>
          </a:r>
          <a:endParaRPr lang="en-US" sz="900" kern="1200" dirty="0"/>
        </a:p>
      </dsp:txBody>
      <dsp:txXfrm>
        <a:off x="471" y="2849455"/>
        <a:ext cx="1334492" cy="667246"/>
      </dsp:txXfrm>
    </dsp:sp>
    <dsp:sp modelId="{DF4318BA-BEE5-4D69-931D-EF0916B6193D}">
      <dsp:nvSpPr>
        <dsp:cNvPr id="0" name=""/>
        <dsp:cNvSpPr/>
      </dsp:nvSpPr>
      <dsp:spPr>
        <a:xfrm>
          <a:off x="334094" y="3796944"/>
          <a:ext cx="1334492" cy="667246"/>
        </a:xfrm>
        <a:prstGeom prst="rect">
          <a:avLst/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Ansvarig, invald i styrelsen</a:t>
          </a:r>
          <a:endParaRPr lang="en-US" sz="900" kern="1200" dirty="0"/>
        </a:p>
      </dsp:txBody>
      <dsp:txXfrm>
        <a:off x="334094" y="3796944"/>
        <a:ext cx="1334492" cy="667246"/>
      </dsp:txXfrm>
    </dsp:sp>
    <dsp:sp modelId="{B03EF1EB-14E4-4359-A66D-3253D5B4F4F4}">
      <dsp:nvSpPr>
        <dsp:cNvPr id="0" name=""/>
        <dsp:cNvSpPr/>
      </dsp:nvSpPr>
      <dsp:spPr>
        <a:xfrm>
          <a:off x="334094" y="4744434"/>
          <a:ext cx="1334492" cy="667246"/>
        </a:xfrm>
        <a:prstGeom prst="rect">
          <a:avLst/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4 personer</a:t>
          </a:r>
          <a:endParaRPr lang="en-US" sz="900" kern="1200" dirty="0"/>
        </a:p>
      </dsp:txBody>
      <dsp:txXfrm>
        <a:off x="334094" y="4744434"/>
        <a:ext cx="1334492" cy="667246"/>
      </dsp:txXfrm>
    </dsp:sp>
    <dsp:sp modelId="{D1AE271E-A4FB-4102-8819-B629C53F72BE}">
      <dsp:nvSpPr>
        <dsp:cNvPr id="0" name=""/>
        <dsp:cNvSpPr/>
      </dsp:nvSpPr>
      <dsp:spPr>
        <a:xfrm>
          <a:off x="1615206" y="2849455"/>
          <a:ext cx="1334492" cy="66724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Hall/Material</a:t>
          </a:r>
          <a:endParaRPr lang="en-US" sz="900" kern="1200" dirty="0"/>
        </a:p>
      </dsp:txBody>
      <dsp:txXfrm>
        <a:off x="1615206" y="2849455"/>
        <a:ext cx="1334492" cy="667246"/>
      </dsp:txXfrm>
    </dsp:sp>
    <dsp:sp modelId="{7C84DEDB-2093-41FF-876D-8956DFBFC502}">
      <dsp:nvSpPr>
        <dsp:cNvPr id="0" name=""/>
        <dsp:cNvSpPr/>
      </dsp:nvSpPr>
      <dsp:spPr>
        <a:xfrm>
          <a:off x="1948829" y="3796944"/>
          <a:ext cx="1334492" cy="667246"/>
        </a:xfrm>
        <a:prstGeom prst="rect">
          <a:avLst/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Ansvarig, invald i styrelsen</a:t>
          </a:r>
          <a:endParaRPr lang="en-US" sz="900" kern="1200" dirty="0"/>
        </a:p>
      </dsp:txBody>
      <dsp:txXfrm>
        <a:off x="1948829" y="3796944"/>
        <a:ext cx="1334492" cy="667246"/>
      </dsp:txXfrm>
    </dsp:sp>
    <dsp:sp modelId="{94745EA2-1F74-427C-B4B9-0E7AB63EE3B7}">
      <dsp:nvSpPr>
        <dsp:cNvPr id="0" name=""/>
        <dsp:cNvSpPr/>
      </dsp:nvSpPr>
      <dsp:spPr>
        <a:xfrm>
          <a:off x="1948829" y="4744434"/>
          <a:ext cx="1334492" cy="667246"/>
        </a:xfrm>
        <a:prstGeom prst="rect">
          <a:avLst/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2 personer</a:t>
          </a:r>
          <a:endParaRPr lang="en-US" sz="900" kern="1200" dirty="0"/>
        </a:p>
      </dsp:txBody>
      <dsp:txXfrm>
        <a:off x="1948829" y="4744434"/>
        <a:ext cx="1334492" cy="667246"/>
      </dsp:txXfrm>
    </dsp:sp>
    <dsp:sp modelId="{04B9AA99-A62E-40BD-994D-C5982BBD3BC6}">
      <dsp:nvSpPr>
        <dsp:cNvPr id="0" name=""/>
        <dsp:cNvSpPr/>
      </dsp:nvSpPr>
      <dsp:spPr>
        <a:xfrm>
          <a:off x="3229942" y="2849455"/>
          <a:ext cx="1334492" cy="66724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Sponsring/Kommunikation</a:t>
          </a:r>
          <a:endParaRPr lang="en-US" sz="900" kern="1200" dirty="0"/>
        </a:p>
      </dsp:txBody>
      <dsp:txXfrm>
        <a:off x="3229942" y="2849455"/>
        <a:ext cx="1334492" cy="667246"/>
      </dsp:txXfrm>
    </dsp:sp>
    <dsp:sp modelId="{10BC8083-E499-405A-8EEC-4068A3852C84}">
      <dsp:nvSpPr>
        <dsp:cNvPr id="0" name=""/>
        <dsp:cNvSpPr/>
      </dsp:nvSpPr>
      <dsp:spPr>
        <a:xfrm>
          <a:off x="3563565" y="3796944"/>
          <a:ext cx="1334492" cy="667246"/>
        </a:xfrm>
        <a:prstGeom prst="rect">
          <a:avLst/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Ansvarig, invald i styrelsen</a:t>
          </a:r>
          <a:endParaRPr lang="en-US" sz="900" kern="1200" dirty="0"/>
        </a:p>
      </dsp:txBody>
      <dsp:txXfrm>
        <a:off x="3563565" y="3796944"/>
        <a:ext cx="1334492" cy="667246"/>
      </dsp:txXfrm>
    </dsp:sp>
    <dsp:sp modelId="{45F67F55-7B9B-4894-A2AD-3DA44F4CF9BF}">
      <dsp:nvSpPr>
        <dsp:cNvPr id="0" name=""/>
        <dsp:cNvSpPr/>
      </dsp:nvSpPr>
      <dsp:spPr>
        <a:xfrm>
          <a:off x="3563565" y="4744434"/>
          <a:ext cx="1334492" cy="667246"/>
        </a:xfrm>
        <a:prstGeom prst="rect">
          <a:avLst/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2 personer</a:t>
          </a:r>
          <a:endParaRPr lang="en-US" sz="900" kern="1200" dirty="0"/>
        </a:p>
      </dsp:txBody>
      <dsp:txXfrm>
        <a:off x="3563565" y="4744434"/>
        <a:ext cx="1334492" cy="667246"/>
      </dsp:txXfrm>
    </dsp:sp>
    <dsp:sp modelId="{BE3AE9E4-9D05-4682-BEA4-3BF123146ECC}">
      <dsp:nvSpPr>
        <dsp:cNvPr id="0" name=""/>
        <dsp:cNvSpPr/>
      </dsp:nvSpPr>
      <dsp:spPr>
        <a:xfrm>
          <a:off x="4844677" y="2849455"/>
          <a:ext cx="1334492" cy="66724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Tävling</a:t>
          </a:r>
          <a:endParaRPr lang="en-US" sz="900" kern="1200" dirty="0"/>
        </a:p>
      </dsp:txBody>
      <dsp:txXfrm>
        <a:off x="4844677" y="2849455"/>
        <a:ext cx="1334492" cy="667246"/>
      </dsp:txXfrm>
    </dsp:sp>
    <dsp:sp modelId="{5ABBA45F-36CB-40F3-A801-25E19048681B}">
      <dsp:nvSpPr>
        <dsp:cNvPr id="0" name=""/>
        <dsp:cNvSpPr/>
      </dsp:nvSpPr>
      <dsp:spPr>
        <a:xfrm>
          <a:off x="5178300" y="3796944"/>
          <a:ext cx="1334492" cy="667246"/>
        </a:xfrm>
        <a:prstGeom prst="rect">
          <a:avLst/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Ansvarig, invald i styrelsen</a:t>
          </a:r>
          <a:endParaRPr lang="en-US" sz="900" kern="1200" dirty="0"/>
        </a:p>
      </dsp:txBody>
      <dsp:txXfrm>
        <a:off x="5178300" y="3796944"/>
        <a:ext cx="1334492" cy="667246"/>
      </dsp:txXfrm>
    </dsp:sp>
    <dsp:sp modelId="{E719248D-B8BD-423A-931A-E8BA8705F5AB}">
      <dsp:nvSpPr>
        <dsp:cNvPr id="0" name=""/>
        <dsp:cNvSpPr/>
      </dsp:nvSpPr>
      <dsp:spPr>
        <a:xfrm>
          <a:off x="5178300" y="4744434"/>
          <a:ext cx="1334492" cy="667246"/>
        </a:xfrm>
        <a:prstGeom prst="rect">
          <a:avLst/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2 personer</a:t>
          </a:r>
          <a:endParaRPr lang="en-US" sz="900" kern="1200" dirty="0"/>
        </a:p>
      </dsp:txBody>
      <dsp:txXfrm>
        <a:off x="5178300" y="4744434"/>
        <a:ext cx="1334492" cy="667246"/>
      </dsp:txXfrm>
    </dsp:sp>
    <dsp:sp modelId="{15A22E66-95B9-42BE-A258-A22FB8BC00EF}">
      <dsp:nvSpPr>
        <dsp:cNvPr id="0" name=""/>
        <dsp:cNvSpPr/>
      </dsp:nvSpPr>
      <dsp:spPr>
        <a:xfrm>
          <a:off x="6459413" y="2849455"/>
          <a:ext cx="1334492" cy="667246"/>
        </a:xfrm>
        <a:prstGeom prst="rect">
          <a:avLst/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Utbildning</a:t>
          </a:r>
          <a:endParaRPr lang="en-US" sz="900" kern="1200" dirty="0"/>
        </a:p>
      </dsp:txBody>
      <dsp:txXfrm>
        <a:off x="6459413" y="2849455"/>
        <a:ext cx="1334492" cy="667246"/>
      </dsp:txXfrm>
    </dsp:sp>
    <dsp:sp modelId="{84242F1C-6DD3-4474-9E4F-3B4383FB317E}">
      <dsp:nvSpPr>
        <dsp:cNvPr id="0" name=""/>
        <dsp:cNvSpPr/>
      </dsp:nvSpPr>
      <dsp:spPr>
        <a:xfrm>
          <a:off x="6793036" y="3796944"/>
          <a:ext cx="1334492" cy="667246"/>
        </a:xfrm>
        <a:prstGeom prst="rect">
          <a:avLst/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Ansvarig, invald i styrelsen</a:t>
          </a:r>
          <a:endParaRPr lang="en-US" sz="900" kern="1200" dirty="0"/>
        </a:p>
      </dsp:txBody>
      <dsp:txXfrm>
        <a:off x="6793036" y="3796944"/>
        <a:ext cx="1334492" cy="667246"/>
      </dsp:txXfrm>
    </dsp:sp>
    <dsp:sp modelId="{C739B244-53EF-46AF-91D8-FA493E92B347}">
      <dsp:nvSpPr>
        <dsp:cNvPr id="0" name=""/>
        <dsp:cNvSpPr/>
      </dsp:nvSpPr>
      <dsp:spPr>
        <a:xfrm>
          <a:off x="6793036" y="4744434"/>
          <a:ext cx="1334492" cy="667246"/>
        </a:xfrm>
        <a:prstGeom prst="rect">
          <a:avLst/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2 personer</a:t>
          </a:r>
          <a:endParaRPr lang="en-US" sz="900" kern="1200" dirty="0"/>
        </a:p>
      </dsp:txBody>
      <dsp:txXfrm>
        <a:off x="6793036" y="4744434"/>
        <a:ext cx="1334492" cy="667246"/>
      </dsp:txXfrm>
    </dsp:sp>
    <dsp:sp modelId="{BB316E14-97F5-4137-ABD1-35BC18AE3373}">
      <dsp:nvSpPr>
        <dsp:cNvPr id="0" name=""/>
        <dsp:cNvSpPr/>
      </dsp:nvSpPr>
      <dsp:spPr>
        <a:xfrm>
          <a:off x="2422574" y="954476"/>
          <a:ext cx="1334492" cy="667246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Sekreterare</a:t>
          </a:r>
          <a:endParaRPr lang="en-US" sz="900" kern="1200" dirty="0"/>
        </a:p>
      </dsp:txBody>
      <dsp:txXfrm>
        <a:off x="2422574" y="954476"/>
        <a:ext cx="1334492" cy="667246"/>
      </dsp:txXfrm>
    </dsp:sp>
    <dsp:sp modelId="{D413C986-F521-43A1-AAE6-F312060CE0C5}">
      <dsp:nvSpPr>
        <dsp:cNvPr id="0" name=""/>
        <dsp:cNvSpPr/>
      </dsp:nvSpPr>
      <dsp:spPr>
        <a:xfrm>
          <a:off x="4844677" y="954476"/>
          <a:ext cx="1334492" cy="667246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Kassör</a:t>
          </a:r>
          <a:endParaRPr lang="en-US" sz="900" kern="1200" dirty="0"/>
        </a:p>
      </dsp:txBody>
      <dsp:txXfrm>
        <a:off x="4844677" y="954476"/>
        <a:ext cx="1334492" cy="667246"/>
      </dsp:txXfrm>
    </dsp:sp>
    <dsp:sp modelId="{48357C9A-44D5-4064-938A-25CB007806D5}">
      <dsp:nvSpPr>
        <dsp:cNvPr id="0" name=""/>
        <dsp:cNvSpPr/>
      </dsp:nvSpPr>
      <dsp:spPr>
        <a:xfrm>
          <a:off x="4037310" y="1901965"/>
          <a:ext cx="1334492" cy="667246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Ekonomigrupp, </a:t>
          </a:r>
          <a:br>
            <a:rPr lang="sv-SE" sz="900" kern="1200" dirty="0"/>
          </a:br>
          <a:r>
            <a:rPr lang="sv-SE" sz="900" kern="1200" dirty="0"/>
            <a:t>1-2 personer</a:t>
          </a:r>
          <a:endParaRPr lang="en-US" sz="900" kern="1200" dirty="0"/>
        </a:p>
      </dsp:txBody>
      <dsp:txXfrm>
        <a:off x="4037310" y="1901965"/>
        <a:ext cx="1334492" cy="667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9F072D-066F-4D06-B624-EA6EAD5156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26F9070-084F-4881-8FBB-2C9F596C8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50432F-3CD2-4184-BD24-78AE28EB8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1FA3-C4ED-4CEE-AA8D-9742AA7797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573EAB4-F57D-4778-98E7-75AD8A468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4E57CDD-E5D9-4915-AF9D-0A56238E8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E86E-CD8D-4D99-841D-63565C7A7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18EAE9-EAF5-4AED-AB25-2868AF5A5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53869FD-3196-4345-A4C2-59165870B8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B904DF3-89CA-4446-A000-9FE4FD826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1FA3-C4ED-4CEE-AA8D-9742AA7797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6C5FEA9-80A6-41C8-BFFE-BF5F9EE5E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0C376A6-9A39-4527-A3B0-45ACBF017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E86E-CD8D-4D99-841D-63565C7A7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48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525AA12-47EB-4671-A536-AB1088E303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B5130AE-1222-4C13-A66F-361592C37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E7BCAC5-3F66-431E-BFB5-9DD698297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1FA3-C4ED-4CEE-AA8D-9742AA7797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372F39-8FD8-47D1-820E-6609C6451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0E170C-5682-47B1-AE67-C3B884B4A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E86E-CD8D-4D99-841D-63565C7A7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613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1F26A5-54EF-4B42-94B2-42CD6E306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6EE2DA-52B7-478E-967D-85BFD5569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C0665F8-BFA0-4DB6-AE09-FA0D693F8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1FA3-C4ED-4CEE-AA8D-9742AA7797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990D9D-62D5-46AF-A3D6-249377299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2700D8D-DFF2-4991-8DAC-8C629AEFA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E86E-CD8D-4D99-841D-63565C7A7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50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098F42-8B8A-4AF2-AF72-FFBC1D839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2C0FE0F-C686-41C7-8E03-D5150360D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34FA856-96EE-4854-B6F0-A93A5C82C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1FA3-C4ED-4CEE-AA8D-9742AA7797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E7BC100-7377-4718-ACE6-8EA5394A9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1799DA5-CB0D-4412-A623-83274B4CD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E86E-CD8D-4D99-841D-63565C7A7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53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8B8423-05D8-47CC-9563-07096DFFE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A688C2-5EE0-4646-89F2-FE6C7CEF4C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D316656-E948-40CB-B041-88EFE2E5D0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09DBEA1-6CAA-4D33-9892-5481E1165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1FA3-C4ED-4CEE-AA8D-9742AA7797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74AEBFB-21F3-4C20-A5AB-190E11519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0998292-68B9-4F3F-995F-D7F2C94A8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E86E-CD8D-4D99-841D-63565C7A7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54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6E6F81-3C2B-4095-8CFF-B841AB274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6C8A500-A48F-4297-B0A8-9FF8F8822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3FBD486-1E0C-4035-827D-A3062C01EC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25FBB82-CD6B-470D-B985-DBC03726ED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B78B901-8231-4255-8CC1-6E77404724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5D9852B-5113-428C-851D-A8071B6C2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1FA3-C4ED-4CEE-AA8D-9742AA7797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B4FAB40-DB29-462C-9503-F92E91A0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201BDA3-6C10-413D-88B4-C940888FE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E86E-CD8D-4D99-841D-63565C7A7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566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904578-EB69-46AF-A51C-2FE833D71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2B98C3B-A086-4CB2-9256-D77AC4572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1FA3-C4ED-4CEE-AA8D-9742AA7797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208E04D-39D9-471F-8447-099458A6F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901B651-61DD-43A8-B59F-2BACB191B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E86E-CD8D-4D99-841D-63565C7A7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4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CCE7854-14E5-4C49-B3AD-3F0D31235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1FA3-C4ED-4CEE-AA8D-9742AA7797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3B1A4F6-4E25-4328-A0BF-0CCB8C22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7547596-136C-4233-BA6A-00D823F6B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E86E-CD8D-4D99-841D-63565C7A7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738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FA3042-EA9A-4B64-9C63-3A3BC5BCA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35CCA4A-16BA-4429-9803-BD52ABDFD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03D4FF2-E729-4D7D-BB7B-3DABC0B7FD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04E5C97-1084-4327-A0F3-59725F3A6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1FA3-C4ED-4CEE-AA8D-9742AA7797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8074856-1823-4003-8E1C-5F75DC7E5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3245EC4-7A6A-4068-83F1-B642D4F85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E86E-CD8D-4D99-841D-63565C7A7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9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D669AA-4D06-4FD0-816D-6B8762799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BCC9F28-2B52-473E-932A-C9B1E9278C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B2DF3E6-A34C-4717-8A0B-26D864806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FA762FA-3F66-47C8-92FC-3B853BDF9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1FA3-C4ED-4CEE-AA8D-9742AA7797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5F999A-F6FD-465F-B535-ACD7ED96E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E6DC069-E95B-48F7-91F4-4092F8FC1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E86E-CD8D-4D99-841D-63565C7A7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95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406E5F6-A441-48BF-84F0-BEA299D99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EDC1AD2-025F-4ABA-8836-03AC27D4D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A4284D-D3F6-4749-A669-A602F388E7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61FA3-C4ED-4CEE-AA8D-9742AA7797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BCE716-78CD-47A6-AF59-D03E4AF301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397F13-1F92-41F4-8968-94783B3EC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0E86E-CD8D-4D99-841D-63565C7A7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231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7A5D570-CE16-4E7E-846A-B7316F7B60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289465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1738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52</Words>
  <Application>Microsoft Office PowerPoint</Application>
  <PresentationFormat>Bredbild</PresentationFormat>
  <Paragraphs>19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Linda Arebo</dc:creator>
  <cp:lastModifiedBy>Linda Arebo</cp:lastModifiedBy>
  <cp:revision>4</cp:revision>
  <dcterms:created xsi:type="dcterms:W3CDTF">2021-08-24T20:55:36Z</dcterms:created>
  <dcterms:modified xsi:type="dcterms:W3CDTF">2021-08-25T06:55:31Z</dcterms:modified>
</cp:coreProperties>
</file>