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303" r:id="rId3"/>
    <p:sldId id="313" r:id="rId4"/>
    <p:sldId id="306" r:id="rId5"/>
    <p:sldId id="307" r:id="rId6"/>
    <p:sldId id="314" r:id="rId7"/>
    <p:sldId id="315" r:id="rId8"/>
    <p:sldId id="316" r:id="rId9"/>
    <p:sldId id="304" r:id="rId10"/>
    <p:sldId id="309" r:id="rId11"/>
    <p:sldId id="308" r:id="rId12"/>
    <p:sldId id="310" r:id="rId13"/>
    <p:sldId id="311" r:id="rId14"/>
    <p:sldId id="317" r:id="rId15"/>
    <p:sldId id="31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p:cViewPr varScale="1">
        <p:scale>
          <a:sx n="140" d="100"/>
          <a:sy n="140" d="100"/>
        </p:scale>
        <p:origin x="450"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7.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7.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CC078-FEC1-4720-ADE9-ADC08EC2D2BE}" type="doc">
      <dgm:prSet loTypeId="urn:microsoft.com/office/officeart/2005/8/layout/vList3" loCatId="list" qsTypeId="urn:microsoft.com/office/officeart/2005/8/quickstyle/simple1" qsCatId="simple" csTypeId="urn:microsoft.com/office/officeart/2005/8/colors/accent1_2" csCatId="accent1" phldr="1"/>
      <dgm:spPr/>
    </dgm:pt>
    <dgm:pt modelId="{1F32E6AF-9FAE-4106-9CF9-10B6D9966864}">
      <dgm:prSet phldrT="[Text]" custT="1"/>
      <dgm:spPr>
        <a:solidFill>
          <a:schemeClr val="tx2">
            <a:lumMod val="75000"/>
          </a:schemeClr>
        </a:solidFill>
      </dgm:spPr>
      <dgm:t>
        <a:bodyPr/>
        <a:lstStyle/>
        <a:p>
          <a:pPr algn="l"/>
          <a:r>
            <a:rPr lang="sv-SE" sz="1500" b="1" dirty="0"/>
            <a:t>Per Wretblad 		</a:t>
          </a:r>
          <a:r>
            <a:rPr lang="sv-SE" sz="1500" b="0" dirty="0"/>
            <a:t>(P11)</a:t>
          </a:r>
          <a:br>
            <a:rPr lang="sv-SE" sz="1500" dirty="0"/>
          </a:br>
          <a:r>
            <a:rPr lang="sv-SE" sz="1500" b="0" dirty="0"/>
            <a:t>Sammankallande</a:t>
          </a:r>
        </a:p>
      </dgm:t>
    </dgm:pt>
    <dgm:pt modelId="{102440A3-847A-438C-AFC0-5468140A00A2}" type="parTrans" cxnId="{0DF366BC-5DF6-4B22-810F-FA2278EB9B81}">
      <dgm:prSet/>
      <dgm:spPr/>
      <dgm:t>
        <a:bodyPr/>
        <a:lstStyle/>
        <a:p>
          <a:endParaRPr lang="sv-SE"/>
        </a:p>
      </dgm:t>
    </dgm:pt>
    <dgm:pt modelId="{A73D78D0-7B95-4B8E-9EDD-1774C9AA6D4D}" type="sibTrans" cxnId="{0DF366BC-5DF6-4B22-810F-FA2278EB9B81}">
      <dgm:prSet/>
      <dgm:spPr/>
      <dgm:t>
        <a:bodyPr/>
        <a:lstStyle/>
        <a:p>
          <a:endParaRPr lang="sv-SE"/>
        </a:p>
      </dgm:t>
    </dgm:pt>
    <dgm:pt modelId="{8F639479-02E6-42C0-8EBC-4E569DADCC2B}">
      <dgm:prSet custT="1"/>
      <dgm:spPr>
        <a:solidFill>
          <a:schemeClr val="tx2">
            <a:lumMod val="75000"/>
          </a:schemeClr>
        </a:solidFill>
      </dgm:spPr>
      <dgm:t>
        <a:bodyPr/>
        <a:lstStyle/>
        <a:p>
          <a:pPr algn="l"/>
          <a:r>
            <a:rPr lang="sv-SE" sz="1500" b="1" dirty="0"/>
            <a:t>Stina Larsson 		</a:t>
          </a:r>
          <a:r>
            <a:rPr lang="sv-SE" sz="1500" b="0" dirty="0"/>
            <a:t>(P11)</a:t>
          </a:r>
          <a:br>
            <a:rPr lang="sv-SE" sz="1500" dirty="0"/>
          </a:br>
          <a:r>
            <a:rPr lang="sv-SE" sz="1500" dirty="0"/>
            <a:t>Ekonomiansvarig</a:t>
          </a:r>
        </a:p>
      </dgm:t>
    </dgm:pt>
    <dgm:pt modelId="{0DFBFFD1-2BB3-45C5-9832-A55B51EFC785}" type="parTrans" cxnId="{D24FD762-119D-48CD-8DF5-D3D1F32EFD42}">
      <dgm:prSet/>
      <dgm:spPr/>
      <dgm:t>
        <a:bodyPr/>
        <a:lstStyle/>
        <a:p>
          <a:endParaRPr lang="sv-SE"/>
        </a:p>
      </dgm:t>
    </dgm:pt>
    <dgm:pt modelId="{1FB52E15-7AA6-4A5C-91FD-66FF073EEDAA}" type="sibTrans" cxnId="{D24FD762-119D-48CD-8DF5-D3D1F32EFD42}">
      <dgm:prSet/>
      <dgm:spPr/>
      <dgm:t>
        <a:bodyPr/>
        <a:lstStyle/>
        <a:p>
          <a:endParaRPr lang="sv-SE"/>
        </a:p>
      </dgm:t>
    </dgm:pt>
    <dgm:pt modelId="{81898077-0BE5-44B5-8DBD-C01F86C1B0F5}">
      <dgm:prSet custT="1"/>
      <dgm:spPr>
        <a:solidFill>
          <a:schemeClr val="tx2">
            <a:lumMod val="75000"/>
          </a:schemeClr>
        </a:solidFill>
      </dgm:spPr>
      <dgm:t>
        <a:bodyPr/>
        <a:lstStyle/>
        <a:p>
          <a:pPr algn="l"/>
          <a:r>
            <a:rPr lang="sv-SE" sz="1500" b="1" dirty="0"/>
            <a:t>Malin Kjellberg 		</a:t>
          </a:r>
          <a:r>
            <a:rPr lang="sv-SE" sz="1500" b="0" dirty="0"/>
            <a:t>(P/F12)</a:t>
          </a:r>
          <a:br>
            <a:rPr lang="sv-SE" sz="1500" dirty="0"/>
          </a:br>
          <a:r>
            <a:rPr lang="sv-SE" sz="1500" b="0" dirty="0"/>
            <a:t>Styrelserepresentant</a:t>
          </a:r>
        </a:p>
      </dgm:t>
    </dgm:pt>
    <dgm:pt modelId="{49D8FB91-D621-448E-BAD8-A0B78B864EA5}" type="parTrans" cxnId="{553882CB-8537-4FF3-A631-2323F42C01A0}">
      <dgm:prSet/>
      <dgm:spPr/>
      <dgm:t>
        <a:bodyPr/>
        <a:lstStyle/>
        <a:p>
          <a:endParaRPr lang="sv-SE"/>
        </a:p>
      </dgm:t>
    </dgm:pt>
    <dgm:pt modelId="{1F9D3755-7F11-46AF-8EDA-D393664F5788}" type="sibTrans" cxnId="{553882CB-8537-4FF3-A631-2323F42C01A0}">
      <dgm:prSet/>
      <dgm:spPr/>
      <dgm:t>
        <a:bodyPr/>
        <a:lstStyle/>
        <a:p>
          <a:endParaRPr lang="sv-SE"/>
        </a:p>
      </dgm:t>
    </dgm:pt>
    <dgm:pt modelId="{B4683C12-ED04-4834-AC54-29DF4295C29F}">
      <dgm:prSet custT="1"/>
      <dgm:spPr>
        <a:solidFill>
          <a:schemeClr val="tx2">
            <a:lumMod val="75000"/>
          </a:schemeClr>
        </a:solidFill>
      </dgm:spPr>
      <dgm:t>
        <a:bodyPr/>
        <a:lstStyle/>
        <a:p>
          <a:pPr algn="l"/>
          <a:r>
            <a:rPr lang="sv-SE" sz="1500" b="1" dirty="0"/>
            <a:t>Andreas </a:t>
          </a:r>
          <a:r>
            <a:rPr lang="sv-SE" sz="1500" b="1" dirty="0" err="1"/>
            <a:t>Croon</a:t>
          </a:r>
          <a:r>
            <a:rPr lang="sv-SE" sz="1500" b="1" dirty="0"/>
            <a:t>		</a:t>
          </a:r>
          <a:r>
            <a:rPr lang="sv-SE" sz="1500" b="0" dirty="0"/>
            <a:t>(P13)</a:t>
          </a:r>
          <a:br>
            <a:rPr lang="sv-SE" sz="1500" dirty="0"/>
          </a:br>
          <a:r>
            <a:rPr lang="sv-SE" sz="1500" b="0" dirty="0"/>
            <a:t>Sekreterare</a:t>
          </a:r>
        </a:p>
      </dgm:t>
    </dgm:pt>
    <dgm:pt modelId="{7ECECD77-5946-4D69-856E-940F557D8317}" type="parTrans" cxnId="{611B28EA-FF1D-45D3-B422-8646A31455B4}">
      <dgm:prSet/>
      <dgm:spPr/>
      <dgm:t>
        <a:bodyPr/>
        <a:lstStyle/>
        <a:p>
          <a:endParaRPr lang="sv-SE"/>
        </a:p>
      </dgm:t>
    </dgm:pt>
    <dgm:pt modelId="{C2F43362-93A0-416E-A21C-4BEF1018187D}" type="sibTrans" cxnId="{611B28EA-FF1D-45D3-B422-8646A31455B4}">
      <dgm:prSet/>
      <dgm:spPr/>
      <dgm:t>
        <a:bodyPr/>
        <a:lstStyle/>
        <a:p>
          <a:endParaRPr lang="sv-SE"/>
        </a:p>
      </dgm:t>
    </dgm:pt>
    <dgm:pt modelId="{F5579A36-908C-4101-9828-11E145632BE6}">
      <dgm:prSet custT="1"/>
      <dgm:spPr>
        <a:solidFill>
          <a:schemeClr val="tx2">
            <a:lumMod val="75000"/>
          </a:schemeClr>
        </a:solidFill>
      </dgm:spPr>
      <dgm:t>
        <a:bodyPr/>
        <a:lstStyle/>
        <a:p>
          <a:pPr algn="l"/>
          <a:r>
            <a:rPr lang="sv-SE" sz="1500" b="1" dirty="0"/>
            <a:t>Caroline Johansson 	</a:t>
          </a:r>
          <a:r>
            <a:rPr lang="sv-SE" sz="1500" b="0" dirty="0"/>
            <a:t>(P14)</a:t>
          </a:r>
          <a:br>
            <a:rPr lang="sv-SE" sz="1500" dirty="0"/>
          </a:br>
          <a:r>
            <a:rPr lang="sv-SE" sz="1500" b="0" dirty="0"/>
            <a:t>Medlem</a:t>
          </a:r>
        </a:p>
      </dgm:t>
    </dgm:pt>
    <dgm:pt modelId="{C7DD7EED-E84D-49F1-B733-034A2B9F70BF}" type="parTrans" cxnId="{2760B263-664D-4234-8727-7C898FE33A93}">
      <dgm:prSet/>
      <dgm:spPr/>
      <dgm:t>
        <a:bodyPr/>
        <a:lstStyle/>
        <a:p>
          <a:endParaRPr lang="sv-SE"/>
        </a:p>
      </dgm:t>
    </dgm:pt>
    <dgm:pt modelId="{8D8C0C4F-49CA-4388-99DE-57B0A7ECEFC4}" type="sibTrans" cxnId="{2760B263-664D-4234-8727-7C898FE33A93}">
      <dgm:prSet/>
      <dgm:spPr/>
      <dgm:t>
        <a:bodyPr/>
        <a:lstStyle/>
        <a:p>
          <a:endParaRPr lang="sv-SE"/>
        </a:p>
      </dgm:t>
    </dgm:pt>
    <dgm:pt modelId="{538FFD39-727A-4F7D-9CB5-5C04AAAA22BB}" type="pres">
      <dgm:prSet presAssocID="{01CCC078-FEC1-4720-ADE9-ADC08EC2D2BE}" presName="linearFlow" presStyleCnt="0">
        <dgm:presLayoutVars>
          <dgm:dir/>
          <dgm:resizeHandles val="exact"/>
        </dgm:presLayoutVars>
      </dgm:prSet>
      <dgm:spPr/>
    </dgm:pt>
    <dgm:pt modelId="{1F818D03-6A41-4EA9-9AE7-C4C1D0C19E8A}" type="pres">
      <dgm:prSet presAssocID="{1F32E6AF-9FAE-4106-9CF9-10B6D9966864}" presName="composite" presStyleCnt="0"/>
      <dgm:spPr/>
    </dgm:pt>
    <dgm:pt modelId="{5C74776B-4948-43C2-8274-76ACE168BF0C}" type="pres">
      <dgm:prSet presAssocID="{1F32E6AF-9FAE-4106-9CF9-10B6D9966864}" presName="imgShp" presStyleLbl="fgImgPlace1" presStyleIdx="0" presStyleCnt="5"/>
      <dgm:spPr>
        <a:blipFill>
          <a:blip xmlns:r="http://schemas.openxmlformats.org/officeDocument/2006/relationships" r:embed="rId1"/>
          <a:srcRect/>
          <a:stretch>
            <a:fillRect t="-19000" b="-19000"/>
          </a:stretch>
        </a:blipFill>
      </dgm:spPr>
    </dgm:pt>
    <dgm:pt modelId="{604369BE-5C7B-4541-A9B2-FB80A6C40DA4}" type="pres">
      <dgm:prSet presAssocID="{1F32E6AF-9FAE-4106-9CF9-10B6D9966864}" presName="txShp" presStyleLbl="node1" presStyleIdx="0" presStyleCnt="5">
        <dgm:presLayoutVars>
          <dgm:bulletEnabled val="1"/>
        </dgm:presLayoutVars>
      </dgm:prSet>
      <dgm:spPr/>
    </dgm:pt>
    <dgm:pt modelId="{71BB3C2D-4730-44EB-BDDF-08D17E7BCA08}" type="pres">
      <dgm:prSet presAssocID="{A73D78D0-7B95-4B8E-9EDD-1774C9AA6D4D}" presName="spacing" presStyleCnt="0"/>
      <dgm:spPr/>
    </dgm:pt>
    <dgm:pt modelId="{C2649326-045C-4DCB-ACE5-1EC0C7868DB5}" type="pres">
      <dgm:prSet presAssocID="{8F639479-02E6-42C0-8EBC-4E569DADCC2B}" presName="composite" presStyleCnt="0"/>
      <dgm:spPr/>
    </dgm:pt>
    <dgm:pt modelId="{A96ABDF8-C848-4E97-98C0-9F3B04664732}" type="pres">
      <dgm:prSet presAssocID="{8F639479-02E6-42C0-8EBC-4E569DADCC2B}" presName="imgShp" presStyleLbl="fgImgPlace1" presStyleIdx="1" presStyleCnt="5"/>
      <dgm:spPr>
        <a:blipFill rotWithShape="1">
          <a:blip xmlns:r="http://schemas.openxmlformats.org/officeDocument/2006/relationships" r:embed="rId2"/>
          <a:srcRect/>
          <a:stretch>
            <a:fillRect l="-5000" r="-5000"/>
          </a:stretch>
        </a:blipFill>
      </dgm:spPr>
    </dgm:pt>
    <dgm:pt modelId="{9416E5B9-7660-41C9-AAFE-63B2FC745D50}" type="pres">
      <dgm:prSet presAssocID="{8F639479-02E6-42C0-8EBC-4E569DADCC2B}" presName="txShp" presStyleLbl="node1" presStyleIdx="1" presStyleCnt="5">
        <dgm:presLayoutVars>
          <dgm:bulletEnabled val="1"/>
        </dgm:presLayoutVars>
      </dgm:prSet>
      <dgm:spPr/>
    </dgm:pt>
    <dgm:pt modelId="{7713989B-DEA3-4122-9176-8F2AB49AB7BD}" type="pres">
      <dgm:prSet presAssocID="{1FB52E15-7AA6-4A5C-91FD-66FF073EEDAA}" presName="spacing" presStyleCnt="0"/>
      <dgm:spPr/>
    </dgm:pt>
    <dgm:pt modelId="{11E0A208-137A-4F05-88E3-51A0D6F5C8BD}" type="pres">
      <dgm:prSet presAssocID="{81898077-0BE5-44B5-8DBD-C01F86C1B0F5}" presName="composite" presStyleCnt="0"/>
      <dgm:spPr/>
    </dgm:pt>
    <dgm:pt modelId="{B905AB27-52B2-419D-A353-6BB76B46FC44}" type="pres">
      <dgm:prSet presAssocID="{81898077-0BE5-44B5-8DBD-C01F86C1B0F5}" presName="imgShp" presStyleLbl="fgImgPlace1" presStyleIdx="2" presStyleCnt="5"/>
      <dgm:spPr>
        <a:blipFill rotWithShape="1">
          <a:blip xmlns:r="http://schemas.openxmlformats.org/officeDocument/2006/relationships" r:embed="rId3"/>
          <a:srcRect/>
          <a:stretch>
            <a:fillRect t="-5000" b="-5000"/>
          </a:stretch>
        </a:blipFill>
      </dgm:spPr>
    </dgm:pt>
    <dgm:pt modelId="{171976DE-BC8D-451B-87A2-19C84FCB8588}" type="pres">
      <dgm:prSet presAssocID="{81898077-0BE5-44B5-8DBD-C01F86C1B0F5}" presName="txShp" presStyleLbl="node1" presStyleIdx="2" presStyleCnt="5">
        <dgm:presLayoutVars>
          <dgm:bulletEnabled val="1"/>
        </dgm:presLayoutVars>
      </dgm:prSet>
      <dgm:spPr/>
    </dgm:pt>
    <dgm:pt modelId="{30D249C0-7146-4F2E-A2E8-7C14B11974AE}" type="pres">
      <dgm:prSet presAssocID="{1F9D3755-7F11-46AF-8EDA-D393664F5788}" presName="spacing" presStyleCnt="0"/>
      <dgm:spPr/>
    </dgm:pt>
    <dgm:pt modelId="{988526B4-32A9-4442-B56F-123DECF17325}" type="pres">
      <dgm:prSet presAssocID="{B4683C12-ED04-4834-AC54-29DF4295C29F}" presName="composite" presStyleCnt="0"/>
      <dgm:spPr/>
    </dgm:pt>
    <dgm:pt modelId="{61C8A08A-6688-4341-BC82-9729BF40B856}" type="pres">
      <dgm:prSet presAssocID="{B4683C12-ED04-4834-AC54-29DF4295C29F}" presName="imgShp" presStyleLbl="fgImgPlace1" presStyleIdx="3" presStyleCnt="5"/>
      <dgm:spPr>
        <a:blipFill rotWithShape="1">
          <a:blip xmlns:r="http://schemas.openxmlformats.org/officeDocument/2006/relationships" r:embed="rId4"/>
          <a:srcRect/>
          <a:stretch>
            <a:fillRect t="-7000" b="-7000"/>
          </a:stretch>
        </a:blipFill>
      </dgm:spPr>
    </dgm:pt>
    <dgm:pt modelId="{C7ACC39F-2892-450A-A867-87B3731108B5}" type="pres">
      <dgm:prSet presAssocID="{B4683C12-ED04-4834-AC54-29DF4295C29F}" presName="txShp" presStyleLbl="node1" presStyleIdx="3" presStyleCnt="5">
        <dgm:presLayoutVars>
          <dgm:bulletEnabled val="1"/>
        </dgm:presLayoutVars>
      </dgm:prSet>
      <dgm:spPr/>
    </dgm:pt>
    <dgm:pt modelId="{34F49702-AA25-4B14-80D4-CFE16D7B52A2}" type="pres">
      <dgm:prSet presAssocID="{C2F43362-93A0-416E-A21C-4BEF1018187D}" presName="spacing" presStyleCnt="0"/>
      <dgm:spPr/>
    </dgm:pt>
    <dgm:pt modelId="{E955953D-8F71-4523-A41E-BA958751F57F}" type="pres">
      <dgm:prSet presAssocID="{F5579A36-908C-4101-9828-11E145632BE6}" presName="composite" presStyleCnt="0"/>
      <dgm:spPr/>
    </dgm:pt>
    <dgm:pt modelId="{AB0E830D-A51A-4287-BA57-01029C74E223}" type="pres">
      <dgm:prSet presAssocID="{F5579A36-908C-4101-9828-11E145632BE6}" presName="imgShp" presStyleLbl="fgImgPlace1" presStyleIdx="4" presStyleCnt="5"/>
      <dgm:spPr>
        <a:blipFill rotWithShape="1">
          <a:blip xmlns:r="http://schemas.openxmlformats.org/officeDocument/2006/relationships" r:embed="rId5"/>
          <a:srcRect/>
          <a:stretch>
            <a:fillRect t="-9000" b="-9000"/>
          </a:stretch>
        </a:blipFill>
      </dgm:spPr>
    </dgm:pt>
    <dgm:pt modelId="{A5C41CB7-7FF7-4185-B8D6-98D124BAEE93}" type="pres">
      <dgm:prSet presAssocID="{F5579A36-908C-4101-9828-11E145632BE6}" presName="txShp" presStyleLbl="node1" presStyleIdx="4" presStyleCnt="5">
        <dgm:presLayoutVars>
          <dgm:bulletEnabled val="1"/>
        </dgm:presLayoutVars>
      </dgm:prSet>
      <dgm:spPr/>
    </dgm:pt>
  </dgm:ptLst>
  <dgm:cxnLst>
    <dgm:cxn modelId="{F1436B2A-5BE5-4FB3-869E-F72D1F59B600}" type="presOf" srcId="{01CCC078-FEC1-4720-ADE9-ADC08EC2D2BE}" destId="{538FFD39-727A-4F7D-9CB5-5C04AAAA22BB}" srcOrd="0" destOrd="0" presId="urn:microsoft.com/office/officeart/2005/8/layout/vList3"/>
    <dgm:cxn modelId="{D24FD762-119D-48CD-8DF5-D3D1F32EFD42}" srcId="{01CCC078-FEC1-4720-ADE9-ADC08EC2D2BE}" destId="{8F639479-02E6-42C0-8EBC-4E569DADCC2B}" srcOrd="1" destOrd="0" parTransId="{0DFBFFD1-2BB3-45C5-9832-A55B51EFC785}" sibTransId="{1FB52E15-7AA6-4A5C-91FD-66FF073EEDAA}"/>
    <dgm:cxn modelId="{2760B263-664D-4234-8727-7C898FE33A93}" srcId="{01CCC078-FEC1-4720-ADE9-ADC08EC2D2BE}" destId="{F5579A36-908C-4101-9828-11E145632BE6}" srcOrd="4" destOrd="0" parTransId="{C7DD7EED-E84D-49F1-B733-034A2B9F70BF}" sibTransId="{8D8C0C4F-49CA-4388-99DE-57B0A7ECEFC4}"/>
    <dgm:cxn modelId="{EFFA0286-1F43-4366-A64A-51125B62D8C7}" type="presOf" srcId="{B4683C12-ED04-4834-AC54-29DF4295C29F}" destId="{C7ACC39F-2892-450A-A867-87B3731108B5}" srcOrd="0" destOrd="0" presId="urn:microsoft.com/office/officeart/2005/8/layout/vList3"/>
    <dgm:cxn modelId="{C634ADB0-A4D6-4215-999F-AC6B3790DC0A}" type="presOf" srcId="{1F32E6AF-9FAE-4106-9CF9-10B6D9966864}" destId="{604369BE-5C7B-4541-A9B2-FB80A6C40DA4}" srcOrd="0" destOrd="0" presId="urn:microsoft.com/office/officeart/2005/8/layout/vList3"/>
    <dgm:cxn modelId="{0DF366BC-5DF6-4B22-810F-FA2278EB9B81}" srcId="{01CCC078-FEC1-4720-ADE9-ADC08EC2D2BE}" destId="{1F32E6AF-9FAE-4106-9CF9-10B6D9966864}" srcOrd="0" destOrd="0" parTransId="{102440A3-847A-438C-AFC0-5468140A00A2}" sibTransId="{A73D78D0-7B95-4B8E-9EDD-1774C9AA6D4D}"/>
    <dgm:cxn modelId="{C82411CB-472C-4C7A-83DF-FA3165020752}" type="presOf" srcId="{8F639479-02E6-42C0-8EBC-4E569DADCC2B}" destId="{9416E5B9-7660-41C9-AAFE-63B2FC745D50}" srcOrd="0" destOrd="0" presId="urn:microsoft.com/office/officeart/2005/8/layout/vList3"/>
    <dgm:cxn modelId="{553882CB-8537-4FF3-A631-2323F42C01A0}" srcId="{01CCC078-FEC1-4720-ADE9-ADC08EC2D2BE}" destId="{81898077-0BE5-44B5-8DBD-C01F86C1B0F5}" srcOrd="2" destOrd="0" parTransId="{49D8FB91-D621-448E-BAD8-A0B78B864EA5}" sibTransId="{1F9D3755-7F11-46AF-8EDA-D393664F5788}"/>
    <dgm:cxn modelId="{50AC5CE4-4676-4F8E-8304-C9AC1E3F2FBA}" type="presOf" srcId="{81898077-0BE5-44B5-8DBD-C01F86C1B0F5}" destId="{171976DE-BC8D-451B-87A2-19C84FCB8588}" srcOrd="0" destOrd="0" presId="urn:microsoft.com/office/officeart/2005/8/layout/vList3"/>
    <dgm:cxn modelId="{611B28EA-FF1D-45D3-B422-8646A31455B4}" srcId="{01CCC078-FEC1-4720-ADE9-ADC08EC2D2BE}" destId="{B4683C12-ED04-4834-AC54-29DF4295C29F}" srcOrd="3" destOrd="0" parTransId="{7ECECD77-5946-4D69-856E-940F557D8317}" sibTransId="{C2F43362-93A0-416E-A21C-4BEF1018187D}"/>
    <dgm:cxn modelId="{F7B275FF-1E8E-4046-AA5F-D62B5C85EDE4}" type="presOf" srcId="{F5579A36-908C-4101-9828-11E145632BE6}" destId="{A5C41CB7-7FF7-4185-B8D6-98D124BAEE93}" srcOrd="0" destOrd="0" presId="urn:microsoft.com/office/officeart/2005/8/layout/vList3"/>
    <dgm:cxn modelId="{2836150B-EF15-499F-9501-527A8E50216A}" type="presParOf" srcId="{538FFD39-727A-4F7D-9CB5-5C04AAAA22BB}" destId="{1F818D03-6A41-4EA9-9AE7-C4C1D0C19E8A}" srcOrd="0" destOrd="0" presId="urn:microsoft.com/office/officeart/2005/8/layout/vList3"/>
    <dgm:cxn modelId="{AF045175-CCB8-44C2-B78A-2619E9E6C166}" type="presParOf" srcId="{1F818D03-6A41-4EA9-9AE7-C4C1D0C19E8A}" destId="{5C74776B-4948-43C2-8274-76ACE168BF0C}" srcOrd="0" destOrd="0" presId="urn:microsoft.com/office/officeart/2005/8/layout/vList3"/>
    <dgm:cxn modelId="{757AF047-5C25-4A87-B090-0D886DEA7E01}" type="presParOf" srcId="{1F818D03-6A41-4EA9-9AE7-C4C1D0C19E8A}" destId="{604369BE-5C7B-4541-A9B2-FB80A6C40DA4}" srcOrd="1" destOrd="0" presId="urn:microsoft.com/office/officeart/2005/8/layout/vList3"/>
    <dgm:cxn modelId="{F6EB4C3F-18DD-4822-955D-8F0292F6DB7A}" type="presParOf" srcId="{538FFD39-727A-4F7D-9CB5-5C04AAAA22BB}" destId="{71BB3C2D-4730-44EB-BDDF-08D17E7BCA08}" srcOrd="1" destOrd="0" presId="urn:microsoft.com/office/officeart/2005/8/layout/vList3"/>
    <dgm:cxn modelId="{10B4BFCD-49D4-4471-A7B9-150D83DEB50B}" type="presParOf" srcId="{538FFD39-727A-4F7D-9CB5-5C04AAAA22BB}" destId="{C2649326-045C-4DCB-ACE5-1EC0C7868DB5}" srcOrd="2" destOrd="0" presId="urn:microsoft.com/office/officeart/2005/8/layout/vList3"/>
    <dgm:cxn modelId="{01C0DD54-CA02-4A1A-8220-70426B700FBD}" type="presParOf" srcId="{C2649326-045C-4DCB-ACE5-1EC0C7868DB5}" destId="{A96ABDF8-C848-4E97-98C0-9F3B04664732}" srcOrd="0" destOrd="0" presId="urn:microsoft.com/office/officeart/2005/8/layout/vList3"/>
    <dgm:cxn modelId="{33632FE5-E012-4163-85C8-05480E2A2F1A}" type="presParOf" srcId="{C2649326-045C-4DCB-ACE5-1EC0C7868DB5}" destId="{9416E5B9-7660-41C9-AAFE-63B2FC745D50}" srcOrd="1" destOrd="0" presId="urn:microsoft.com/office/officeart/2005/8/layout/vList3"/>
    <dgm:cxn modelId="{C2D261FD-D466-40BE-856A-E5705851D336}" type="presParOf" srcId="{538FFD39-727A-4F7D-9CB5-5C04AAAA22BB}" destId="{7713989B-DEA3-4122-9176-8F2AB49AB7BD}" srcOrd="3" destOrd="0" presId="urn:microsoft.com/office/officeart/2005/8/layout/vList3"/>
    <dgm:cxn modelId="{C834D603-E743-40AB-9BFD-1F45B5BA4847}" type="presParOf" srcId="{538FFD39-727A-4F7D-9CB5-5C04AAAA22BB}" destId="{11E0A208-137A-4F05-88E3-51A0D6F5C8BD}" srcOrd="4" destOrd="0" presId="urn:microsoft.com/office/officeart/2005/8/layout/vList3"/>
    <dgm:cxn modelId="{3B89A5D9-6362-44E1-9B7E-B43E4DB3E73D}" type="presParOf" srcId="{11E0A208-137A-4F05-88E3-51A0D6F5C8BD}" destId="{B905AB27-52B2-419D-A353-6BB76B46FC44}" srcOrd="0" destOrd="0" presId="urn:microsoft.com/office/officeart/2005/8/layout/vList3"/>
    <dgm:cxn modelId="{46E9E984-78EC-48BA-AC37-A57318E1AE1B}" type="presParOf" srcId="{11E0A208-137A-4F05-88E3-51A0D6F5C8BD}" destId="{171976DE-BC8D-451B-87A2-19C84FCB8588}" srcOrd="1" destOrd="0" presId="urn:microsoft.com/office/officeart/2005/8/layout/vList3"/>
    <dgm:cxn modelId="{D7E1377C-59C9-4325-B347-40D3F674A5A8}" type="presParOf" srcId="{538FFD39-727A-4F7D-9CB5-5C04AAAA22BB}" destId="{30D249C0-7146-4F2E-A2E8-7C14B11974AE}" srcOrd="5" destOrd="0" presId="urn:microsoft.com/office/officeart/2005/8/layout/vList3"/>
    <dgm:cxn modelId="{7DDC51D0-ADB7-4014-A85E-89BEAC908C9F}" type="presParOf" srcId="{538FFD39-727A-4F7D-9CB5-5C04AAAA22BB}" destId="{988526B4-32A9-4442-B56F-123DECF17325}" srcOrd="6" destOrd="0" presId="urn:microsoft.com/office/officeart/2005/8/layout/vList3"/>
    <dgm:cxn modelId="{43DD2C88-E2EF-4BB0-AC68-89235FAB887C}" type="presParOf" srcId="{988526B4-32A9-4442-B56F-123DECF17325}" destId="{61C8A08A-6688-4341-BC82-9729BF40B856}" srcOrd="0" destOrd="0" presId="urn:microsoft.com/office/officeart/2005/8/layout/vList3"/>
    <dgm:cxn modelId="{2D8DEAF3-D9AC-4745-882D-FD4B19140A04}" type="presParOf" srcId="{988526B4-32A9-4442-B56F-123DECF17325}" destId="{C7ACC39F-2892-450A-A867-87B3731108B5}" srcOrd="1" destOrd="0" presId="urn:microsoft.com/office/officeart/2005/8/layout/vList3"/>
    <dgm:cxn modelId="{C0E5C75F-9735-4FBB-A9D2-F25939AB0056}" type="presParOf" srcId="{538FFD39-727A-4F7D-9CB5-5C04AAAA22BB}" destId="{34F49702-AA25-4B14-80D4-CFE16D7B52A2}" srcOrd="7" destOrd="0" presId="urn:microsoft.com/office/officeart/2005/8/layout/vList3"/>
    <dgm:cxn modelId="{71EA77AD-30E7-4C74-AA35-ED5BB7F07B3E}" type="presParOf" srcId="{538FFD39-727A-4F7D-9CB5-5C04AAAA22BB}" destId="{E955953D-8F71-4523-A41E-BA958751F57F}" srcOrd="8" destOrd="0" presId="urn:microsoft.com/office/officeart/2005/8/layout/vList3"/>
    <dgm:cxn modelId="{BE29D4BD-A35A-46DE-9BB7-7F9E07428D56}" type="presParOf" srcId="{E955953D-8F71-4523-A41E-BA958751F57F}" destId="{AB0E830D-A51A-4287-BA57-01029C74E223}" srcOrd="0" destOrd="0" presId="urn:microsoft.com/office/officeart/2005/8/layout/vList3"/>
    <dgm:cxn modelId="{87FB1785-1978-493A-A67D-365BB16F294E}" type="presParOf" srcId="{E955953D-8F71-4523-A41E-BA958751F57F}" destId="{A5C41CB7-7FF7-4185-B8D6-98D124BAEE9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CC078-FEC1-4720-ADE9-ADC08EC2D2B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sv-SE"/>
        </a:p>
      </dgm:t>
    </dgm:pt>
    <dgm:pt modelId="{8F639479-02E6-42C0-8EBC-4E569DADCC2B}">
      <dgm:prSet custT="1"/>
      <dgm:spPr>
        <a:solidFill>
          <a:schemeClr val="tx2">
            <a:lumMod val="75000"/>
          </a:schemeClr>
        </a:solidFill>
        <a:ln>
          <a:noFill/>
        </a:ln>
      </dgm:spPr>
      <dgm:t>
        <a:bodyPr/>
        <a:lstStyle/>
        <a:p>
          <a:pPr algn="l"/>
          <a:r>
            <a:rPr lang="sv-SE" sz="1500" b="1" dirty="0"/>
            <a:t>Dora Lööv		</a:t>
          </a:r>
          <a:r>
            <a:rPr lang="sv-SE" sz="1500" b="0" dirty="0"/>
            <a:t>(P15)</a:t>
          </a:r>
          <a:br>
            <a:rPr lang="sv-SE" sz="1500" dirty="0"/>
          </a:br>
          <a:r>
            <a:rPr lang="sv-SE" sz="1500" dirty="0"/>
            <a:t>Medlem</a:t>
          </a:r>
        </a:p>
      </dgm:t>
    </dgm:pt>
    <dgm:pt modelId="{0DFBFFD1-2BB3-45C5-9832-A55B51EFC785}" type="parTrans" cxnId="{D24FD762-119D-48CD-8DF5-D3D1F32EFD42}">
      <dgm:prSet/>
      <dgm:spPr/>
      <dgm:t>
        <a:bodyPr/>
        <a:lstStyle/>
        <a:p>
          <a:endParaRPr lang="sv-SE"/>
        </a:p>
      </dgm:t>
    </dgm:pt>
    <dgm:pt modelId="{1FB52E15-7AA6-4A5C-91FD-66FF073EEDAA}" type="sibTrans" cxnId="{D24FD762-119D-48CD-8DF5-D3D1F32EFD42}">
      <dgm:prSet/>
      <dgm:spPr/>
      <dgm:t>
        <a:bodyPr/>
        <a:lstStyle/>
        <a:p>
          <a:endParaRPr lang="sv-SE"/>
        </a:p>
      </dgm:t>
    </dgm:pt>
    <dgm:pt modelId="{81898077-0BE5-44B5-8DBD-C01F86C1B0F5}">
      <dgm:prSet custT="1"/>
      <dgm:spPr>
        <a:solidFill>
          <a:schemeClr val="tx2">
            <a:lumMod val="75000"/>
          </a:schemeClr>
        </a:solidFill>
        <a:ln>
          <a:noFill/>
        </a:ln>
      </dgm:spPr>
      <dgm:t>
        <a:bodyPr/>
        <a:lstStyle/>
        <a:p>
          <a:pPr algn="l"/>
          <a:r>
            <a:rPr lang="sv-SE" sz="1500" b="1" dirty="0"/>
            <a:t>Jörgen </a:t>
          </a:r>
          <a:r>
            <a:rPr lang="sv-SE" sz="1500" b="1" dirty="0" err="1"/>
            <a:t>Stubbendorff</a:t>
          </a:r>
          <a:r>
            <a:rPr lang="sv-SE" sz="1500" b="1" dirty="0"/>
            <a:t> 	</a:t>
          </a:r>
          <a:r>
            <a:rPr lang="sv-SE" sz="1500" b="0" dirty="0"/>
            <a:t>(P16)</a:t>
          </a:r>
          <a:br>
            <a:rPr lang="sv-SE" sz="1500" dirty="0"/>
          </a:br>
          <a:r>
            <a:rPr lang="sv-SE" sz="1500" dirty="0"/>
            <a:t>Uppstart n</a:t>
          </a:r>
          <a:r>
            <a:rPr lang="sv-SE" sz="1500" b="0" dirty="0"/>
            <a:t>ya lag</a:t>
          </a:r>
        </a:p>
      </dgm:t>
    </dgm:pt>
    <dgm:pt modelId="{49D8FB91-D621-448E-BAD8-A0B78B864EA5}" type="parTrans" cxnId="{553882CB-8537-4FF3-A631-2323F42C01A0}">
      <dgm:prSet/>
      <dgm:spPr/>
      <dgm:t>
        <a:bodyPr/>
        <a:lstStyle/>
        <a:p>
          <a:endParaRPr lang="sv-SE"/>
        </a:p>
      </dgm:t>
    </dgm:pt>
    <dgm:pt modelId="{1F9D3755-7F11-46AF-8EDA-D393664F5788}" type="sibTrans" cxnId="{553882CB-8537-4FF3-A631-2323F42C01A0}">
      <dgm:prSet/>
      <dgm:spPr/>
      <dgm:t>
        <a:bodyPr/>
        <a:lstStyle/>
        <a:p>
          <a:endParaRPr lang="sv-SE"/>
        </a:p>
      </dgm:t>
    </dgm:pt>
    <dgm:pt modelId="{B4683C12-ED04-4834-AC54-29DF4295C29F}">
      <dgm:prSet custT="1"/>
      <dgm:spPr>
        <a:solidFill>
          <a:schemeClr val="tx2">
            <a:lumMod val="75000"/>
          </a:schemeClr>
        </a:solidFill>
        <a:ln>
          <a:noFill/>
        </a:ln>
      </dgm:spPr>
      <dgm:t>
        <a:bodyPr/>
        <a:lstStyle/>
        <a:p>
          <a:pPr algn="l"/>
          <a:r>
            <a:rPr lang="sv-SE" sz="1500" b="1" dirty="0"/>
            <a:t>Victor Bohlin		</a:t>
          </a:r>
          <a:r>
            <a:rPr lang="sv-SE" sz="1500" b="0" dirty="0"/>
            <a:t>(P17)</a:t>
          </a:r>
          <a:br>
            <a:rPr lang="sv-SE" sz="1500" dirty="0"/>
          </a:br>
          <a:r>
            <a:rPr lang="sv-SE" sz="1500" b="0" dirty="0"/>
            <a:t>Medlem</a:t>
          </a:r>
        </a:p>
      </dgm:t>
    </dgm:pt>
    <dgm:pt modelId="{7ECECD77-5946-4D69-856E-940F557D8317}" type="parTrans" cxnId="{611B28EA-FF1D-45D3-B422-8646A31455B4}">
      <dgm:prSet/>
      <dgm:spPr/>
      <dgm:t>
        <a:bodyPr/>
        <a:lstStyle/>
        <a:p>
          <a:endParaRPr lang="sv-SE"/>
        </a:p>
      </dgm:t>
    </dgm:pt>
    <dgm:pt modelId="{C2F43362-93A0-416E-A21C-4BEF1018187D}" type="sibTrans" cxnId="{611B28EA-FF1D-45D3-B422-8646A31455B4}">
      <dgm:prSet/>
      <dgm:spPr/>
      <dgm:t>
        <a:bodyPr/>
        <a:lstStyle/>
        <a:p>
          <a:endParaRPr lang="sv-SE"/>
        </a:p>
      </dgm:t>
    </dgm:pt>
    <dgm:pt modelId="{032D692B-7899-4365-8739-EC49D5BB422B}">
      <dgm:prSet custT="1"/>
      <dgm:spPr>
        <a:solidFill>
          <a:schemeClr val="tx2">
            <a:lumMod val="75000"/>
          </a:schemeClr>
        </a:solidFill>
        <a:ln>
          <a:noFill/>
        </a:ln>
      </dgm:spPr>
      <dgm:t>
        <a:bodyPr/>
        <a:lstStyle/>
        <a:p>
          <a:pPr algn="l"/>
          <a:r>
            <a:rPr lang="sv-SE" sz="1500" b="1" dirty="0"/>
            <a:t>Annica Sund		</a:t>
          </a:r>
          <a:r>
            <a:rPr lang="sv-SE" sz="1500" b="0" dirty="0"/>
            <a:t>(F13)</a:t>
          </a:r>
          <a:br>
            <a:rPr lang="sv-SE" sz="1500" b="1" dirty="0"/>
          </a:br>
          <a:r>
            <a:rPr lang="sv-SE" sz="1500" b="0" dirty="0"/>
            <a:t>Valberedning</a:t>
          </a:r>
          <a:endParaRPr lang="sv-SE" sz="1500" b="1" dirty="0"/>
        </a:p>
      </dgm:t>
    </dgm:pt>
    <dgm:pt modelId="{DE56EF84-7599-47B8-B9E6-6435FE398F94}" type="parTrans" cxnId="{1FF7D7B7-C1DF-4B1C-AE66-5BB67BDD892C}">
      <dgm:prSet/>
      <dgm:spPr/>
      <dgm:t>
        <a:bodyPr/>
        <a:lstStyle/>
        <a:p>
          <a:endParaRPr lang="sv-SE"/>
        </a:p>
      </dgm:t>
    </dgm:pt>
    <dgm:pt modelId="{597C1359-269E-46B1-8DC3-CF8A4002ACA5}" type="sibTrans" cxnId="{1FF7D7B7-C1DF-4B1C-AE66-5BB67BDD892C}">
      <dgm:prSet/>
      <dgm:spPr/>
      <dgm:t>
        <a:bodyPr/>
        <a:lstStyle/>
        <a:p>
          <a:endParaRPr lang="sv-SE"/>
        </a:p>
      </dgm:t>
    </dgm:pt>
    <dgm:pt modelId="{0DD22A4E-E1A9-4AF8-BC43-0D58A262D148}">
      <dgm:prSet custT="1"/>
      <dgm:spPr>
        <a:solidFill>
          <a:schemeClr val="tx2">
            <a:lumMod val="75000"/>
          </a:schemeClr>
        </a:solidFill>
        <a:ln>
          <a:noFill/>
        </a:ln>
      </dgm:spPr>
      <dgm:t>
        <a:bodyPr/>
        <a:lstStyle/>
        <a:p>
          <a:pPr algn="l"/>
          <a:r>
            <a:rPr lang="sv-SE" sz="1500" b="1" dirty="0"/>
            <a:t>Pontus Riarbäck	</a:t>
          </a:r>
          <a:r>
            <a:rPr lang="sv-SE" sz="1500" b="0" dirty="0"/>
            <a:t>(F14 | F17/18)</a:t>
          </a:r>
          <a:br>
            <a:rPr lang="sv-SE" sz="1500" b="1" dirty="0"/>
          </a:br>
          <a:r>
            <a:rPr lang="sv-SE" sz="1500" b="0" dirty="0"/>
            <a:t>Informationsansvarig</a:t>
          </a:r>
          <a:endParaRPr lang="sv-SE" sz="1500" b="1" dirty="0"/>
        </a:p>
      </dgm:t>
    </dgm:pt>
    <dgm:pt modelId="{727F8026-E4A2-47CA-B3B0-FEBBC1B9F407}" type="parTrans" cxnId="{47880C6D-7A0D-43C9-BCC7-F7F8440B4B2D}">
      <dgm:prSet/>
      <dgm:spPr/>
      <dgm:t>
        <a:bodyPr/>
        <a:lstStyle/>
        <a:p>
          <a:endParaRPr lang="sv-SE"/>
        </a:p>
      </dgm:t>
    </dgm:pt>
    <dgm:pt modelId="{74EAFBC0-FA67-4B33-9635-CB29A121C912}" type="sibTrans" cxnId="{47880C6D-7A0D-43C9-BCC7-F7F8440B4B2D}">
      <dgm:prSet/>
      <dgm:spPr/>
      <dgm:t>
        <a:bodyPr/>
        <a:lstStyle/>
        <a:p>
          <a:endParaRPr lang="sv-SE"/>
        </a:p>
      </dgm:t>
    </dgm:pt>
    <dgm:pt modelId="{538FFD39-727A-4F7D-9CB5-5C04AAAA22BB}" type="pres">
      <dgm:prSet presAssocID="{01CCC078-FEC1-4720-ADE9-ADC08EC2D2BE}" presName="linearFlow" presStyleCnt="0">
        <dgm:presLayoutVars>
          <dgm:dir/>
          <dgm:resizeHandles val="exact"/>
        </dgm:presLayoutVars>
      </dgm:prSet>
      <dgm:spPr/>
    </dgm:pt>
    <dgm:pt modelId="{C2649326-045C-4DCB-ACE5-1EC0C7868DB5}" type="pres">
      <dgm:prSet presAssocID="{8F639479-02E6-42C0-8EBC-4E569DADCC2B}" presName="composite" presStyleCnt="0"/>
      <dgm:spPr/>
    </dgm:pt>
    <dgm:pt modelId="{A96ABDF8-C848-4E97-98C0-9F3B04664732}" type="pres">
      <dgm:prSet presAssocID="{8F639479-02E6-42C0-8EBC-4E569DADCC2B}" presName="imgShp" presStyleLbl="fgImgPlace1" presStyleIdx="0" presStyleCnt="5"/>
      <dgm:spPr>
        <a:blipFill rotWithShape="1">
          <a:blip xmlns:r="http://schemas.openxmlformats.org/officeDocument/2006/relationships" r:embed="rId1"/>
          <a:srcRect/>
          <a:stretch>
            <a:fillRect t="-17000" b="-17000"/>
          </a:stretch>
        </a:blipFill>
      </dgm:spPr>
    </dgm:pt>
    <dgm:pt modelId="{9416E5B9-7660-41C9-AAFE-63B2FC745D50}" type="pres">
      <dgm:prSet presAssocID="{8F639479-02E6-42C0-8EBC-4E569DADCC2B}" presName="txShp" presStyleLbl="node1" presStyleIdx="0" presStyleCnt="5">
        <dgm:presLayoutVars>
          <dgm:bulletEnabled val="1"/>
        </dgm:presLayoutVars>
      </dgm:prSet>
      <dgm:spPr/>
    </dgm:pt>
    <dgm:pt modelId="{7713989B-DEA3-4122-9176-8F2AB49AB7BD}" type="pres">
      <dgm:prSet presAssocID="{1FB52E15-7AA6-4A5C-91FD-66FF073EEDAA}" presName="spacing" presStyleCnt="0"/>
      <dgm:spPr/>
    </dgm:pt>
    <dgm:pt modelId="{11E0A208-137A-4F05-88E3-51A0D6F5C8BD}" type="pres">
      <dgm:prSet presAssocID="{81898077-0BE5-44B5-8DBD-C01F86C1B0F5}" presName="composite" presStyleCnt="0"/>
      <dgm:spPr/>
    </dgm:pt>
    <dgm:pt modelId="{B905AB27-52B2-419D-A353-6BB76B46FC44}" type="pres">
      <dgm:prSet presAssocID="{81898077-0BE5-44B5-8DBD-C01F86C1B0F5}" presName="imgShp" presStyleLbl="fgImgPlace1" presStyleIdx="1" presStyleCnt="5"/>
      <dgm:spPr>
        <a:blipFill rotWithShape="1">
          <a:blip xmlns:r="http://schemas.openxmlformats.org/officeDocument/2006/relationships" r:embed="rId2"/>
          <a:srcRect/>
          <a:stretch>
            <a:fillRect t="-9000" b="-9000"/>
          </a:stretch>
        </a:blipFill>
      </dgm:spPr>
    </dgm:pt>
    <dgm:pt modelId="{171976DE-BC8D-451B-87A2-19C84FCB8588}" type="pres">
      <dgm:prSet presAssocID="{81898077-0BE5-44B5-8DBD-C01F86C1B0F5}" presName="txShp" presStyleLbl="node1" presStyleIdx="1" presStyleCnt="5">
        <dgm:presLayoutVars>
          <dgm:bulletEnabled val="1"/>
        </dgm:presLayoutVars>
      </dgm:prSet>
      <dgm:spPr/>
    </dgm:pt>
    <dgm:pt modelId="{30D249C0-7146-4F2E-A2E8-7C14B11974AE}" type="pres">
      <dgm:prSet presAssocID="{1F9D3755-7F11-46AF-8EDA-D393664F5788}" presName="spacing" presStyleCnt="0"/>
      <dgm:spPr/>
    </dgm:pt>
    <dgm:pt modelId="{988526B4-32A9-4442-B56F-123DECF17325}" type="pres">
      <dgm:prSet presAssocID="{B4683C12-ED04-4834-AC54-29DF4295C29F}" presName="composite" presStyleCnt="0"/>
      <dgm:spPr/>
    </dgm:pt>
    <dgm:pt modelId="{61C8A08A-6688-4341-BC82-9729BF40B856}" type="pres">
      <dgm:prSet presAssocID="{B4683C12-ED04-4834-AC54-29DF4295C29F}" presName="imgShp" presStyleLbl="fgImgPlace1" presStyleIdx="2" presStyleCnt="5"/>
      <dgm:spPr>
        <a:blipFill rotWithShape="1">
          <a:blip xmlns:r="http://schemas.openxmlformats.org/officeDocument/2006/relationships" r:embed="rId2"/>
          <a:srcRect/>
          <a:stretch>
            <a:fillRect t="-9000" b="-9000"/>
          </a:stretch>
        </a:blipFill>
      </dgm:spPr>
    </dgm:pt>
    <dgm:pt modelId="{C7ACC39F-2892-450A-A867-87B3731108B5}" type="pres">
      <dgm:prSet presAssocID="{B4683C12-ED04-4834-AC54-29DF4295C29F}" presName="txShp" presStyleLbl="node1" presStyleIdx="2" presStyleCnt="5">
        <dgm:presLayoutVars>
          <dgm:bulletEnabled val="1"/>
        </dgm:presLayoutVars>
      </dgm:prSet>
      <dgm:spPr/>
    </dgm:pt>
    <dgm:pt modelId="{9862E4FD-65AD-4CE8-ACA3-FFAAA6FFE471}" type="pres">
      <dgm:prSet presAssocID="{C2F43362-93A0-416E-A21C-4BEF1018187D}" presName="spacing" presStyleCnt="0"/>
      <dgm:spPr/>
    </dgm:pt>
    <dgm:pt modelId="{3C3DDBE5-E23F-4E43-B980-527DF265A712}" type="pres">
      <dgm:prSet presAssocID="{032D692B-7899-4365-8739-EC49D5BB422B}" presName="composite" presStyleCnt="0"/>
      <dgm:spPr/>
    </dgm:pt>
    <dgm:pt modelId="{EAEFD940-FB53-425C-BBAF-3A823CCEF42B}" type="pres">
      <dgm:prSet presAssocID="{032D692B-7899-4365-8739-EC49D5BB422B}" presName="imgShp" presStyleLbl="fgImgPlace1" presStyleIdx="3" presStyleCnt="5"/>
      <dgm:spPr>
        <a:blipFill rotWithShape="1">
          <a:blip xmlns:r="http://schemas.openxmlformats.org/officeDocument/2006/relationships" r:embed="rId3"/>
          <a:srcRect/>
          <a:stretch>
            <a:fillRect t="-8000" b="-8000"/>
          </a:stretch>
        </a:blipFill>
      </dgm:spPr>
    </dgm:pt>
    <dgm:pt modelId="{7E740410-A6A0-4A12-9A27-5629C9D9B6B5}" type="pres">
      <dgm:prSet presAssocID="{032D692B-7899-4365-8739-EC49D5BB422B}" presName="txShp" presStyleLbl="node1" presStyleIdx="3" presStyleCnt="5">
        <dgm:presLayoutVars>
          <dgm:bulletEnabled val="1"/>
        </dgm:presLayoutVars>
      </dgm:prSet>
      <dgm:spPr/>
    </dgm:pt>
    <dgm:pt modelId="{B720A407-4DA0-4EFE-9C53-237491580718}" type="pres">
      <dgm:prSet presAssocID="{597C1359-269E-46B1-8DC3-CF8A4002ACA5}" presName="spacing" presStyleCnt="0"/>
      <dgm:spPr/>
    </dgm:pt>
    <dgm:pt modelId="{99FDD688-0AF3-4CA4-9BDC-022F307F972A}" type="pres">
      <dgm:prSet presAssocID="{0DD22A4E-E1A9-4AF8-BC43-0D58A262D148}" presName="composite" presStyleCnt="0"/>
      <dgm:spPr/>
    </dgm:pt>
    <dgm:pt modelId="{EE34F8A9-09DD-4B5D-9C7A-71F2C4092154}" type="pres">
      <dgm:prSet presAssocID="{0DD22A4E-E1A9-4AF8-BC43-0D58A262D148}" presName="imgShp" presStyleLbl="fgImgPlace1" presStyleIdx="4" presStyleCnt="5"/>
      <dgm:spPr>
        <a:blipFill rotWithShape="1">
          <a:blip xmlns:r="http://schemas.openxmlformats.org/officeDocument/2006/relationships" r:embed="rId4"/>
          <a:srcRect/>
          <a:stretch>
            <a:fillRect t="-13000" b="-13000"/>
          </a:stretch>
        </a:blipFill>
      </dgm:spPr>
    </dgm:pt>
    <dgm:pt modelId="{DC9A6EDF-8840-47DF-A4C9-D431F72D3F8D}" type="pres">
      <dgm:prSet presAssocID="{0DD22A4E-E1A9-4AF8-BC43-0D58A262D148}" presName="txShp" presStyleLbl="node1" presStyleIdx="4" presStyleCnt="5">
        <dgm:presLayoutVars>
          <dgm:bulletEnabled val="1"/>
        </dgm:presLayoutVars>
      </dgm:prSet>
      <dgm:spPr/>
    </dgm:pt>
  </dgm:ptLst>
  <dgm:cxnLst>
    <dgm:cxn modelId="{F1436B2A-5BE5-4FB3-869E-F72D1F59B600}" type="presOf" srcId="{01CCC078-FEC1-4720-ADE9-ADC08EC2D2BE}" destId="{538FFD39-727A-4F7D-9CB5-5C04AAAA22BB}" srcOrd="0" destOrd="0" presId="urn:microsoft.com/office/officeart/2005/8/layout/vList3"/>
    <dgm:cxn modelId="{D24FD762-119D-48CD-8DF5-D3D1F32EFD42}" srcId="{01CCC078-FEC1-4720-ADE9-ADC08EC2D2BE}" destId="{8F639479-02E6-42C0-8EBC-4E569DADCC2B}" srcOrd="0" destOrd="0" parTransId="{0DFBFFD1-2BB3-45C5-9832-A55B51EFC785}" sibTransId="{1FB52E15-7AA6-4A5C-91FD-66FF073EEDAA}"/>
    <dgm:cxn modelId="{47880C6D-7A0D-43C9-BCC7-F7F8440B4B2D}" srcId="{01CCC078-FEC1-4720-ADE9-ADC08EC2D2BE}" destId="{0DD22A4E-E1A9-4AF8-BC43-0D58A262D148}" srcOrd="4" destOrd="0" parTransId="{727F8026-E4A2-47CA-B3B0-FEBBC1B9F407}" sibTransId="{74EAFBC0-FA67-4B33-9635-CB29A121C912}"/>
    <dgm:cxn modelId="{0A26A657-9103-4384-8A5F-0DA78DD1813D}" type="presOf" srcId="{032D692B-7899-4365-8739-EC49D5BB422B}" destId="{7E740410-A6A0-4A12-9A27-5629C9D9B6B5}" srcOrd="0" destOrd="0" presId="urn:microsoft.com/office/officeart/2005/8/layout/vList3"/>
    <dgm:cxn modelId="{EFFA0286-1F43-4366-A64A-51125B62D8C7}" type="presOf" srcId="{B4683C12-ED04-4834-AC54-29DF4295C29F}" destId="{C7ACC39F-2892-450A-A867-87B3731108B5}" srcOrd="0" destOrd="0" presId="urn:microsoft.com/office/officeart/2005/8/layout/vList3"/>
    <dgm:cxn modelId="{04BC73AB-0F7F-4998-9DDD-BE5BC8F404B0}" type="presOf" srcId="{0DD22A4E-E1A9-4AF8-BC43-0D58A262D148}" destId="{DC9A6EDF-8840-47DF-A4C9-D431F72D3F8D}" srcOrd="0" destOrd="0" presId="urn:microsoft.com/office/officeart/2005/8/layout/vList3"/>
    <dgm:cxn modelId="{1FF7D7B7-C1DF-4B1C-AE66-5BB67BDD892C}" srcId="{01CCC078-FEC1-4720-ADE9-ADC08EC2D2BE}" destId="{032D692B-7899-4365-8739-EC49D5BB422B}" srcOrd="3" destOrd="0" parTransId="{DE56EF84-7599-47B8-B9E6-6435FE398F94}" sibTransId="{597C1359-269E-46B1-8DC3-CF8A4002ACA5}"/>
    <dgm:cxn modelId="{C82411CB-472C-4C7A-83DF-FA3165020752}" type="presOf" srcId="{8F639479-02E6-42C0-8EBC-4E569DADCC2B}" destId="{9416E5B9-7660-41C9-AAFE-63B2FC745D50}" srcOrd="0" destOrd="0" presId="urn:microsoft.com/office/officeart/2005/8/layout/vList3"/>
    <dgm:cxn modelId="{553882CB-8537-4FF3-A631-2323F42C01A0}" srcId="{01CCC078-FEC1-4720-ADE9-ADC08EC2D2BE}" destId="{81898077-0BE5-44B5-8DBD-C01F86C1B0F5}" srcOrd="1" destOrd="0" parTransId="{49D8FB91-D621-448E-BAD8-A0B78B864EA5}" sibTransId="{1F9D3755-7F11-46AF-8EDA-D393664F5788}"/>
    <dgm:cxn modelId="{50AC5CE4-4676-4F8E-8304-C9AC1E3F2FBA}" type="presOf" srcId="{81898077-0BE5-44B5-8DBD-C01F86C1B0F5}" destId="{171976DE-BC8D-451B-87A2-19C84FCB8588}" srcOrd="0" destOrd="0" presId="urn:microsoft.com/office/officeart/2005/8/layout/vList3"/>
    <dgm:cxn modelId="{611B28EA-FF1D-45D3-B422-8646A31455B4}" srcId="{01CCC078-FEC1-4720-ADE9-ADC08EC2D2BE}" destId="{B4683C12-ED04-4834-AC54-29DF4295C29F}" srcOrd="2" destOrd="0" parTransId="{7ECECD77-5946-4D69-856E-940F557D8317}" sibTransId="{C2F43362-93A0-416E-A21C-4BEF1018187D}"/>
    <dgm:cxn modelId="{10B4BFCD-49D4-4471-A7B9-150D83DEB50B}" type="presParOf" srcId="{538FFD39-727A-4F7D-9CB5-5C04AAAA22BB}" destId="{C2649326-045C-4DCB-ACE5-1EC0C7868DB5}" srcOrd="0" destOrd="0" presId="urn:microsoft.com/office/officeart/2005/8/layout/vList3"/>
    <dgm:cxn modelId="{01C0DD54-CA02-4A1A-8220-70426B700FBD}" type="presParOf" srcId="{C2649326-045C-4DCB-ACE5-1EC0C7868DB5}" destId="{A96ABDF8-C848-4E97-98C0-9F3B04664732}" srcOrd="0" destOrd="0" presId="urn:microsoft.com/office/officeart/2005/8/layout/vList3"/>
    <dgm:cxn modelId="{33632FE5-E012-4163-85C8-05480E2A2F1A}" type="presParOf" srcId="{C2649326-045C-4DCB-ACE5-1EC0C7868DB5}" destId="{9416E5B9-7660-41C9-AAFE-63B2FC745D50}" srcOrd="1" destOrd="0" presId="urn:microsoft.com/office/officeart/2005/8/layout/vList3"/>
    <dgm:cxn modelId="{C2D261FD-D466-40BE-856A-E5705851D336}" type="presParOf" srcId="{538FFD39-727A-4F7D-9CB5-5C04AAAA22BB}" destId="{7713989B-DEA3-4122-9176-8F2AB49AB7BD}" srcOrd="1" destOrd="0" presId="urn:microsoft.com/office/officeart/2005/8/layout/vList3"/>
    <dgm:cxn modelId="{C834D603-E743-40AB-9BFD-1F45B5BA4847}" type="presParOf" srcId="{538FFD39-727A-4F7D-9CB5-5C04AAAA22BB}" destId="{11E0A208-137A-4F05-88E3-51A0D6F5C8BD}" srcOrd="2" destOrd="0" presId="urn:microsoft.com/office/officeart/2005/8/layout/vList3"/>
    <dgm:cxn modelId="{3B89A5D9-6362-44E1-9B7E-B43E4DB3E73D}" type="presParOf" srcId="{11E0A208-137A-4F05-88E3-51A0D6F5C8BD}" destId="{B905AB27-52B2-419D-A353-6BB76B46FC44}" srcOrd="0" destOrd="0" presId="urn:microsoft.com/office/officeart/2005/8/layout/vList3"/>
    <dgm:cxn modelId="{46E9E984-78EC-48BA-AC37-A57318E1AE1B}" type="presParOf" srcId="{11E0A208-137A-4F05-88E3-51A0D6F5C8BD}" destId="{171976DE-BC8D-451B-87A2-19C84FCB8588}" srcOrd="1" destOrd="0" presId="urn:microsoft.com/office/officeart/2005/8/layout/vList3"/>
    <dgm:cxn modelId="{D7E1377C-59C9-4325-B347-40D3F674A5A8}" type="presParOf" srcId="{538FFD39-727A-4F7D-9CB5-5C04AAAA22BB}" destId="{30D249C0-7146-4F2E-A2E8-7C14B11974AE}" srcOrd="3" destOrd="0" presId="urn:microsoft.com/office/officeart/2005/8/layout/vList3"/>
    <dgm:cxn modelId="{7DDC51D0-ADB7-4014-A85E-89BEAC908C9F}" type="presParOf" srcId="{538FFD39-727A-4F7D-9CB5-5C04AAAA22BB}" destId="{988526B4-32A9-4442-B56F-123DECF17325}" srcOrd="4" destOrd="0" presId="urn:microsoft.com/office/officeart/2005/8/layout/vList3"/>
    <dgm:cxn modelId="{43DD2C88-E2EF-4BB0-AC68-89235FAB887C}" type="presParOf" srcId="{988526B4-32A9-4442-B56F-123DECF17325}" destId="{61C8A08A-6688-4341-BC82-9729BF40B856}" srcOrd="0" destOrd="0" presId="urn:microsoft.com/office/officeart/2005/8/layout/vList3"/>
    <dgm:cxn modelId="{2D8DEAF3-D9AC-4745-882D-FD4B19140A04}" type="presParOf" srcId="{988526B4-32A9-4442-B56F-123DECF17325}" destId="{C7ACC39F-2892-450A-A867-87B3731108B5}" srcOrd="1" destOrd="0" presId="urn:microsoft.com/office/officeart/2005/8/layout/vList3"/>
    <dgm:cxn modelId="{E0F51109-6030-43C3-A502-9B562FB12D8D}" type="presParOf" srcId="{538FFD39-727A-4F7D-9CB5-5C04AAAA22BB}" destId="{9862E4FD-65AD-4CE8-ACA3-FFAAA6FFE471}" srcOrd="5" destOrd="0" presId="urn:microsoft.com/office/officeart/2005/8/layout/vList3"/>
    <dgm:cxn modelId="{B346F717-B9EE-40B2-BE65-16B22ADAB914}" type="presParOf" srcId="{538FFD39-727A-4F7D-9CB5-5C04AAAA22BB}" destId="{3C3DDBE5-E23F-4E43-B980-527DF265A712}" srcOrd="6" destOrd="0" presId="urn:microsoft.com/office/officeart/2005/8/layout/vList3"/>
    <dgm:cxn modelId="{BD68E80B-101A-435F-AADF-BFC130184484}" type="presParOf" srcId="{3C3DDBE5-E23F-4E43-B980-527DF265A712}" destId="{EAEFD940-FB53-425C-BBAF-3A823CCEF42B}" srcOrd="0" destOrd="0" presId="urn:microsoft.com/office/officeart/2005/8/layout/vList3"/>
    <dgm:cxn modelId="{32F9E0E2-30E8-4F99-BD83-CB81D5613194}" type="presParOf" srcId="{3C3DDBE5-E23F-4E43-B980-527DF265A712}" destId="{7E740410-A6A0-4A12-9A27-5629C9D9B6B5}" srcOrd="1" destOrd="0" presId="urn:microsoft.com/office/officeart/2005/8/layout/vList3"/>
    <dgm:cxn modelId="{16F22FCF-F169-4576-9236-30BFDA46DAB5}" type="presParOf" srcId="{538FFD39-727A-4F7D-9CB5-5C04AAAA22BB}" destId="{B720A407-4DA0-4EFE-9C53-237491580718}" srcOrd="7" destOrd="0" presId="urn:microsoft.com/office/officeart/2005/8/layout/vList3"/>
    <dgm:cxn modelId="{A9F0A662-3212-49CB-B5CF-17477AA28D8C}" type="presParOf" srcId="{538FFD39-727A-4F7D-9CB5-5C04AAAA22BB}" destId="{99FDD688-0AF3-4CA4-9BDC-022F307F972A}" srcOrd="8" destOrd="0" presId="urn:microsoft.com/office/officeart/2005/8/layout/vList3"/>
    <dgm:cxn modelId="{3F66EE38-96B1-40ED-850C-73A45EC0531F}" type="presParOf" srcId="{99FDD688-0AF3-4CA4-9BDC-022F307F972A}" destId="{EE34F8A9-09DD-4B5D-9C7A-71F2C4092154}" srcOrd="0" destOrd="0" presId="urn:microsoft.com/office/officeart/2005/8/layout/vList3"/>
    <dgm:cxn modelId="{78469F72-1F3B-4072-B0DD-6C4D4F4B900F}" type="presParOf" srcId="{99FDD688-0AF3-4CA4-9BDC-022F307F972A}" destId="{DC9A6EDF-8840-47DF-A4C9-D431F72D3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369BE-5C7B-4541-A9B2-FB80A6C40DA4}">
      <dsp:nvSpPr>
        <dsp:cNvPr id="0" name=""/>
        <dsp:cNvSpPr/>
      </dsp:nvSpPr>
      <dsp:spPr>
        <a:xfrm rot="10800000">
          <a:off x="970842" y="1040"/>
          <a:ext cx="3196514" cy="662822"/>
        </a:xfrm>
        <a:prstGeom prst="homePlat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Per Wretblad 		</a:t>
          </a:r>
          <a:r>
            <a:rPr lang="sv-SE" sz="1500" b="0" kern="1200" dirty="0"/>
            <a:t>(P11)</a:t>
          </a:r>
          <a:br>
            <a:rPr lang="sv-SE" sz="1500" kern="1200" dirty="0"/>
          </a:br>
          <a:r>
            <a:rPr lang="sv-SE" sz="1500" b="0" kern="1200" dirty="0"/>
            <a:t>Sammankallande</a:t>
          </a:r>
        </a:p>
      </dsp:txBody>
      <dsp:txXfrm rot="10800000">
        <a:off x="1136547" y="1040"/>
        <a:ext cx="3030809" cy="662822"/>
      </dsp:txXfrm>
    </dsp:sp>
    <dsp:sp modelId="{5C74776B-4948-43C2-8274-76ACE168BF0C}">
      <dsp:nvSpPr>
        <dsp:cNvPr id="0" name=""/>
        <dsp:cNvSpPr/>
      </dsp:nvSpPr>
      <dsp:spPr>
        <a:xfrm>
          <a:off x="639431" y="1040"/>
          <a:ext cx="662822" cy="662822"/>
        </a:xfrm>
        <a:prstGeom prst="ellipse">
          <a:avLst/>
        </a:prstGeom>
        <a:blipFill>
          <a:blip xmlns:r="http://schemas.openxmlformats.org/officeDocument/2006/relationships" r:embed="rId1"/>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16E5B9-7660-41C9-AAFE-63B2FC745D50}">
      <dsp:nvSpPr>
        <dsp:cNvPr id="0" name=""/>
        <dsp:cNvSpPr/>
      </dsp:nvSpPr>
      <dsp:spPr>
        <a:xfrm rot="10800000">
          <a:off x="970842" y="861720"/>
          <a:ext cx="3196514" cy="662822"/>
        </a:xfrm>
        <a:prstGeom prst="homePlat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Stina Larsson 		</a:t>
          </a:r>
          <a:r>
            <a:rPr lang="sv-SE" sz="1500" b="0" kern="1200" dirty="0"/>
            <a:t>(P11)</a:t>
          </a:r>
          <a:br>
            <a:rPr lang="sv-SE" sz="1500" kern="1200" dirty="0"/>
          </a:br>
          <a:r>
            <a:rPr lang="sv-SE" sz="1500" kern="1200" dirty="0"/>
            <a:t>Ekonomiansvarig</a:t>
          </a:r>
        </a:p>
      </dsp:txBody>
      <dsp:txXfrm rot="10800000">
        <a:off x="1136547" y="861720"/>
        <a:ext cx="3030809" cy="662822"/>
      </dsp:txXfrm>
    </dsp:sp>
    <dsp:sp modelId="{A96ABDF8-C848-4E97-98C0-9F3B04664732}">
      <dsp:nvSpPr>
        <dsp:cNvPr id="0" name=""/>
        <dsp:cNvSpPr/>
      </dsp:nvSpPr>
      <dsp:spPr>
        <a:xfrm>
          <a:off x="639431" y="861720"/>
          <a:ext cx="662822" cy="662822"/>
        </a:xfrm>
        <a:prstGeom prst="ellipse">
          <a:avLst/>
        </a:prstGeom>
        <a:blipFill rotWithShape="1">
          <a:blip xmlns:r="http://schemas.openxmlformats.org/officeDocument/2006/relationships" r:embed="rId2"/>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976DE-BC8D-451B-87A2-19C84FCB8588}">
      <dsp:nvSpPr>
        <dsp:cNvPr id="0" name=""/>
        <dsp:cNvSpPr/>
      </dsp:nvSpPr>
      <dsp:spPr>
        <a:xfrm rot="10800000">
          <a:off x="970842" y="1722401"/>
          <a:ext cx="3196514" cy="662822"/>
        </a:xfrm>
        <a:prstGeom prst="homePlat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Malin Kjellberg 		</a:t>
          </a:r>
          <a:r>
            <a:rPr lang="sv-SE" sz="1500" b="0" kern="1200" dirty="0"/>
            <a:t>(P/F12)</a:t>
          </a:r>
          <a:br>
            <a:rPr lang="sv-SE" sz="1500" kern="1200" dirty="0"/>
          </a:br>
          <a:r>
            <a:rPr lang="sv-SE" sz="1500" b="0" kern="1200" dirty="0"/>
            <a:t>Styrelserepresentant</a:t>
          </a:r>
        </a:p>
      </dsp:txBody>
      <dsp:txXfrm rot="10800000">
        <a:off x="1136547" y="1722401"/>
        <a:ext cx="3030809" cy="662822"/>
      </dsp:txXfrm>
    </dsp:sp>
    <dsp:sp modelId="{B905AB27-52B2-419D-A353-6BB76B46FC44}">
      <dsp:nvSpPr>
        <dsp:cNvPr id="0" name=""/>
        <dsp:cNvSpPr/>
      </dsp:nvSpPr>
      <dsp:spPr>
        <a:xfrm>
          <a:off x="639431" y="1722401"/>
          <a:ext cx="662822" cy="662822"/>
        </a:xfrm>
        <a:prstGeom prst="ellipse">
          <a:avLst/>
        </a:prstGeom>
        <a:blipFill rotWithShape="1">
          <a:blip xmlns:r="http://schemas.openxmlformats.org/officeDocument/2006/relationships" r:embed="rId3"/>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CC39F-2892-450A-A867-87B3731108B5}">
      <dsp:nvSpPr>
        <dsp:cNvPr id="0" name=""/>
        <dsp:cNvSpPr/>
      </dsp:nvSpPr>
      <dsp:spPr>
        <a:xfrm rot="10800000">
          <a:off x="970842" y="2583081"/>
          <a:ext cx="3196514" cy="662822"/>
        </a:xfrm>
        <a:prstGeom prst="homePlat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Andreas </a:t>
          </a:r>
          <a:r>
            <a:rPr lang="sv-SE" sz="1500" b="1" kern="1200" dirty="0" err="1"/>
            <a:t>Croon</a:t>
          </a:r>
          <a:r>
            <a:rPr lang="sv-SE" sz="1500" b="1" kern="1200" dirty="0"/>
            <a:t>		</a:t>
          </a:r>
          <a:r>
            <a:rPr lang="sv-SE" sz="1500" b="0" kern="1200" dirty="0"/>
            <a:t>(P13)</a:t>
          </a:r>
          <a:br>
            <a:rPr lang="sv-SE" sz="1500" kern="1200" dirty="0"/>
          </a:br>
          <a:r>
            <a:rPr lang="sv-SE" sz="1500" b="0" kern="1200" dirty="0"/>
            <a:t>Sekreterare</a:t>
          </a:r>
        </a:p>
      </dsp:txBody>
      <dsp:txXfrm rot="10800000">
        <a:off x="1136547" y="2583081"/>
        <a:ext cx="3030809" cy="662822"/>
      </dsp:txXfrm>
    </dsp:sp>
    <dsp:sp modelId="{61C8A08A-6688-4341-BC82-9729BF40B856}">
      <dsp:nvSpPr>
        <dsp:cNvPr id="0" name=""/>
        <dsp:cNvSpPr/>
      </dsp:nvSpPr>
      <dsp:spPr>
        <a:xfrm>
          <a:off x="639431" y="2583081"/>
          <a:ext cx="662822" cy="662822"/>
        </a:xfrm>
        <a:prstGeom prst="ellipse">
          <a:avLst/>
        </a:prstGeom>
        <a:blipFill rotWithShape="1">
          <a:blip xmlns:r="http://schemas.openxmlformats.org/officeDocument/2006/relationships" r:embed="rId4"/>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41CB7-7FF7-4185-B8D6-98D124BAEE93}">
      <dsp:nvSpPr>
        <dsp:cNvPr id="0" name=""/>
        <dsp:cNvSpPr/>
      </dsp:nvSpPr>
      <dsp:spPr>
        <a:xfrm rot="10800000">
          <a:off x="970842" y="3443761"/>
          <a:ext cx="3196514" cy="662822"/>
        </a:xfrm>
        <a:prstGeom prst="homePlat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Caroline Johansson 	</a:t>
          </a:r>
          <a:r>
            <a:rPr lang="sv-SE" sz="1500" b="0" kern="1200" dirty="0"/>
            <a:t>(P14)</a:t>
          </a:r>
          <a:br>
            <a:rPr lang="sv-SE" sz="1500" kern="1200" dirty="0"/>
          </a:br>
          <a:r>
            <a:rPr lang="sv-SE" sz="1500" b="0" kern="1200" dirty="0"/>
            <a:t>Medlem</a:t>
          </a:r>
        </a:p>
      </dsp:txBody>
      <dsp:txXfrm rot="10800000">
        <a:off x="1136547" y="3443761"/>
        <a:ext cx="3030809" cy="662822"/>
      </dsp:txXfrm>
    </dsp:sp>
    <dsp:sp modelId="{AB0E830D-A51A-4287-BA57-01029C74E223}">
      <dsp:nvSpPr>
        <dsp:cNvPr id="0" name=""/>
        <dsp:cNvSpPr/>
      </dsp:nvSpPr>
      <dsp:spPr>
        <a:xfrm>
          <a:off x="639431" y="3443761"/>
          <a:ext cx="662822" cy="662822"/>
        </a:xfrm>
        <a:prstGeom prst="ellipse">
          <a:avLst/>
        </a:prstGeom>
        <a:blipFill rotWithShape="1">
          <a:blip xmlns:r="http://schemas.openxmlformats.org/officeDocument/2006/relationships" r:embed="rId5"/>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6E5B9-7660-41C9-AAFE-63B2FC745D50}">
      <dsp:nvSpPr>
        <dsp:cNvPr id="0" name=""/>
        <dsp:cNvSpPr/>
      </dsp:nvSpPr>
      <dsp:spPr>
        <a:xfrm rot="10800000">
          <a:off x="970842" y="1040"/>
          <a:ext cx="3196514" cy="662822"/>
        </a:xfrm>
        <a:prstGeom prst="homePlat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Dora Lööv		</a:t>
          </a:r>
          <a:r>
            <a:rPr lang="sv-SE" sz="1500" b="0" kern="1200" dirty="0"/>
            <a:t>(P15)</a:t>
          </a:r>
          <a:br>
            <a:rPr lang="sv-SE" sz="1500" kern="1200" dirty="0"/>
          </a:br>
          <a:r>
            <a:rPr lang="sv-SE" sz="1500" kern="1200" dirty="0"/>
            <a:t>Medlem</a:t>
          </a:r>
        </a:p>
      </dsp:txBody>
      <dsp:txXfrm rot="10800000">
        <a:off x="1136547" y="1040"/>
        <a:ext cx="3030809" cy="662822"/>
      </dsp:txXfrm>
    </dsp:sp>
    <dsp:sp modelId="{A96ABDF8-C848-4E97-98C0-9F3B04664732}">
      <dsp:nvSpPr>
        <dsp:cNvPr id="0" name=""/>
        <dsp:cNvSpPr/>
      </dsp:nvSpPr>
      <dsp:spPr>
        <a:xfrm>
          <a:off x="639431" y="1040"/>
          <a:ext cx="662822" cy="662822"/>
        </a:xfrm>
        <a:prstGeom prst="ellipse">
          <a:avLst/>
        </a:prstGeom>
        <a:blipFill rotWithShape="1">
          <a:blip xmlns:r="http://schemas.openxmlformats.org/officeDocument/2006/relationships" r:embed="rId1"/>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976DE-BC8D-451B-87A2-19C84FCB8588}">
      <dsp:nvSpPr>
        <dsp:cNvPr id="0" name=""/>
        <dsp:cNvSpPr/>
      </dsp:nvSpPr>
      <dsp:spPr>
        <a:xfrm rot="10800000">
          <a:off x="970842" y="861720"/>
          <a:ext cx="3196514" cy="662822"/>
        </a:xfrm>
        <a:prstGeom prst="homePlat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Jörgen </a:t>
          </a:r>
          <a:r>
            <a:rPr lang="sv-SE" sz="1500" b="1" kern="1200" dirty="0" err="1"/>
            <a:t>Stubbendorff</a:t>
          </a:r>
          <a:r>
            <a:rPr lang="sv-SE" sz="1500" b="1" kern="1200" dirty="0"/>
            <a:t> 	</a:t>
          </a:r>
          <a:r>
            <a:rPr lang="sv-SE" sz="1500" b="0" kern="1200" dirty="0"/>
            <a:t>(P16)</a:t>
          </a:r>
          <a:br>
            <a:rPr lang="sv-SE" sz="1500" kern="1200" dirty="0"/>
          </a:br>
          <a:r>
            <a:rPr lang="sv-SE" sz="1500" kern="1200" dirty="0"/>
            <a:t>Uppstart n</a:t>
          </a:r>
          <a:r>
            <a:rPr lang="sv-SE" sz="1500" b="0" kern="1200" dirty="0"/>
            <a:t>ya lag</a:t>
          </a:r>
        </a:p>
      </dsp:txBody>
      <dsp:txXfrm rot="10800000">
        <a:off x="1136547" y="861720"/>
        <a:ext cx="3030809" cy="662822"/>
      </dsp:txXfrm>
    </dsp:sp>
    <dsp:sp modelId="{B905AB27-52B2-419D-A353-6BB76B46FC44}">
      <dsp:nvSpPr>
        <dsp:cNvPr id="0" name=""/>
        <dsp:cNvSpPr/>
      </dsp:nvSpPr>
      <dsp:spPr>
        <a:xfrm>
          <a:off x="639431" y="861720"/>
          <a:ext cx="662822" cy="662822"/>
        </a:xfrm>
        <a:prstGeom prst="ellipse">
          <a:avLst/>
        </a:prstGeom>
        <a:blipFill rotWithShape="1">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CC39F-2892-450A-A867-87B3731108B5}">
      <dsp:nvSpPr>
        <dsp:cNvPr id="0" name=""/>
        <dsp:cNvSpPr/>
      </dsp:nvSpPr>
      <dsp:spPr>
        <a:xfrm rot="10800000">
          <a:off x="970842" y="1722401"/>
          <a:ext cx="3196514" cy="662822"/>
        </a:xfrm>
        <a:prstGeom prst="homePlat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Victor Bohlin		</a:t>
          </a:r>
          <a:r>
            <a:rPr lang="sv-SE" sz="1500" b="0" kern="1200" dirty="0"/>
            <a:t>(P17)</a:t>
          </a:r>
          <a:br>
            <a:rPr lang="sv-SE" sz="1500" kern="1200" dirty="0"/>
          </a:br>
          <a:r>
            <a:rPr lang="sv-SE" sz="1500" b="0" kern="1200" dirty="0"/>
            <a:t>Medlem</a:t>
          </a:r>
        </a:p>
      </dsp:txBody>
      <dsp:txXfrm rot="10800000">
        <a:off x="1136547" y="1722401"/>
        <a:ext cx="3030809" cy="662822"/>
      </dsp:txXfrm>
    </dsp:sp>
    <dsp:sp modelId="{61C8A08A-6688-4341-BC82-9729BF40B856}">
      <dsp:nvSpPr>
        <dsp:cNvPr id="0" name=""/>
        <dsp:cNvSpPr/>
      </dsp:nvSpPr>
      <dsp:spPr>
        <a:xfrm>
          <a:off x="639431" y="1722401"/>
          <a:ext cx="662822" cy="662822"/>
        </a:xfrm>
        <a:prstGeom prst="ellipse">
          <a:avLst/>
        </a:prstGeom>
        <a:blipFill rotWithShape="1">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40410-A6A0-4A12-9A27-5629C9D9B6B5}">
      <dsp:nvSpPr>
        <dsp:cNvPr id="0" name=""/>
        <dsp:cNvSpPr/>
      </dsp:nvSpPr>
      <dsp:spPr>
        <a:xfrm rot="10800000">
          <a:off x="970842" y="2583081"/>
          <a:ext cx="3196514" cy="662822"/>
        </a:xfrm>
        <a:prstGeom prst="homePlat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Annica Sund		</a:t>
          </a:r>
          <a:r>
            <a:rPr lang="sv-SE" sz="1500" b="0" kern="1200" dirty="0"/>
            <a:t>(F13)</a:t>
          </a:r>
          <a:br>
            <a:rPr lang="sv-SE" sz="1500" b="1" kern="1200" dirty="0"/>
          </a:br>
          <a:r>
            <a:rPr lang="sv-SE" sz="1500" b="0" kern="1200" dirty="0"/>
            <a:t>Valberedning</a:t>
          </a:r>
          <a:endParaRPr lang="sv-SE" sz="1500" b="1" kern="1200" dirty="0"/>
        </a:p>
      </dsp:txBody>
      <dsp:txXfrm rot="10800000">
        <a:off x="1136547" y="2583081"/>
        <a:ext cx="3030809" cy="662822"/>
      </dsp:txXfrm>
    </dsp:sp>
    <dsp:sp modelId="{EAEFD940-FB53-425C-BBAF-3A823CCEF42B}">
      <dsp:nvSpPr>
        <dsp:cNvPr id="0" name=""/>
        <dsp:cNvSpPr/>
      </dsp:nvSpPr>
      <dsp:spPr>
        <a:xfrm>
          <a:off x="639431" y="2583081"/>
          <a:ext cx="662822" cy="662822"/>
        </a:xfrm>
        <a:prstGeom prst="ellipse">
          <a:avLst/>
        </a:prstGeom>
        <a:blipFill rotWithShape="1">
          <a:blip xmlns:r="http://schemas.openxmlformats.org/officeDocument/2006/relationships" r:embed="rId3"/>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A6EDF-8840-47DF-A4C9-D431F72D3F8D}">
      <dsp:nvSpPr>
        <dsp:cNvPr id="0" name=""/>
        <dsp:cNvSpPr/>
      </dsp:nvSpPr>
      <dsp:spPr>
        <a:xfrm rot="10800000">
          <a:off x="970842" y="3443761"/>
          <a:ext cx="3196514" cy="662822"/>
        </a:xfrm>
        <a:prstGeom prst="homePlat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286" tIns="57150" rIns="106680" bIns="57150" numCol="1" spcCol="1270" anchor="ctr" anchorCtr="0">
          <a:noAutofit/>
        </a:bodyPr>
        <a:lstStyle/>
        <a:p>
          <a:pPr marL="0" lvl="0" indent="0" algn="l" defTabSz="666750">
            <a:lnSpc>
              <a:spcPct val="90000"/>
            </a:lnSpc>
            <a:spcBef>
              <a:spcPct val="0"/>
            </a:spcBef>
            <a:spcAft>
              <a:spcPct val="35000"/>
            </a:spcAft>
            <a:buNone/>
          </a:pPr>
          <a:r>
            <a:rPr lang="sv-SE" sz="1500" b="1" kern="1200" dirty="0"/>
            <a:t>Pontus Riarbäck	</a:t>
          </a:r>
          <a:r>
            <a:rPr lang="sv-SE" sz="1500" b="0" kern="1200" dirty="0"/>
            <a:t>(F14 | F17/18)</a:t>
          </a:r>
          <a:br>
            <a:rPr lang="sv-SE" sz="1500" b="1" kern="1200" dirty="0"/>
          </a:br>
          <a:r>
            <a:rPr lang="sv-SE" sz="1500" b="0" kern="1200" dirty="0"/>
            <a:t>Informationsansvarig</a:t>
          </a:r>
          <a:endParaRPr lang="sv-SE" sz="1500" b="1" kern="1200" dirty="0"/>
        </a:p>
      </dsp:txBody>
      <dsp:txXfrm rot="10800000">
        <a:off x="1136547" y="3443761"/>
        <a:ext cx="3030809" cy="662822"/>
      </dsp:txXfrm>
    </dsp:sp>
    <dsp:sp modelId="{EE34F8A9-09DD-4B5D-9C7A-71F2C4092154}">
      <dsp:nvSpPr>
        <dsp:cNvPr id="0" name=""/>
        <dsp:cNvSpPr/>
      </dsp:nvSpPr>
      <dsp:spPr>
        <a:xfrm>
          <a:off x="639431" y="3443761"/>
          <a:ext cx="662822" cy="662822"/>
        </a:xfrm>
        <a:prstGeom prst="ellipse">
          <a:avLst/>
        </a:prstGeom>
        <a:blipFill rotWithShape="1">
          <a:blip xmlns:r="http://schemas.openxmlformats.org/officeDocument/2006/relationships" r:embed="rId4"/>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58E99-772D-4B07-A387-3D736D307109}" type="datetimeFigureOut">
              <a:rPr lang="sv-SE" smtClean="0"/>
              <a:t>2025-05-05</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D2BC9-17B1-44CF-9E97-C8624C0A91F5}" type="slidenum">
              <a:rPr lang="sv-SE" smtClean="0"/>
              <a:t>‹#›</a:t>
            </a:fld>
            <a:endParaRPr lang="sv-SE"/>
          </a:p>
        </p:txBody>
      </p:sp>
    </p:spTree>
    <p:extLst>
      <p:ext uri="{BB962C8B-B14F-4D97-AF65-F5344CB8AC3E}">
        <p14:creationId xmlns:p14="http://schemas.microsoft.com/office/powerpoint/2010/main" val="268309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sp>
        <p:nvSpPr>
          <p:cNvPr id="4" name="Platshållare för datum 3"/>
          <p:cNvSpPr>
            <a:spLocks noGrp="1"/>
          </p:cNvSpPr>
          <p:nvPr>
            <p:ph type="dt" sz="half" idx="10"/>
          </p:nvPr>
        </p:nvSpPr>
        <p:spPr/>
        <p:txBody>
          <a:bodyPr/>
          <a:lstStyle/>
          <a:p>
            <a:fld id="{5142BA9A-F5A6-4AEF-9479-34835403A700}" type="datetimeFigureOut">
              <a:rPr lang="en-US" smtClean="0"/>
              <a:pPr/>
              <a:t>5/5/2025</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08C9C38C-BE62-42DE-8C2D-E637D493E8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10"/>
          </p:nvPr>
        </p:nvSpPr>
        <p:spPr/>
        <p:txBody>
          <a:bodyPr/>
          <a:lstStyle/>
          <a:p>
            <a:fld id="{5142BA9A-F5A6-4AEF-9479-34835403A700}" type="datetimeFigureOut">
              <a:rPr lang="en-US" smtClean="0"/>
              <a:pPr/>
              <a:t>5/5/2025</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08C9C38C-BE62-42DE-8C2D-E637D493E830}" type="slidenum">
              <a:rPr lang="en-US" smtClean="0"/>
              <a:pPr/>
              <a:t>‹#›</a:t>
            </a:fld>
            <a:endParaRPr lang="en-US"/>
          </a:p>
        </p:txBody>
      </p:sp>
      <p:pic>
        <p:nvPicPr>
          <p:cNvPr id="7" name="Picture 2" descr="http://www.uppsalafotboll.se/widget/getClubMark.asp?O=11490&amp;I=15&amp;S=140">
            <a:extLst>
              <a:ext uri="{FF2B5EF4-FFF2-40B4-BE49-F238E27FC236}">
                <a16:creationId xmlns:a16="http://schemas.microsoft.com/office/drawing/2014/main" id="{CDDC4A2F-F7AB-4CD8-A719-07047FC854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6632"/>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C62BDA91-3FD1-4960-80CC-C3FD182B903E}"/>
              </a:ext>
            </a:extLst>
          </p:cNvPr>
          <p:cNvSpPr txBox="1"/>
          <p:nvPr userDrawn="1"/>
        </p:nvSpPr>
        <p:spPr>
          <a:xfrm>
            <a:off x="2123728" y="234563"/>
            <a:ext cx="6264696" cy="1107996"/>
          </a:xfrm>
          <a:prstGeom prst="rect">
            <a:avLst/>
          </a:prstGeom>
          <a:noFill/>
        </p:spPr>
        <p:txBody>
          <a:bodyPr wrap="square" rtlCol="0">
            <a:spAutoFit/>
          </a:bodyPr>
          <a:lstStyle/>
          <a:p>
            <a:r>
              <a:rPr lang="sv-SE" sz="6600" dirty="0"/>
              <a:t>Bälinge P-11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10"/>
          </p:nvPr>
        </p:nvSpPr>
        <p:spPr/>
        <p:txBody>
          <a:bodyPr/>
          <a:lstStyle/>
          <a:p>
            <a:fld id="{5142BA9A-F5A6-4AEF-9479-34835403A700}" type="datetimeFigureOut">
              <a:rPr lang="en-US" smtClean="0"/>
              <a:pPr/>
              <a:t>5/5/2025</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08C9C38C-BE62-42DE-8C2D-E637D493E8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datum 3"/>
          <p:cNvSpPr>
            <a:spLocks noGrp="1"/>
          </p:cNvSpPr>
          <p:nvPr>
            <p:ph type="dt" sz="half" idx="10"/>
          </p:nvPr>
        </p:nvSpPr>
        <p:spPr/>
        <p:txBody>
          <a:bodyPr/>
          <a:lstStyle/>
          <a:p>
            <a:fld id="{5142BA9A-F5A6-4AEF-9479-34835403A700}" type="datetimeFigureOut">
              <a:rPr lang="en-US" smtClean="0"/>
              <a:pPr/>
              <a:t>5/5/2025</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08C9C38C-BE62-42DE-8C2D-E637D493E830}" type="slidenum">
              <a:rPr lang="en-US" smtClean="0"/>
              <a:pPr/>
              <a:t>‹#›</a:t>
            </a:fld>
            <a:endParaRPr lang="en-US"/>
          </a:p>
        </p:txBody>
      </p:sp>
      <p:pic>
        <p:nvPicPr>
          <p:cNvPr id="7" name="Picture 2" descr="http://www.uppsalafotboll.se/widget/getClubMark.asp?O=11490&amp;I=15&amp;S=140">
            <a:extLst>
              <a:ext uri="{FF2B5EF4-FFF2-40B4-BE49-F238E27FC236}">
                <a16:creationId xmlns:a16="http://schemas.microsoft.com/office/drawing/2014/main" id="{D0EBB921-2188-42EF-84E8-529ADF11B8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6632"/>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1D539986-2A10-48EE-8980-4CAB1B7534C4}"/>
              </a:ext>
            </a:extLst>
          </p:cNvPr>
          <p:cNvSpPr txBox="1"/>
          <p:nvPr userDrawn="1"/>
        </p:nvSpPr>
        <p:spPr>
          <a:xfrm>
            <a:off x="2123728" y="234563"/>
            <a:ext cx="6264696" cy="1107996"/>
          </a:xfrm>
          <a:prstGeom prst="rect">
            <a:avLst/>
          </a:prstGeom>
          <a:noFill/>
        </p:spPr>
        <p:txBody>
          <a:bodyPr wrap="square" rtlCol="0">
            <a:spAutoFit/>
          </a:bodyPr>
          <a:lstStyle/>
          <a:p>
            <a:r>
              <a:rPr lang="sv-SE" sz="6600" dirty="0"/>
              <a:t>Bälinge P-11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42BA9A-F5A6-4AEF-9479-34835403A700}" type="datetimeFigureOut">
              <a:rPr lang="en-US" smtClean="0"/>
              <a:pPr/>
              <a:t>5/5/2025</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08C9C38C-BE62-42DE-8C2D-E637D493E8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p:cNvSpPr>
            <a:spLocks noGrp="1"/>
          </p:cNvSpPr>
          <p:nvPr>
            <p:ph type="dt" sz="half" idx="10"/>
          </p:nvPr>
        </p:nvSpPr>
        <p:spPr/>
        <p:txBody>
          <a:bodyPr/>
          <a:lstStyle/>
          <a:p>
            <a:fld id="{5142BA9A-F5A6-4AEF-9479-34835403A700}" type="datetimeFigureOut">
              <a:rPr lang="en-US" smtClean="0"/>
              <a:pPr/>
              <a:t>5/5/2025</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08C9C38C-BE62-42DE-8C2D-E637D493E830}" type="slidenum">
              <a:rPr lang="en-US" smtClean="0"/>
              <a:pPr/>
              <a:t>‹#›</a:t>
            </a:fld>
            <a:endParaRPr lang="en-US"/>
          </a:p>
        </p:txBody>
      </p:sp>
      <p:pic>
        <p:nvPicPr>
          <p:cNvPr id="8" name="Picture 2" descr="http://www.uppsalafotboll.se/widget/getClubMark.asp?O=11490&amp;I=15&amp;S=140">
            <a:extLst>
              <a:ext uri="{FF2B5EF4-FFF2-40B4-BE49-F238E27FC236}">
                <a16:creationId xmlns:a16="http://schemas.microsoft.com/office/drawing/2014/main" id="{CC600005-F531-4286-952A-365F17F67B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6632"/>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66D7CB4C-CAF1-47B0-82FA-64E1E1F48064}"/>
              </a:ext>
            </a:extLst>
          </p:cNvPr>
          <p:cNvSpPr txBox="1"/>
          <p:nvPr userDrawn="1"/>
        </p:nvSpPr>
        <p:spPr>
          <a:xfrm>
            <a:off x="2123728" y="234563"/>
            <a:ext cx="6264696" cy="1107996"/>
          </a:xfrm>
          <a:prstGeom prst="rect">
            <a:avLst/>
          </a:prstGeom>
          <a:noFill/>
        </p:spPr>
        <p:txBody>
          <a:bodyPr wrap="square" rtlCol="0">
            <a:spAutoFit/>
          </a:bodyPr>
          <a:lstStyle/>
          <a:p>
            <a:r>
              <a:rPr lang="sv-SE" sz="6600" dirty="0"/>
              <a:t>Bälinge P-11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p:cNvSpPr>
            <a:spLocks noGrp="1"/>
          </p:cNvSpPr>
          <p:nvPr>
            <p:ph type="dt" sz="half" idx="10"/>
          </p:nvPr>
        </p:nvSpPr>
        <p:spPr/>
        <p:txBody>
          <a:bodyPr/>
          <a:lstStyle/>
          <a:p>
            <a:fld id="{5142BA9A-F5A6-4AEF-9479-34835403A700}" type="datetimeFigureOut">
              <a:rPr lang="en-US" smtClean="0"/>
              <a:pPr/>
              <a:t>5/5/2025</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08C9C38C-BE62-42DE-8C2D-E637D493E830}" type="slidenum">
              <a:rPr lang="en-US" smtClean="0"/>
              <a:pPr/>
              <a:t>‹#›</a:t>
            </a:fld>
            <a:endParaRPr lang="en-US"/>
          </a:p>
        </p:txBody>
      </p:sp>
      <p:pic>
        <p:nvPicPr>
          <p:cNvPr id="10" name="Picture 2" descr="http://www.uppsalafotboll.se/widget/getClubMark.asp?O=11490&amp;I=15&amp;S=140">
            <a:extLst>
              <a:ext uri="{FF2B5EF4-FFF2-40B4-BE49-F238E27FC236}">
                <a16:creationId xmlns:a16="http://schemas.microsoft.com/office/drawing/2014/main" id="{5A2780A2-3276-41FA-9BEE-C4E64615A5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6632"/>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34C8AA16-477C-44F0-A095-62EA95797E9E}"/>
              </a:ext>
            </a:extLst>
          </p:cNvPr>
          <p:cNvSpPr txBox="1"/>
          <p:nvPr userDrawn="1"/>
        </p:nvSpPr>
        <p:spPr>
          <a:xfrm>
            <a:off x="2123728" y="234563"/>
            <a:ext cx="6264696" cy="1107996"/>
          </a:xfrm>
          <a:prstGeom prst="rect">
            <a:avLst/>
          </a:prstGeom>
          <a:noFill/>
        </p:spPr>
        <p:txBody>
          <a:bodyPr wrap="square" rtlCol="0">
            <a:spAutoFit/>
          </a:bodyPr>
          <a:lstStyle/>
          <a:p>
            <a:r>
              <a:rPr lang="sv-SE" sz="6600" dirty="0"/>
              <a:t>Bälinge P-11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142BA9A-F5A6-4AEF-9479-34835403A700}" type="datetimeFigureOut">
              <a:rPr lang="en-US" smtClean="0"/>
              <a:pPr/>
              <a:t>5/5/2025</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08C9C38C-BE62-42DE-8C2D-E637D493E830}" type="slidenum">
              <a:rPr lang="en-US" smtClean="0"/>
              <a:pPr/>
              <a:t>‹#›</a:t>
            </a:fld>
            <a:endParaRPr lang="en-US"/>
          </a:p>
        </p:txBody>
      </p:sp>
      <p:pic>
        <p:nvPicPr>
          <p:cNvPr id="6" name="Picture 2" descr="http://www.uppsalafotboll.se/widget/getClubMark.asp?O=11490&amp;I=15&amp;S=140">
            <a:extLst>
              <a:ext uri="{FF2B5EF4-FFF2-40B4-BE49-F238E27FC236}">
                <a16:creationId xmlns:a16="http://schemas.microsoft.com/office/drawing/2014/main" id="{6B37AEAE-C350-4AEF-8874-7AE7EC1CD7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6632"/>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779C581E-B7AA-4CC1-9B72-C0CB1A308A01}"/>
              </a:ext>
            </a:extLst>
          </p:cNvPr>
          <p:cNvSpPr txBox="1"/>
          <p:nvPr userDrawn="1"/>
        </p:nvSpPr>
        <p:spPr>
          <a:xfrm>
            <a:off x="2123728" y="234563"/>
            <a:ext cx="6264696" cy="1107996"/>
          </a:xfrm>
          <a:prstGeom prst="rect">
            <a:avLst/>
          </a:prstGeom>
          <a:noFill/>
        </p:spPr>
        <p:txBody>
          <a:bodyPr wrap="square" rtlCol="0">
            <a:spAutoFit/>
          </a:bodyPr>
          <a:lstStyle/>
          <a:p>
            <a:r>
              <a:rPr lang="sv-SE" sz="6600" dirty="0"/>
              <a:t>Bälinge P-11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42BA9A-F5A6-4AEF-9479-34835403A700}" type="datetimeFigureOut">
              <a:rPr lang="en-US" smtClean="0"/>
              <a:pPr/>
              <a:t>5/5/2025</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08C9C38C-BE62-42DE-8C2D-E637D493E8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42BA9A-F5A6-4AEF-9479-34835403A700}" type="datetimeFigureOut">
              <a:rPr lang="en-US" smtClean="0"/>
              <a:pPr/>
              <a:t>5/5/2025</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08C9C38C-BE62-42DE-8C2D-E637D493E8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42BA9A-F5A6-4AEF-9479-34835403A700}" type="datetimeFigureOut">
              <a:rPr lang="en-US" smtClean="0"/>
              <a:pPr/>
              <a:t>5/5/2025</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08C9C38C-BE62-42DE-8C2D-E637D493E8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2BA9A-F5A6-4AEF-9479-34835403A700}" type="datetimeFigureOut">
              <a:rPr lang="en-US" smtClean="0"/>
              <a:pPr/>
              <a:t>5/5/2025</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9C38C-BE62-42DE-8C2D-E637D493E8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uiplay.se/balingeif/" TargetMode="External"/><Relationship Id="rId2" Type="http://schemas.openxmlformats.org/officeDocument/2006/relationships/hyperlink" Target="https://uiplay.se/ui/"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hyperlink" Target="https://solidsport.com/user/profile/purchases/subscriptio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ppsala.se/kultur-och-fritid/aktiviteter-motion-och-idrott/boka-lokal-och-lana-utrustning/nyckelhanteringe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nnebandy.se/uppland/utbildninga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Närvaro	</a:t>
            </a:r>
            <a:r>
              <a:rPr lang="sv-SE" sz="2000" dirty="0">
                <a:solidFill>
                  <a:srgbClr val="FFFF00"/>
                </a:solidFill>
              </a:rPr>
              <a:t>							2025-04-23</a:t>
            </a:r>
          </a:p>
        </p:txBody>
      </p:sp>
      <p:pic>
        <p:nvPicPr>
          <p:cNvPr id="1026" name="Picture 2" descr="http://www.uppsalafotboll.se/widget/getClubMark.asp?O=11490&amp;I=15&amp;S=140">
            <a:extLst>
              <a:ext uri="{FF2B5EF4-FFF2-40B4-BE49-F238E27FC236}">
                <a16:creationId xmlns:a16="http://schemas.microsoft.com/office/drawing/2014/main" id="{E14F1CFD-264F-4301-B285-1B51C0B87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86282C9A-B3D5-451B-B01B-22F18681AEF3}"/>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graphicFrame>
        <p:nvGraphicFramePr>
          <p:cNvPr id="9" name="Table 8">
            <a:extLst>
              <a:ext uri="{FF2B5EF4-FFF2-40B4-BE49-F238E27FC236}">
                <a16:creationId xmlns:a16="http://schemas.microsoft.com/office/drawing/2014/main" id="{9906FB50-93C2-990F-5839-955DB6BB7726}"/>
              </a:ext>
            </a:extLst>
          </p:cNvPr>
          <p:cNvGraphicFramePr>
            <a:graphicFrameLocks noGrp="1"/>
          </p:cNvGraphicFramePr>
          <p:nvPr>
            <p:extLst>
              <p:ext uri="{D42A27DB-BD31-4B8C-83A1-F6EECF244321}">
                <p14:modId xmlns:p14="http://schemas.microsoft.com/office/powerpoint/2010/main" val="2921195452"/>
              </p:ext>
            </p:extLst>
          </p:nvPr>
        </p:nvGraphicFramePr>
        <p:xfrm>
          <a:off x="467544" y="2017054"/>
          <a:ext cx="6480720" cy="4522154"/>
        </p:xfrm>
        <a:graphic>
          <a:graphicData uri="http://schemas.openxmlformats.org/drawingml/2006/table">
            <a:tbl>
              <a:tblPr firstRow="1" bandRow="1">
                <a:tableStyleId>{9D7B26C5-4107-4FEC-AEDC-1716B250A1EF}</a:tableStyleId>
              </a:tblPr>
              <a:tblGrid>
                <a:gridCol w="2437702">
                  <a:extLst>
                    <a:ext uri="{9D8B030D-6E8A-4147-A177-3AD203B41FA5}">
                      <a16:colId xmlns:a16="http://schemas.microsoft.com/office/drawing/2014/main" val="993634201"/>
                    </a:ext>
                  </a:extLst>
                </a:gridCol>
                <a:gridCol w="4043018">
                  <a:extLst>
                    <a:ext uri="{9D8B030D-6E8A-4147-A177-3AD203B41FA5}">
                      <a16:colId xmlns:a16="http://schemas.microsoft.com/office/drawing/2014/main" val="1527467439"/>
                    </a:ext>
                  </a:extLst>
                </a:gridCol>
              </a:tblGrid>
              <a:tr h="310154">
                <a:tc>
                  <a:txBody>
                    <a:bodyPr/>
                    <a:lstStyle/>
                    <a:p>
                      <a:r>
                        <a:rPr lang="sv-SE" sz="1400" dirty="0"/>
                        <a:t>Lag</a:t>
                      </a:r>
                    </a:p>
                  </a:txBody>
                  <a:tcPr/>
                </a:tc>
                <a:tc>
                  <a:txBody>
                    <a:bodyPr/>
                    <a:lstStyle/>
                    <a:p>
                      <a:r>
                        <a:rPr lang="sv-SE" sz="1400" dirty="0"/>
                        <a:t>Närvaro [Ja/Nej]</a:t>
                      </a:r>
                    </a:p>
                  </a:txBody>
                  <a:tcPr/>
                </a:tc>
                <a:extLst>
                  <a:ext uri="{0D108BD9-81ED-4DB2-BD59-A6C34878D82A}">
                    <a16:rowId xmlns:a16="http://schemas.microsoft.com/office/drawing/2014/main" val="3772119048"/>
                  </a:ext>
                </a:extLst>
              </a:tr>
              <a:tr h="324000">
                <a:tc>
                  <a:txBody>
                    <a:bodyPr/>
                    <a:lstStyle/>
                    <a:p>
                      <a:r>
                        <a:rPr lang="sv-SE" sz="1400" dirty="0"/>
                        <a:t>F17 / 18</a:t>
                      </a:r>
                    </a:p>
                  </a:txBody>
                  <a:tcPr/>
                </a:tc>
                <a:tc>
                  <a:txBody>
                    <a:bodyPr/>
                    <a:lstStyle/>
                    <a:p>
                      <a:r>
                        <a:rPr lang="sv-SE" sz="1400" dirty="0"/>
                        <a:t>Ja</a:t>
                      </a:r>
                    </a:p>
                  </a:txBody>
                  <a:tcPr/>
                </a:tc>
                <a:extLst>
                  <a:ext uri="{0D108BD9-81ED-4DB2-BD59-A6C34878D82A}">
                    <a16:rowId xmlns:a16="http://schemas.microsoft.com/office/drawing/2014/main" val="552465795"/>
                  </a:ext>
                </a:extLst>
              </a:tr>
              <a:tr h="324000">
                <a:tc>
                  <a:txBody>
                    <a:bodyPr/>
                    <a:lstStyle/>
                    <a:p>
                      <a:r>
                        <a:rPr lang="sv-SE" sz="1400" dirty="0"/>
                        <a:t>F15 / 16</a:t>
                      </a:r>
                    </a:p>
                  </a:txBody>
                  <a:tcPr/>
                </a:tc>
                <a:tc>
                  <a:txBody>
                    <a:bodyPr/>
                    <a:lstStyle/>
                    <a:p>
                      <a:r>
                        <a:rPr lang="sv-SE" sz="1400" dirty="0"/>
                        <a:t>Ja</a:t>
                      </a:r>
                    </a:p>
                  </a:txBody>
                  <a:tcPr/>
                </a:tc>
                <a:extLst>
                  <a:ext uri="{0D108BD9-81ED-4DB2-BD59-A6C34878D82A}">
                    <a16:rowId xmlns:a16="http://schemas.microsoft.com/office/drawing/2014/main" val="301576879"/>
                  </a:ext>
                </a:extLst>
              </a:tr>
              <a:tr h="324000">
                <a:tc>
                  <a:txBody>
                    <a:bodyPr/>
                    <a:lstStyle/>
                    <a:p>
                      <a:r>
                        <a:rPr lang="sv-SE" sz="1400" dirty="0"/>
                        <a:t>F14</a:t>
                      </a:r>
                    </a:p>
                  </a:txBody>
                  <a:tcPr/>
                </a:tc>
                <a:tc>
                  <a:txBody>
                    <a:bodyPr/>
                    <a:lstStyle/>
                    <a:p>
                      <a:r>
                        <a:rPr lang="sv-SE" sz="1400" dirty="0"/>
                        <a:t>Ja</a:t>
                      </a:r>
                    </a:p>
                  </a:txBody>
                  <a:tcPr/>
                </a:tc>
                <a:extLst>
                  <a:ext uri="{0D108BD9-81ED-4DB2-BD59-A6C34878D82A}">
                    <a16:rowId xmlns:a16="http://schemas.microsoft.com/office/drawing/2014/main" val="3242872139"/>
                  </a:ext>
                </a:extLst>
              </a:tr>
              <a:tr h="324000">
                <a:tc>
                  <a:txBody>
                    <a:bodyPr/>
                    <a:lstStyle/>
                    <a:p>
                      <a:r>
                        <a:rPr lang="sv-SE" sz="1400" dirty="0"/>
                        <a:t>F13</a:t>
                      </a:r>
                    </a:p>
                  </a:txBody>
                  <a:tcPr/>
                </a:tc>
                <a:tc>
                  <a:txBody>
                    <a:bodyPr/>
                    <a:lstStyle/>
                    <a:p>
                      <a:r>
                        <a:rPr lang="sv-SE" sz="1400" dirty="0"/>
                        <a:t>Ja</a:t>
                      </a:r>
                    </a:p>
                  </a:txBody>
                  <a:tcPr/>
                </a:tc>
                <a:extLst>
                  <a:ext uri="{0D108BD9-81ED-4DB2-BD59-A6C34878D82A}">
                    <a16:rowId xmlns:a16="http://schemas.microsoft.com/office/drawing/2014/main" val="1193846363"/>
                  </a:ext>
                </a:extLst>
              </a:tr>
              <a:tr h="324000">
                <a:tc>
                  <a:txBody>
                    <a:bodyPr/>
                    <a:lstStyle/>
                    <a:p>
                      <a:r>
                        <a:rPr lang="sv-SE" sz="1400" dirty="0"/>
                        <a:t>P18</a:t>
                      </a:r>
                    </a:p>
                  </a:txBody>
                  <a:tcPr/>
                </a:tc>
                <a:tc>
                  <a:txBody>
                    <a:bodyPr/>
                    <a:lstStyle/>
                    <a:p>
                      <a:endParaRPr lang="sv-SE" sz="1400" dirty="0"/>
                    </a:p>
                  </a:txBody>
                  <a:tcPr/>
                </a:tc>
                <a:extLst>
                  <a:ext uri="{0D108BD9-81ED-4DB2-BD59-A6C34878D82A}">
                    <a16:rowId xmlns:a16="http://schemas.microsoft.com/office/drawing/2014/main" val="311898533"/>
                  </a:ext>
                </a:extLst>
              </a:tr>
              <a:tr h="324000">
                <a:tc>
                  <a:txBody>
                    <a:bodyPr/>
                    <a:lstStyle/>
                    <a:p>
                      <a:r>
                        <a:rPr lang="sv-SE" sz="1400" dirty="0"/>
                        <a:t>P17</a:t>
                      </a:r>
                    </a:p>
                  </a:txBody>
                  <a:tcPr/>
                </a:tc>
                <a:tc>
                  <a:txBody>
                    <a:bodyPr/>
                    <a:lstStyle/>
                    <a:p>
                      <a:r>
                        <a:rPr lang="sv-SE" sz="1400" dirty="0"/>
                        <a:t>Ja</a:t>
                      </a:r>
                    </a:p>
                  </a:txBody>
                  <a:tcPr/>
                </a:tc>
                <a:extLst>
                  <a:ext uri="{0D108BD9-81ED-4DB2-BD59-A6C34878D82A}">
                    <a16:rowId xmlns:a16="http://schemas.microsoft.com/office/drawing/2014/main" val="3934329956"/>
                  </a:ext>
                </a:extLst>
              </a:tr>
              <a:tr h="324000">
                <a:tc>
                  <a:txBody>
                    <a:bodyPr/>
                    <a:lstStyle/>
                    <a:p>
                      <a:r>
                        <a:rPr lang="sv-SE" sz="1400" dirty="0"/>
                        <a:t>P16</a:t>
                      </a:r>
                    </a:p>
                  </a:txBody>
                  <a:tcPr/>
                </a:tc>
                <a:tc>
                  <a:txBody>
                    <a:bodyPr/>
                    <a:lstStyle/>
                    <a:p>
                      <a:endParaRPr lang="sv-SE" sz="1400" dirty="0"/>
                    </a:p>
                  </a:txBody>
                  <a:tcPr/>
                </a:tc>
                <a:extLst>
                  <a:ext uri="{0D108BD9-81ED-4DB2-BD59-A6C34878D82A}">
                    <a16:rowId xmlns:a16="http://schemas.microsoft.com/office/drawing/2014/main" val="3469819591"/>
                  </a:ext>
                </a:extLst>
              </a:tr>
              <a:tr h="324000">
                <a:tc>
                  <a:txBody>
                    <a:bodyPr/>
                    <a:lstStyle/>
                    <a:p>
                      <a:r>
                        <a:rPr lang="sv-SE" sz="1400" dirty="0"/>
                        <a:t>P15</a:t>
                      </a:r>
                    </a:p>
                  </a:txBody>
                  <a:tcPr/>
                </a:tc>
                <a:tc>
                  <a:txBody>
                    <a:bodyPr/>
                    <a:lstStyle/>
                    <a:p>
                      <a:r>
                        <a:rPr lang="sv-SE" sz="1400" dirty="0"/>
                        <a:t>Ja</a:t>
                      </a:r>
                    </a:p>
                  </a:txBody>
                  <a:tcPr/>
                </a:tc>
                <a:extLst>
                  <a:ext uri="{0D108BD9-81ED-4DB2-BD59-A6C34878D82A}">
                    <a16:rowId xmlns:a16="http://schemas.microsoft.com/office/drawing/2014/main" val="305093559"/>
                  </a:ext>
                </a:extLst>
              </a:tr>
              <a:tr h="324000">
                <a:tc>
                  <a:txBody>
                    <a:bodyPr/>
                    <a:lstStyle/>
                    <a:p>
                      <a:r>
                        <a:rPr lang="sv-SE" sz="1400" dirty="0"/>
                        <a:t>P14</a:t>
                      </a:r>
                    </a:p>
                  </a:txBody>
                  <a:tcPr/>
                </a:tc>
                <a:tc>
                  <a:txBody>
                    <a:bodyPr/>
                    <a:lstStyle/>
                    <a:p>
                      <a:r>
                        <a:rPr lang="sv-SE" sz="1400" dirty="0"/>
                        <a:t>Ja</a:t>
                      </a:r>
                    </a:p>
                  </a:txBody>
                  <a:tcPr/>
                </a:tc>
                <a:extLst>
                  <a:ext uri="{0D108BD9-81ED-4DB2-BD59-A6C34878D82A}">
                    <a16:rowId xmlns:a16="http://schemas.microsoft.com/office/drawing/2014/main" val="3876713285"/>
                  </a:ext>
                </a:extLst>
              </a:tr>
              <a:tr h="324000">
                <a:tc>
                  <a:txBody>
                    <a:bodyPr/>
                    <a:lstStyle/>
                    <a:p>
                      <a:r>
                        <a:rPr lang="sv-SE" sz="1400" dirty="0"/>
                        <a:t>P13</a:t>
                      </a:r>
                    </a:p>
                  </a:txBody>
                  <a:tcPr/>
                </a:tc>
                <a:tc>
                  <a:txBody>
                    <a:bodyPr/>
                    <a:lstStyle/>
                    <a:p>
                      <a:r>
                        <a:rPr lang="sv-SE" sz="1400" dirty="0"/>
                        <a:t>Ja</a:t>
                      </a:r>
                    </a:p>
                  </a:txBody>
                  <a:tcPr/>
                </a:tc>
                <a:extLst>
                  <a:ext uri="{0D108BD9-81ED-4DB2-BD59-A6C34878D82A}">
                    <a16:rowId xmlns:a16="http://schemas.microsoft.com/office/drawing/2014/main" val="3957690599"/>
                  </a:ext>
                </a:extLst>
              </a:tr>
              <a:tr h="324000">
                <a:tc>
                  <a:txBody>
                    <a:bodyPr/>
                    <a:lstStyle/>
                    <a:p>
                      <a:r>
                        <a:rPr lang="sv-SE" sz="1400" dirty="0"/>
                        <a:t>P/F12</a:t>
                      </a:r>
                    </a:p>
                  </a:txBody>
                  <a:tcPr/>
                </a:tc>
                <a:tc>
                  <a:txBody>
                    <a:bodyPr/>
                    <a:lstStyle/>
                    <a:p>
                      <a:r>
                        <a:rPr lang="sv-SE" sz="1400" dirty="0"/>
                        <a:t>Ja</a:t>
                      </a:r>
                    </a:p>
                  </a:txBody>
                  <a:tcPr/>
                </a:tc>
                <a:extLst>
                  <a:ext uri="{0D108BD9-81ED-4DB2-BD59-A6C34878D82A}">
                    <a16:rowId xmlns:a16="http://schemas.microsoft.com/office/drawing/2014/main" val="3070262680"/>
                  </a:ext>
                </a:extLst>
              </a:tr>
              <a:tr h="324000">
                <a:tc>
                  <a:txBody>
                    <a:bodyPr/>
                    <a:lstStyle/>
                    <a:p>
                      <a:r>
                        <a:rPr lang="sv-SE" sz="1400" dirty="0"/>
                        <a:t>P11</a:t>
                      </a:r>
                    </a:p>
                  </a:txBody>
                  <a:tcPr/>
                </a:tc>
                <a:tc>
                  <a:txBody>
                    <a:bodyPr/>
                    <a:lstStyle/>
                    <a:p>
                      <a:r>
                        <a:rPr lang="sv-SE" sz="1400" dirty="0"/>
                        <a:t>Ja</a:t>
                      </a:r>
                    </a:p>
                  </a:txBody>
                  <a:tcPr/>
                </a:tc>
                <a:extLst>
                  <a:ext uri="{0D108BD9-81ED-4DB2-BD59-A6C34878D82A}">
                    <a16:rowId xmlns:a16="http://schemas.microsoft.com/office/drawing/2014/main" val="1397206030"/>
                  </a:ext>
                </a:extLst>
              </a:tr>
              <a:tr h="324000">
                <a:tc>
                  <a:txBody>
                    <a:bodyPr/>
                    <a:lstStyle/>
                    <a:p>
                      <a:r>
                        <a:rPr lang="sv-SE" sz="1400" dirty="0"/>
                        <a:t>P09/10</a:t>
                      </a:r>
                    </a:p>
                  </a:txBody>
                  <a:tcPr/>
                </a:tc>
                <a:tc>
                  <a:txBody>
                    <a:bodyPr/>
                    <a:lstStyle/>
                    <a:p>
                      <a:r>
                        <a:rPr lang="sv-SE" sz="1400" dirty="0"/>
                        <a:t>Ja</a:t>
                      </a:r>
                    </a:p>
                  </a:txBody>
                  <a:tcPr/>
                </a:tc>
                <a:extLst>
                  <a:ext uri="{0D108BD9-81ED-4DB2-BD59-A6C34878D82A}">
                    <a16:rowId xmlns:a16="http://schemas.microsoft.com/office/drawing/2014/main" val="2089572177"/>
                  </a:ext>
                </a:extLst>
              </a:tr>
            </a:tbl>
          </a:graphicData>
        </a:graphic>
      </p:graphicFrame>
    </p:spTree>
    <p:extLst>
      <p:ext uri="{BB962C8B-B14F-4D97-AF65-F5344CB8AC3E}">
        <p14:creationId xmlns:p14="http://schemas.microsoft.com/office/powerpoint/2010/main" val="380575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D3782-D601-307D-F5EB-8A3F253E98F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C2854BE-3D78-26B1-7637-AA05BFA703F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Inför halltidsansökningar</a:t>
            </a:r>
            <a:r>
              <a:rPr lang="sv-SE" sz="2000" dirty="0">
                <a:solidFill>
                  <a:srgbClr val="FFFF00"/>
                </a:solidFill>
              </a:rPr>
              <a:t>						2025-04-23</a:t>
            </a:r>
          </a:p>
        </p:txBody>
      </p:sp>
      <p:sp>
        <p:nvSpPr>
          <p:cNvPr id="3" name="Underrubrik 2">
            <a:extLst>
              <a:ext uri="{FF2B5EF4-FFF2-40B4-BE49-F238E27FC236}">
                <a16:creationId xmlns:a16="http://schemas.microsoft.com/office/drawing/2014/main" id="{23922004-6756-34A4-BD9C-CC55496FB1FD}"/>
              </a:ext>
            </a:extLst>
          </p:cNvPr>
          <p:cNvSpPr>
            <a:spLocks noGrp="1"/>
          </p:cNvSpPr>
          <p:nvPr>
            <p:ph type="subTitle" idx="1"/>
          </p:nvPr>
        </p:nvSpPr>
        <p:spPr>
          <a:xfrm>
            <a:off x="395536" y="2115176"/>
            <a:ext cx="8368982" cy="4531372"/>
          </a:xfrm>
        </p:spPr>
        <p:txBody>
          <a:bodyPr>
            <a:normAutofit lnSpcReduction="10000"/>
          </a:bodyPr>
          <a:lstStyle/>
          <a:p>
            <a:pPr algn="l"/>
            <a:r>
              <a:rPr lang="sv-SE" sz="2200" dirty="0">
                <a:solidFill>
                  <a:schemeClr val="tx1"/>
                </a:solidFill>
              </a:rPr>
              <a:t>Vi har ansökt om </a:t>
            </a:r>
            <a:r>
              <a:rPr lang="sv-SE" sz="2200" b="1" dirty="0">
                <a:solidFill>
                  <a:schemeClr val="tx1"/>
                </a:solidFill>
              </a:rPr>
              <a:t>samma uppsättning tider som denna säsong</a:t>
            </a:r>
          </a:p>
          <a:p>
            <a:pPr lvl="4" algn="l"/>
            <a:r>
              <a:rPr lang="sv-SE" dirty="0">
                <a:solidFill>
                  <a:schemeClr val="tx1"/>
                </a:solidFill>
              </a:rPr>
              <a:t>Måndag, torsdag 		| Enstaka entimmes-pass </a:t>
            </a:r>
          </a:p>
          <a:p>
            <a:pPr lvl="4" algn="l"/>
            <a:r>
              <a:rPr lang="sv-SE" dirty="0">
                <a:solidFill>
                  <a:schemeClr val="tx1"/>
                </a:solidFill>
              </a:rPr>
              <a:t>Tisdag, onsdag, fredag, 	| Flera entimmes-pass</a:t>
            </a:r>
            <a:br>
              <a:rPr lang="sv-SE" dirty="0">
                <a:solidFill>
                  <a:schemeClr val="tx1"/>
                </a:solidFill>
              </a:rPr>
            </a:br>
            <a:r>
              <a:rPr lang="sv-SE" dirty="0">
                <a:solidFill>
                  <a:schemeClr val="tx1"/>
                </a:solidFill>
              </a:rPr>
              <a:t>lördag, söndag	</a:t>
            </a:r>
          </a:p>
          <a:p>
            <a:pPr lvl="4" algn="l"/>
            <a:br>
              <a:rPr lang="sv-SE" dirty="0">
                <a:solidFill>
                  <a:schemeClr val="tx1"/>
                </a:solidFill>
              </a:rPr>
            </a:br>
            <a:r>
              <a:rPr lang="sv-SE" dirty="0">
                <a:solidFill>
                  <a:schemeClr val="tx1"/>
                </a:solidFill>
              </a:rPr>
              <a:t>Måndag, söndag		| Flera entimmes-pass </a:t>
            </a:r>
          </a:p>
          <a:p>
            <a:pPr lvl="4" algn="l"/>
            <a:r>
              <a:rPr lang="sv-SE" dirty="0">
                <a:solidFill>
                  <a:schemeClr val="tx1"/>
                </a:solidFill>
              </a:rPr>
              <a:t>Tisdag, onsdag, torsdag	| Ett par entimmes-pass</a:t>
            </a:r>
          </a:p>
          <a:p>
            <a:pPr lvl="4" algn="l"/>
            <a:endParaRPr lang="sv-SE" dirty="0">
              <a:solidFill>
                <a:schemeClr val="tx1"/>
              </a:solidFill>
            </a:endParaRPr>
          </a:p>
          <a:p>
            <a:pPr lvl="4" algn="l"/>
            <a:r>
              <a:rPr lang="sv-SE" dirty="0">
                <a:solidFill>
                  <a:schemeClr val="tx1"/>
                </a:solidFill>
              </a:rPr>
              <a:t>Onsdag, fredag		| Enstaka entimmes-pass</a:t>
            </a:r>
          </a:p>
          <a:p>
            <a:pPr lvl="4" algn="l"/>
            <a:endParaRPr lang="sv-SE" dirty="0">
              <a:solidFill>
                <a:schemeClr val="tx1"/>
              </a:solidFill>
            </a:endParaRPr>
          </a:p>
          <a:p>
            <a:pPr lvl="4" algn="l"/>
            <a:endParaRPr lang="sv-SE" dirty="0">
              <a:solidFill>
                <a:schemeClr val="tx1"/>
              </a:solidFill>
            </a:endParaRPr>
          </a:p>
          <a:p>
            <a:pPr lvl="4" algn="l"/>
            <a:r>
              <a:rPr lang="sv-SE" b="1" dirty="0">
                <a:solidFill>
                  <a:schemeClr val="tx1"/>
                </a:solidFill>
              </a:rPr>
              <a:t>Nytt för i år! </a:t>
            </a:r>
            <a:r>
              <a:rPr lang="sv-SE" dirty="0">
                <a:solidFill>
                  <a:schemeClr val="tx1"/>
                </a:solidFill>
              </a:rPr>
              <a:t>Vi har kunnat söka tider via IFU Arena på samma premisser som ägarföreningar (Ungdomar: kl. 16-18)</a:t>
            </a:r>
            <a:endParaRPr lang="sv-SE" sz="2200" dirty="0">
              <a:solidFill>
                <a:schemeClr val="tx1"/>
              </a:solidFill>
            </a:endParaRPr>
          </a:p>
        </p:txBody>
      </p:sp>
      <p:pic>
        <p:nvPicPr>
          <p:cNvPr id="1026" name="Picture 2" descr="http://www.uppsalafotboll.se/widget/getClubMark.asp?O=11490&amp;I=15&amp;S=140">
            <a:extLst>
              <a:ext uri="{FF2B5EF4-FFF2-40B4-BE49-F238E27FC236}">
                <a16:creationId xmlns:a16="http://schemas.microsoft.com/office/drawing/2014/main" id="{E2659476-E9BB-A74C-C008-0CDFB05A4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D1207404-3CBF-29B6-BF3D-1178EF9D79A8}"/>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
        <p:nvSpPr>
          <p:cNvPr id="5" name="Rectangle: Diagonal Corners Rounded 4">
            <a:extLst>
              <a:ext uri="{FF2B5EF4-FFF2-40B4-BE49-F238E27FC236}">
                <a16:creationId xmlns:a16="http://schemas.microsoft.com/office/drawing/2014/main" id="{FE2A7281-0018-EC9A-2206-3375AC69CA6B}"/>
              </a:ext>
            </a:extLst>
          </p:cNvPr>
          <p:cNvSpPr/>
          <p:nvPr/>
        </p:nvSpPr>
        <p:spPr>
          <a:xfrm rot="10800000" flipV="1">
            <a:off x="664545" y="2583852"/>
            <a:ext cx="1368152" cy="747243"/>
          </a:xfrm>
          <a:prstGeom prst="round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v-SE" dirty="0"/>
              <a:t>Bälinge</a:t>
            </a:r>
          </a:p>
        </p:txBody>
      </p:sp>
      <p:sp>
        <p:nvSpPr>
          <p:cNvPr id="6" name="Rectangle: Diagonal Corners Rounded 5">
            <a:extLst>
              <a:ext uri="{FF2B5EF4-FFF2-40B4-BE49-F238E27FC236}">
                <a16:creationId xmlns:a16="http://schemas.microsoft.com/office/drawing/2014/main" id="{F0E12AC4-FB72-37FA-5AE7-A02D0E3E1CC8}"/>
              </a:ext>
            </a:extLst>
          </p:cNvPr>
          <p:cNvSpPr/>
          <p:nvPr/>
        </p:nvSpPr>
        <p:spPr>
          <a:xfrm rot="10800000" flipV="1">
            <a:off x="664545" y="3799772"/>
            <a:ext cx="1368152" cy="493324"/>
          </a:xfrm>
          <a:prstGeom prst="round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v-SE" dirty="0"/>
              <a:t>Vattholma</a:t>
            </a:r>
          </a:p>
        </p:txBody>
      </p:sp>
      <p:sp>
        <p:nvSpPr>
          <p:cNvPr id="7" name="Rectangle: Diagonal Corners Rounded 6">
            <a:extLst>
              <a:ext uri="{FF2B5EF4-FFF2-40B4-BE49-F238E27FC236}">
                <a16:creationId xmlns:a16="http://schemas.microsoft.com/office/drawing/2014/main" id="{27B37110-9E41-C843-26A6-D223B2AE3624}"/>
              </a:ext>
            </a:extLst>
          </p:cNvPr>
          <p:cNvSpPr/>
          <p:nvPr/>
        </p:nvSpPr>
        <p:spPr>
          <a:xfrm rot="10800000" flipV="1">
            <a:off x="676836" y="4761772"/>
            <a:ext cx="1368152" cy="323412"/>
          </a:xfrm>
          <a:prstGeom prst="round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v-SE" dirty="0"/>
              <a:t>Tunaberg</a:t>
            </a:r>
          </a:p>
        </p:txBody>
      </p:sp>
      <p:sp>
        <p:nvSpPr>
          <p:cNvPr id="8" name="Rectangle: Diagonal Corners Rounded 7">
            <a:extLst>
              <a:ext uri="{FF2B5EF4-FFF2-40B4-BE49-F238E27FC236}">
                <a16:creationId xmlns:a16="http://schemas.microsoft.com/office/drawing/2014/main" id="{693E250B-61B1-8635-23E7-0E2F86B449D1}"/>
              </a:ext>
            </a:extLst>
          </p:cNvPr>
          <p:cNvSpPr/>
          <p:nvPr/>
        </p:nvSpPr>
        <p:spPr>
          <a:xfrm rot="10800000" flipV="1">
            <a:off x="664545" y="5746842"/>
            <a:ext cx="1368152" cy="562478"/>
          </a:xfrm>
          <a:prstGeom prst="round2DiagRect">
            <a:avLst/>
          </a:prstGeom>
          <a:solidFill>
            <a:srgbClr val="FFFF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v-SE" dirty="0">
                <a:solidFill>
                  <a:schemeClr val="tx1"/>
                </a:solidFill>
              </a:rPr>
              <a:t>IFU Arena</a:t>
            </a:r>
          </a:p>
        </p:txBody>
      </p:sp>
    </p:spTree>
    <p:extLst>
      <p:ext uri="{BB962C8B-B14F-4D97-AF65-F5344CB8AC3E}">
        <p14:creationId xmlns:p14="http://schemas.microsoft.com/office/powerpoint/2010/main" val="225845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2F8B-6C65-0BAB-7435-F28C72016DD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4C1A96B-DB0D-8952-5F42-D596002E0FFC}"/>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Inför halltidsansökningar</a:t>
            </a:r>
            <a:r>
              <a:rPr lang="sv-SE" sz="2000" dirty="0">
                <a:solidFill>
                  <a:srgbClr val="FFFF00"/>
                </a:solidFill>
              </a:rPr>
              <a:t>						2025-04-23</a:t>
            </a:r>
          </a:p>
        </p:txBody>
      </p:sp>
      <p:sp>
        <p:nvSpPr>
          <p:cNvPr id="3" name="Underrubrik 2">
            <a:extLst>
              <a:ext uri="{FF2B5EF4-FFF2-40B4-BE49-F238E27FC236}">
                <a16:creationId xmlns:a16="http://schemas.microsoft.com/office/drawing/2014/main" id="{C1EB5F0C-34EF-0974-D8DE-17C6A71BBD03}"/>
              </a:ext>
            </a:extLst>
          </p:cNvPr>
          <p:cNvSpPr>
            <a:spLocks noGrp="1"/>
          </p:cNvSpPr>
          <p:nvPr>
            <p:ph type="subTitle" idx="1"/>
          </p:nvPr>
        </p:nvSpPr>
        <p:spPr>
          <a:xfrm>
            <a:off x="395536" y="2115176"/>
            <a:ext cx="7904826" cy="4531372"/>
          </a:xfrm>
        </p:spPr>
        <p:txBody>
          <a:bodyPr>
            <a:normAutofit/>
          </a:bodyPr>
          <a:lstStyle/>
          <a:p>
            <a:pPr algn="l"/>
            <a:r>
              <a:rPr lang="sv-SE" sz="2200" b="1" dirty="0">
                <a:solidFill>
                  <a:schemeClr val="tx1"/>
                </a:solidFill>
              </a:rPr>
              <a:t>Sent juli		</a:t>
            </a:r>
            <a:r>
              <a:rPr lang="sv-SE" sz="2200" dirty="0">
                <a:solidFill>
                  <a:schemeClr val="tx1"/>
                </a:solidFill>
              </a:rPr>
              <a:t>Preliminär tidfördelning sätts samman av 			kommitténs hallansvariga</a:t>
            </a:r>
            <a:br>
              <a:rPr lang="sv-SE" sz="2200" dirty="0">
                <a:solidFill>
                  <a:schemeClr val="tx1"/>
                </a:solidFill>
              </a:rPr>
            </a:br>
            <a:endParaRPr lang="sv-SE" sz="2200" dirty="0">
              <a:solidFill>
                <a:schemeClr val="tx1"/>
              </a:solidFill>
            </a:endParaRPr>
          </a:p>
          <a:p>
            <a:pPr algn="l"/>
            <a:r>
              <a:rPr lang="sv-SE" sz="2200" b="1" dirty="0">
                <a:solidFill>
                  <a:schemeClr val="tx1"/>
                </a:solidFill>
              </a:rPr>
              <a:t>Början augusti		</a:t>
            </a:r>
            <a:r>
              <a:rPr lang="sv-SE" sz="2200" dirty="0">
                <a:solidFill>
                  <a:schemeClr val="tx1"/>
                </a:solidFill>
              </a:rPr>
              <a:t>Önskemål tas in från lagen via lagens 				kommittérepresentanter</a:t>
            </a:r>
            <a:br>
              <a:rPr lang="sv-SE" sz="2200" dirty="0">
                <a:solidFill>
                  <a:schemeClr val="tx1"/>
                </a:solidFill>
              </a:rPr>
            </a:br>
            <a:endParaRPr lang="sv-SE" sz="2200" dirty="0">
              <a:solidFill>
                <a:schemeClr val="tx1"/>
              </a:solidFill>
            </a:endParaRPr>
          </a:p>
          <a:p>
            <a:pPr algn="l"/>
            <a:r>
              <a:rPr lang="sv-SE" sz="2200" b="1" dirty="0">
                <a:solidFill>
                  <a:schemeClr val="tx1"/>
                </a:solidFill>
              </a:rPr>
              <a:t>Mitten augusti		</a:t>
            </a:r>
            <a:r>
              <a:rPr lang="sv-SE" sz="2200" dirty="0">
                <a:solidFill>
                  <a:schemeClr val="tx1"/>
                </a:solidFill>
              </a:rPr>
              <a:t>Kommittén fastställer tidfördelningen</a:t>
            </a:r>
            <a:br>
              <a:rPr lang="sv-SE" sz="2200" dirty="0">
                <a:solidFill>
                  <a:schemeClr val="tx1"/>
                </a:solidFill>
              </a:rPr>
            </a:br>
            <a:endParaRPr lang="sv-SE" sz="2200" dirty="0">
              <a:solidFill>
                <a:schemeClr val="tx1"/>
              </a:solidFill>
            </a:endParaRPr>
          </a:p>
          <a:p>
            <a:pPr algn="l"/>
            <a:r>
              <a:rPr lang="sv-SE" sz="2200" b="1" dirty="0">
                <a:solidFill>
                  <a:schemeClr val="tx1"/>
                </a:solidFill>
              </a:rPr>
              <a:t>18 augusti		</a:t>
            </a:r>
            <a:r>
              <a:rPr lang="sv-SE" sz="2200" dirty="0">
                <a:solidFill>
                  <a:schemeClr val="tx1"/>
                </a:solidFill>
              </a:rPr>
              <a:t>Tider på IFU börjar gälla</a:t>
            </a:r>
            <a:br>
              <a:rPr lang="sv-SE" sz="2200" dirty="0">
                <a:solidFill>
                  <a:schemeClr val="tx1"/>
                </a:solidFill>
              </a:rPr>
            </a:br>
            <a:endParaRPr lang="sv-SE" sz="2200" dirty="0">
              <a:solidFill>
                <a:schemeClr val="tx1"/>
              </a:solidFill>
            </a:endParaRPr>
          </a:p>
          <a:p>
            <a:pPr algn="l"/>
            <a:r>
              <a:rPr lang="sv-SE" sz="2200" b="1" dirty="0">
                <a:solidFill>
                  <a:schemeClr val="tx1"/>
                </a:solidFill>
              </a:rPr>
              <a:t>19 augusti		</a:t>
            </a:r>
            <a:r>
              <a:rPr lang="sv-SE" sz="2200" dirty="0">
                <a:solidFill>
                  <a:schemeClr val="tx1"/>
                </a:solidFill>
              </a:rPr>
              <a:t>Tider på kommunens hallar börjar gälla</a:t>
            </a:r>
          </a:p>
          <a:p>
            <a:pPr algn="l"/>
            <a:endParaRPr lang="sv-SE" sz="2200" b="1" dirty="0">
              <a:solidFill>
                <a:schemeClr val="tx1"/>
              </a:solidFill>
            </a:endParaRPr>
          </a:p>
          <a:p>
            <a:pPr marL="342900" indent="-342900" algn="l">
              <a:buFont typeface="Arial" panose="020B0604020202020204" pitchFamily="34" charset="0"/>
              <a:buChar char="•"/>
            </a:pPr>
            <a:endParaRPr lang="sv-SE" sz="2200" b="1" dirty="0">
              <a:solidFill>
                <a:schemeClr val="tx1"/>
              </a:solidFill>
            </a:endParaRPr>
          </a:p>
          <a:p>
            <a:pPr algn="l"/>
            <a:endParaRPr lang="sv-SE" sz="2200" dirty="0">
              <a:solidFill>
                <a:schemeClr val="tx1"/>
              </a:solidFill>
            </a:endParaRPr>
          </a:p>
        </p:txBody>
      </p:sp>
      <p:pic>
        <p:nvPicPr>
          <p:cNvPr id="1026" name="Picture 2" descr="http://www.uppsalafotboll.se/widget/getClubMark.asp?O=11490&amp;I=15&amp;S=140">
            <a:extLst>
              <a:ext uri="{FF2B5EF4-FFF2-40B4-BE49-F238E27FC236}">
                <a16:creationId xmlns:a16="http://schemas.microsoft.com/office/drawing/2014/main" id="{35A84421-311E-8542-57E3-5C7AD35E8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9EE29BA2-6179-A322-4660-FC634EC1903C}"/>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Tree>
    <p:extLst>
      <p:ext uri="{BB962C8B-B14F-4D97-AF65-F5344CB8AC3E}">
        <p14:creationId xmlns:p14="http://schemas.microsoft.com/office/powerpoint/2010/main" val="395862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641C-DEEE-C532-CBEC-67AE62D6628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B60DED4-22CA-7E5C-B37B-D32D5C067957}"/>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Inför halltidsansökningar</a:t>
            </a:r>
            <a:r>
              <a:rPr lang="sv-SE" sz="2000" dirty="0">
                <a:solidFill>
                  <a:srgbClr val="FFFF00"/>
                </a:solidFill>
              </a:rPr>
              <a:t>						2025-04-23</a:t>
            </a:r>
          </a:p>
        </p:txBody>
      </p:sp>
      <p:sp>
        <p:nvSpPr>
          <p:cNvPr id="3" name="Underrubrik 2">
            <a:extLst>
              <a:ext uri="{FF2B5EF4-FFF2-40B4-BE49-F238E27FC236}">
                <a16:creationId xmlns:a16="http://schemas.microsoft.com/office/drawing/2014/main" id="{54B2007C-A46B-FDD8-5FEB-0F9A92E82711}"/>
              </a:ext>
            </a:extLst>
          </p:cNvPr>
          <p:cNvSpPr>
            <a:spLocks noGrp="1"/>
          </p:cNvSpPr>
          <p:nvPr>
            <p:ph type="subTitle" idx="1"/>
          </p:nvPr>
        </p:nvSpPr>
        <p:spPr>
          <a:xfrm>
            <a:off x="395536" y="2115176"/>
            <a:ext cx="7904826" cy="4531372"/>
          </a:xfrm>
        </p:spPr>
        <p:txBody>
          <a:bodyPr>
            <a:normAutofit/>
          </a:bodyPr>
          <a:lstStyle/>
          <a:p>
            <a:pPr algn="l"/>
            <a:r>
              <a:rPr lang="sv-SE" sz="2200" b="1" dirty="0">
                <a:solidFill>
                  <a:schemeClr val="tx1"/>
                </a:solidFill>
              </a:rPr>
              <a:t>Generellt </a:t>
            </a:r>
            <a:r>
              <a:rPr lang="sv-SE" sz="2200" b="1" u="sng" dirty="0" err="1">
                <a:solidFill>
                  <a:schemeClr val="tx1"/>
                </a:solidFill>
              </a:rPr>
              <a:t>preliminärfördelas</a:t>
            </a:r>
            <a:r>
              <a:rPr lang="sv-SE" sz="2200" b="1" dirty="0">
                <a:solidFill>
                  <a:schemeClr val="tx1"/>
                </a:solidFill>
              </a:rPr>
              <a:t> halltider enligt nedan</a:t>
            </a:r>
            <a:endParaRPr lang="sv-SE" sz="2200" dirty="0">
              <a:solidFill>
                <a:schemeClr val="tx1"/>
              </a:solidFill>
            </a:endParaRPr>
          </a:p>
          <a:p>
            <a:pPr marL="342900" indent="-342900" algn="l">
              <a:buFont typeface="Arial" panose="020B0604020202020204" pitchFamily="34" charset="0"/>
              <a:buChar char="•"/>
            </a:pPr>
            <a:r>
              <a:rPr lang="sv-SE" sz="2200" dirty="0">
                <a:solidFill>
                  <a:schemeClr val="tx1"/>
                </a:solidFill>
              </a:rPr>
              <a:t>Nystartade lag får ett varsitt träningstillfälle på helg. Vanligtvis brukar man </a:t>
            </a:r>
            <a:r>
              <a:rPr lang="sv-SE" sz="2200" dirty="0" err="1">
                <a:solidFill>
                  <a:schemeClr val="tx1"/>
                </a:solidFill>
              </a:rPr>
              <a:t>rampa</a:t>
            </a:r>
            <a:r>
              <a:rPr lang="sv-SE" sz="2200" dirty="0">
                <a:solidFill>
                  <a:schemeClr val="tx1"/>
                </a:solidFill>
              </a:rPr>
              <a:t> upp till två träningar i veckan år 3.</a:t>
            </a:r>
          </a:p>
          <a:p>
            <a:pPr marL="342900" indent="-342900" algn="l">
              <a:buFont typeface="Arial" panose="020B0604020202020204" pitchFamily="34" charset="0"/>
              <a:buChar char="•"/>
            </a:pPr>
            <a:r>
              <a:rPr lang="sv-SE" sz="2200" dirty="0">
                <a:solidFill>
                  <a:schemeClr val="tx1"/>
                </a:solidFill>
              </a:rPr>
              <a:t>På vardagar fördelas halltiderna efter lagets ålder. Yngre lag får tidiga tider och senare ju äldre laget är.</a:t>
            </a:r>
          </a:p>
          <a:p>
            <a:pPr marL="800100" lvl="1" indent="-342900" algn="l">
              <a:buFont typeface="Arial" panose="020B0604020202020204" pitchFamily="34" charset="0"/>
              <a:buChar char="•"/>
            </a:pPr>
            <a:r>
              <a:rPr lang="sv-SE" sz="2000" dirty="0">
                <a:solidFill>
                  <a:schemeClr val="tx1"/>
                </a:solidFill>
              </a:rPr>
              <a:t>För att ha något att utgå ifrån tar vi därför fjolårets tidfördelning och senarelägger starttiden med en timme för varje lag.</a:t>
            </a:r>
          </a:p>
          <a:p>
            <a:pPr algn="l"/>
            <a:r>
              <a:rPr lang="sv-SE" sz="2200" dirty="0">
                <a:solidFill>
                  <a:schemeClr val="tx1"/>
                </a:solidFill>
              </a:rPr>
              <a:t>Efter den preliminära fördelningen är gjord skickas listan ut till lagens kommittérepresentanter </a:t>
            </a:r>
            <a:r>
              <a:rPr lang="sv-SE" sz="2200" b="1" dirty="0">
                <a:solidFill>
                  <a:schemeClr val="tx1"/>
                </a:solidFill>
              </a:rPr>
              <a:t>för att få feedback från lagen</a:t>
            </a:r>
            <a:r>
              <a:rPr lang="sv-SE" sz="2200" dirty="0">
                <a:solidFill>
                  <a:schemeClr val="tx1"/>
                </a:solidFill>
              </a:rPr>
              <a:t>.</a:t>
            </a:r>
          </a:p>
          <a:p>
            <a:pPr marL="285750" indent="-285750" algn="l">
              <a:buFont typeface="Arial" panose="020B0604020202020204" pitchFamily="34" charset="0"/>
              <a:buChar char="•"/>
            </a:pPr>
            <a:r>
              <a:rPr lang="sv-SE" sz="2200" dirty="0">
                <a:solidFill>
                  <a:schemeClr val="tx1"/>
                </a:solidFill>
              </a:rPr>
              <a:t>Kommittén arrangerar sedan ett tidfördelningsmöte för att fastställa fördelningen.</a:t>
            </a:r>
            <a:endParaRPr lang="sv-SE" sz="1800" dirty="0">
              <a:solidFill>
                <a:schemeClr val="tx1"/>
              </a:solidFill>
            </a:endParaRPr>
          </a:p>
          <a:p>
            <a:pPr marL="342900" indent="-342900" algn="l">
              <a:buFont typeface="Arial" panose="020B0604020202020204" pitchFamily="34" charset="0"/>
              <a:buChar char="•"/>
            </a:pPr>
            <a:endParaRPr lang="sv-SE" sz="2200" dirty="0">
              <a:solidFill>
                <a:schemeClr val="tx1"/>
              </a:solidFill>
            </a:endParaRPr>
          </a:p>
          <a:p>
            <a:pPr marL="342900" indent="-342900" algn="l">
              <a:buFont typeface="Arial" panose="020B0604020202020204" pitchFamily="34" charset="0"/>
              <a:buChar char="•"/>
            </a:pPr>
            <a:endParaRPr lang="sv-SE" sz="2200" b="1" dirty="0">
              <a:solidFill>
                <a:schemeClr val="tx1"/>
              </a:solidFill>
            </a:endParaRPr>
          </a:p>
          <a:p>
            <a:pPr algn="l"/>
            <a:endParaRPr lang="sv-SE" sz="2200" dirty="0">
              <a:solidFill>
                <a:schemeClr val="tx1"/>
              </a:solidFill>
            </a:endParaRPr>
          </a:p>
        </p:txBody>
      </p:sp>
      <p:pic>
        <p:nvPicPr>
          <p:cNvPr id="1026" name="Picture 2" descr="http://www.uppsalafotboll.se/widget/getClubMark.asp?O=11490&amp;I=15&amp;S=140">
            <a:extLst>
              <a:ext uri="{FF2B5EF4-FFF2-40B4-BE49-F238E27FC236}">
                <a16:creationId xmlns:a16="http://schemas.microsoft.com/office/drawing/2014/main" id="{80A51D9E-CC06-C388-6534-85BB902B4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6119171F-82B5-4F2B-CAE4-5642C6EFD4BD}"/>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Tree>
    <p:extLst>
      <p:ext uri="{BB962C8B-B14F-4D97-AF65-F5344CB8AC3E}">
        <p14:creationId xmlns:p14="http://schemas.microsoft.com/office/powerpoint/2010/main" val="189278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15BF-62C1-2856-7723-A4FAFCA3FA7D}"/>
            </a:ext>
          </a:extLst>
        </p:cNvPr>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9" r="423"/>
          <a:stretch/>
        </p:blipFill>
        <p:spPr bwMode="auto">
          <a:xfrm>
            <a:off x="0" y="1950964"/>
            <a:ext cx="9144000" cy="490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a:extLst>
              <a:ext uri="{FF2B5EF4-FFF2-40B4-BE49-F238E27FC236}">
                <a16:creationId xmlns:a16="http://schemas.microsoft.com/office/drawing/2014/main" id="{75D5AD24-41B7-0D8E-270D-3FACB75C631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Inför serieanmälningar</a:t>
            </a:r>
            <a:r>
              <a:rPr lang="sv-SE" sz="2000" dirty="0">
                <a:solidFill>
                  <a:srgbClr val="FFFF00"/>
                </a:solidFill>
              </a:rPr>
              <a:t>						2025-04-23</a:t>
            </a:r>
          </a:p>
        </p:txBody>
      </p:sp>
      <p:sp>
        <p:nvSpPr>
          <p:cNvPr id="3" name="Underrubrik 2">
            <a:extLst>
              <a:ext uri="{FF2B5EF4-FFF2-40B4-BE49-F238E27FC236}">
                <a16:creationId xmlns:a16="http://schemas.microsoft.com/office/drawing/2014/main" id="{46CF45D6-4F43-1084-D55A-ECA4DA43F7F3}"/>
              </a:ext>
            </a:extLst>
          </p:cNvPr>
          <p:cNvSpPr>
            <a:spLocks noGrp="1"/>
          </p:cNvSpPr>
          <p:nvPr>
            <p:ph type="subTitle" idx="1"/>
          </p:nvPr>
        </p:nvSpPr>
        <p:spPr>
          <a:xfrm>
            <a:off x="395536" y="2115176"/>
            <a:ext cx="8208912" cy="1745872"/>
          </a:xfrm>
          <a:solidFill>
            <a:schemeClr val="bg1"/>
          </a:solidFill>
        </p:spPr>
        <p:txBody>
          <a:bodyPr>
            <a:normAutofit/>
          </a:bodyPr>
          <a:lstStyle/>
          <a:p>
            <a:pPr marL="342900" indent="-342900" algn="l">
              <a:buFont typeface="Arial" panose="020B0604020202020204" pitchFamily="34" charset="0"/>
              <a:buChar char="•"/>
            </a:pPr>
            <a:r>
              <a:rPr lang="sv-SE" sz="2000" b="1" dirty="0">
                <a:solidFill>
                  <a:schemeClr val="tx1"/>
                </a:solidFill>
              </a:rPr>
              <a:t>Förbundet skickar ut inbjudan till seriespel på fredag den 25/4</a:t>
            </a:r>
          </a:p>
          <a:p>
            <a:pPr marL="342900" indent="-342900" algn="l">
              <a:buFont typeface="Arial" panose="020B0604020202020204" pitchFamily="34" charset="0"/>
              <a:buChar char="•"/>
            </a:pPr>
            <a:r>
              <a:rPr lang="sv-SE" sz="2000" b="1" dirty="0">
                <a:solidFill>
                  <a:schemeClr val="tx1"/>
                </a:solidFill>
              </a:rPr>
              <a:t>Varje förening gör en samlad anmälan med samtliga lag från föreningen.</a:t>
            </a:r>
          </a:p>
          <a:p>
            <a:pPr marL="342900" indent="-342900" algn="l">
              <a:buFont typeface="Arial" panose="020B0604020202020204" pitchFamily="34" charset="0"/>
              <a:buChar char="•"/>
            </a:pPr>
            <a:r>
              <a:rPr lang="sv-SE" sz="2000" b="1" dirty="0">
                <a:solidFill>
                  <a:schemeClr val="tx1"/>
                </a:solidFill>
              </a:rPr>
              <a:t>Sista anmälningsdatum kommer att vara onsdag 21 maj.</a:t>
            </a:r>
          </a:p>
          <a:p>
            <a:pPr marL="342900" indent="-342900" algn="l">
              <a:buFont typeface="Arial" panose="020B0604020202020204" pitchFamily="34" charset="0"/>
              <a:buChar char="•"/>
            </a:pPr>
            <a:r>
              <a:rPr lang="sv-SE" sz="2000" b="1" dirty="0">
                <a:solidFill>
                  <a:srgbClr val="FF0000"/>
                </a:solidFill>
              </a:rPr>
              <a:t>Kansliet behöver er Serieanmälan </a:t>
            </a:r>
            <a:r>
              <a:rPr lang="sv-SE" sz="2000" b="1" u="sng" dirty="0">
                <a:solidFill>
                  <a:srgbClr val="FF0000"/>
                </a:solidFill>
              </a:rPr>
              <a:t>senast onsdag 14/5.</a:t>
            </a:r>
            <a:endParaRPr lang="sv-SE" sz="2000" b="1" dirty="0">
              <a:solidFill>
                <a:srgbClr val="FF0000"/>
              </a:solidFill>
            </a:endParaRPr>
          </a:p>
          <a:p>
            <a:pPr marL="342900" indent="-342900" algn="l">
              <a:buFont typeface="Arial" panose="020B0604020202020204" pitchFamily="34" charset="0"/>
              <a:buChar char="•"/>
            </a:pPr>
            <a:endParaRPr lang="sv-SE" sz="2200" dirty="0">
              <a:solidFill>
                <a:schemeClr val="tx1"/>
              </a:solidFill>
            </a:endParaRPr>
          </a:p>
          <a:p>
            <a:pPr marL="342900" indent="-342900" algn="l">
              <a:buFont typeface="Arial" panose="020B0604020202020204" pitchFamily="34" charset="0"/>
              <a:buChar char="•"/>
            </a:pPr>
            <a:endParaRPr lang="sv-SE" sz="2200" b="1" dirty="0">
              <a:solidFill>
                <a:schemeClr val="tx1"/>
              </a:solidFill>
            </a:endParaRPr>
          </a:p>
          <a:p>
            <a:pPr algn="l"/>
            <a:endParaRPr lang="sv-SE" sz="2200" dirty="0">
              <a:solidFill>
                <a:schemeClr val="tx1"/>
              </a:solidFill>
            </a:endParaRPr>
          </a:p>
        </p:txBody>
      </p:sp>
      <p:pic>
        <p:nvPicPr>
          <p:cNvPr id="1026" name="Picture 2" descr="http://www.uppsalafotboll.se/widget/getClubMark.asp?O=11490&amp;I=15&amp;S=140">
            <a:extLst>
              <a:ext uri="{FF2B5EF4-FFF2-40B4-BE49-F238E27FC236}">
                <a16:creationId xmlns:a16="http://schemas.microsoft.com/office/drawing/2014/main" id="{AA479DF1-FE15-1732-4155-B59271436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B0DE9906-2758-C860-FA3A-D82BE282D02D}"/>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Tree>
    <p:extLst>
      <p:ext uri="{BB962C8B-B14F-4D97-AF65-F5344CB8AC3E}">
        <p14:creationId xmlns:p14="http://schemas.microsoft.com/office/powerpoint/2010/main" val="187831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15BF-62C1-2856-7723-A4FAFCA3FA7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5D5AD24-41B7-0D8E-270D-3FACB75C631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Inför serieanmälningar, exempel från 2024/25</a:t>
            </a:r>
            <a:r>
              <a:rPr lang="sv-SE" sz="2000" dirty="0">
                <a:solidFill>
                  <a:srgbClr val="FFFF00"/>
                </a:solidFill>
              </a:rPr>
              <a:t>				2025-04-23</a:t>
            </a:r>
          </a:p>
        </p:txBody>
      </p:sp>
      <p:sp>
        <p:nvSpPr>
          <p:cNvPr id="3" name="Underrubrik 2">
            <a:extLst>
              <a:ext uri="{FF2B5EF4-FFF2-40B4-BE49-F238E27FC236}">
                <a16:creationId xmlns:a16="http://schemas.microsoft.com/office/drawing/2014/main" id="{46CF45D6-4F43-1084-D55A-ECA4DA43F7F3}"/>
              </a:ext>
            </a:extLst>
          </p:cNvPr>
          <p:cNvSpPr>
            <a:spLocks noGrp="1"/>
          </p:cNvSpPr>
          <p:nvPr>
            <p:ph type="subTitle" idx="1"/>
          </p:nvPr>
        </p:nvSpPr>
        <p:spPr>
          <a:xfrm>
            <a:off x="395536" y="2115176"/>
            <a:ext cx="8208912" cy="1097800"/>
          </a:xfrm>
          <a:solidFill>
            <a:schemeClr val="bg1"/>
          </a:solidFill>
        </p:spPr>
        <p:txBody>
          <a:bodyPr>
            <a:normAutofit/>
          </a:bodyPr>
          <a:lstStyle/>
          <a:p>
            <a:pPr algn="l"/>
            <a:endParaRPr lang="sv-SE" sz="2200" dirty="0">
              <a:solidFill>
                <a:schemeClr val="tx1"/>
              </a:solidFill>
            </a:endParaRPr>
          </a:p>
          <a:p>
            <a:pPr marL="342900" indent="-342900" algn="l">
              <a:buFont typeface="Arial" panose="020B0604020202020204" pitchFamily="34" charset="0"/>
              <a:buChar char="•"/>
            </a:pPr>
            <a:endParaRPr lang="sv-SE" sz="2200" b="1" dirty="0">
              <a:solidFill>
                <a:schemeClr val="tx1"/>
              </a:solidFill>
            </a:endParaRPr>
          </a:p>
          <a:p>
            <a:pPr algn="l"/>
            <a:endParaRPr lang="sv-SE" sz="2200" dirty="0">
              <a:solidFill>
                <a:schemeClr val="tx1"/>
              </a:solidFill>
            </a:endParaRPr>
          </a:p>
        </p:txBody>
      </p:sp>
      <p:pic>
        <p:nvPicPr>
          <p:cNvPr id="1026" name="Picture 2" descr="http://www.uppsalafotboll.se/widget/getClubMark.asp?O=11490&amp;I=15&amp;S=140">
            <a:extLst>
              <a:ext uri="{FF2B5EF4-FFF2-40B4-BE49-F238E27FC236}">
                <a16:creationId xmlns:a16="http://schemas.microsoft.com/office/drawing/2014/main" id="{AA479DF1-FE15-1732-4155-B59271436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B0DE9906-2758-C860-FA3A-D82BE282D02D}"/>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29" y="1988840"/>
            <a:ext cx="603885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1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F115E-102A-E50F-6466-E7FDBB86E8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63FDF68-D743-E232-36FA-BD1F3794B59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Sändningar </a:t>
            </a:r>
            <a:r>
              <a:rPr lang="sv-SE" sz="2000" b="1" dirty="0" err="1">
                <a:solidFill>
                  <a:srgbClr val="FFFF00"/>
                </a:solidFill>
              </a:rPr>
              <a:t>SolidSport</a:t>
            </a:r>
            <a:r>
              <a:rPr lang="sv-SE" sz="2000" b="1" dirty="0">
                <a:solidFill>
                  <a:srgbClr val="FFFF00"/>
                </a:solidFill>
              </a:rPr>
              <a:t>						</a:t>
            </a:r>
            <a:r>
              <a:rPr lang="sv-SE" sz="2000" dirty="0">
                <a:solidFill>
                  <a:srgbClr val="FFFF00"/>
                </a:solidFill>
              </a:rPr>
              <a:t>2025-04-23</a:t>
            </a:r>
          </a:p>
        </p:txBody>
      </p:sp>
      <p:sp>
        <p:nvSpPr>
          <p:cNvPr id="3" name="Underrubrik 2">
            <a:extLst>
              <a:ext uri="{FF2B5EF4-FFF2-40B4-BE49-F238E27FC236}">
                <a16:creationId xmlns:a16="http://schemas.microsoft.com/office/drawing/2014/main" id="{A80764CF-E5AB-DF86-6122-9488C0F02E8E}"/>
              </a:ext>
            </a:extLst>
          </p:cNvPr>
          <p:cNvSpPr>
            <a:spLocks noGrp="1"/>
          </p:cNvSpPr>
          <p:nvPr>
            <p:ph type="subTitle" idx="1"/>
          </p:nvPr>
        </p:nvSpPr>
        <p:spPr>
          <a:xfrm>
            <a:off x="395535" y="2115176"/>
            <a:ext cx="8496945" cy="4531372"/>
          </a:xfrm>
        </p:spPr>
        <p:txBody>
          <a:bodyPr>
            <a:normAutofit fontScale="55000" lnSpcReduction="20000"/>
          </a:bodyPr>
          <a:lstStyle/>
          <a:p>
            <a:pPr marL="171450" indent="-171450" algn="l">
              <a:buFont typeface="Arial" pitchFamily="34" charset="0"/>
              <a:buChar char="•"/>
            </a:pPr>
            <a:r>
              <a:rPr lang="sv-SE" sz="3300" dirty="0">
                <a:solidFill>
                  <a:schemeClr val="tx1"/>
                </a:solidFill>
              </a:rPr>
              <a:t>UI Play är streamingplattformen för innebandy i Uppsala som gör det möjligt för alla supportrar, föräldrar och anhöriga att följa sina lags innebandymatcher både i livesändning och i efterhand.</a:t>
            </a:r>
          </a:p>
          <a:p>
            <a:pPr marL="171450" indent="-171450" algn="l">
              <a:buFont typeface="Arial" pitchFamily="34" charset="0"/>
              <a:buChar char="•"/>
            </a:pPr>
            <a:r>
              <a:rPr lang="sv-SE" sz="3300" dirty="0">
                <a:solidFill>
                  <a:schemeClr val="tx1"/>
                </a:solidFill>
              </a:rPr>
              <a:t>Tjänsten drivs av Solidsport och Bälinge IF har tecknat avtal med dem om livesändning </a:t>
            </a:r>
            <a:br>
              <a:rPr lang="sv-SE" sz="3300" dirty="0">
                <a:solidFill>
                  <a:schemeClr val="tx1"/>
                </a:solidFill>
              </a:rPr>
            </a:br>
            <a:r>
              <a:rPr lang="sv-SE" sz="3300" dirty="0">
                <a:solidFill>
                  <a:schemeClr val="tx1"/>
                </a:solidFill>
              </a:rPr>
              <a:t>av matcher. Hälften av alla intäkter går till föreningen, så när du betalar för att se på våra hemmamatcher stöttar du också innebandyverksamheten i Bälinge IF.</a:t>
            </a:r>
          </a:p>
          <a:p>
            <a:pPr marL="171450" indent="-171450" algn="l">
              <a:buFont typeface="Arial" pitchFamily="34" charset="0"/>
              <a:buChar char="•"/>
            </a:pPr>
            <a:r>
              <a:rPr lang="sv-SE" sz="3300" dirty="0">
                <a:solidFill>
                  <a:schemeClr val="tx1"/>
                </a:solidFill>
              </a:rPr>
              <a:t>Du kan välja att köpa enskilda matcher och det kostar 49 kronor för matcher där spelarna är upp till 12 år och 69 kronor när spelarna är 13 år eller äldre.</a:t>
            </a:r>
          </a:p>
          <a:p>
            <a:pPr marL="171450" indent="-171450" algn="l">
              <a:buFont typeface="Arial" pitchFamily="34" charset="0"/>
              <a:buChar char="•"/>
            </a:pPr>
            <a:r>
              <a:rPr lang="sv-SE" sz="3300" dirty="0">
                <a:solidFill>
                  <a:schemeClr val="tx1"/>
                </a:solidFill>
              </a:rPr>
              <a:t>Du kan också välja att bli månadssupporter. För 79 kronor i månaden får du ett lagabonnemang och kan se lagets alla matcher. För 149 kronor i månaden får du ett föreningsabonnemang och kan se hela föreningens matcher (Matcher i hallar där det finns kameror). Abonnemangen har ingen bindningstid och kan sägas upp när som helst.</a:t>
            </a:r>
          </a:p>
          <a:p>
            <a:pPr marL="171450" indent="-171450" algn="l">
              <a:buFont typeface="Arial" pitchFamily="34" charset="0"/>
              <a:buChar char="•"/>
            </a:pPr>
            <a:r>
              <a:rPr lang="sv-SE" sz="3300" dirty="0">
                <a:solidFill>
                  <a:schemeClr val="tx1"/>
                </a:solidFill>
              </a:rPr>
              <a:t>Gå till</a:t>
            </a:r>
            <a:r>
              <a:rPr lang="sv-SE" sz="3300" dirty="0"/>
              <a:t> </a:t>
            </a:r>
            <a:r>
              <a:rPr lang="sv-SE" sz="3300" dirty="0">
                <a:hlinkClick r:id="rId2"/>
              </a:rPr>
              <a:t>UIplay.se</a:t>
            </a:r>
            <a:r>
              <a:rPr lang="sv-SE" sz="3300" dirty="0"/>
              <a:t> </a:t>
            </a:r>
            <a:r>
              <a:rPr lang="sv-SE" sz="3300" dirty="0">
                <a:solidFill>
                  <a:schemeClr val="tx1"/>
                </a:solidFill>
              </a:rPr>
              <a:t>och logga in med ditt konto hos Solidsport om du redan har ett sådant, eller skapa ett nytt.</a:t>
            </a:r>
          </a:p>
          <a:p>
            <a:pPr marL="171450" indent="-171450" algn="l">
              <a:buFont typeface="Arial" pitchFamily="34" charset="0"/>
              <a:buChar char="•"/>
            </a:pPr>
            <a:r>
              <a:rPr lang="sv-SE" sz="3300" dirty="0">
                <a:solidFill>
                  <a:schemeClr val="tx1"/>
                </a:solidFill>
              </a:rPr>
              <a:t>Du kan också gå direkt till Bälinge IFs kanal </a:t>
            </a:r>
            <a:r>
              <a:rPr lang="sv-SE" sz="3300" dirty="0">
                <a:hlinkClick r:id="rId3"/>
              </a:rPr>
              <a:t>UIplay.se/</a:t>
            </a:r>
            <a:r>
              <a:rPr lang="sv-SE" sz="3300" dirty="0" err="1">
                <a:hlinkClick r:id="rId3"/>
              </a:rPr>
              <a:t>balingeif</a:t>
            </a:r>
            <a:r>
              <a:rPr lang="sv-SE" sz="3300" dirty="0">
                <a:hlinkClick r:id="rId3"/>
              </a:rPr>
              <a:t>/</a:t>
            </a:r>
            <a:r>
              <a:rPr lang="sv-SE" sz="3300" dirty="0">
                <a:solidFill>
                  <a:schemeClr val="tx1"/>
                </a:solidFill>
              </a:rPr>
              <a:t>. Klicka på lag så kommer du till just ditt lags matcher.</a:t>
            </a:r>
          </a:p>
          <a:p>
            <a:pPr marL="171450" indent="-171450" algn="l">
              <a:buFont typeface="Arial" pitchFamily="34" charset="0"/>
              <a:buChar char="•"/>
            </a:pPr>
            <a:r>
              <a:rPr lang="sv-SE" sz="3300" dirty="0">
                <a:solidFill>
                  <a:schemeClr val="tx1"/>
                </a:solidFill>
              </a:rPr>
              <a:t>Har du tecknat abonnemang och vill säga upp det går du till</a:t>
            </a:r>
            <a:r>
              <a:rPr lang="sv-SE" sz="3300" dirty="0"/>
              <a:t> </a:t>
            </a:r>
            <a:r>
              <a:rPr lang="sv-SE" sz="3300" dirty="0">
                <a:hlinkClick r:id="rId4"/>
              </a:rPr>
              <a:t>Mina köp-&gt; Abonnemang</a:t>
            </a:r>
            <a:endParaRPr lang="sv-SE" sz="3300" dirty="0"/>
          </a:p>
          <a:p>
            <a:pPr algn="l"/>
            <a:endParaRPr lang="sv-SE" sz="2200" dirty="0">
              <a:solidFill>
                <a:schemeClr val="tx1"/>
              </a:solidFill>
            </a:endParaRPr>
          </a:p>
        </p:txBody>
      </p:sp>
      <p:pic>
        <p:nvPicPr>
          <p:cNvPr id="1026" name="Picture 2" descr="http://www.uppsalafotboll.se/widget/getClubMark.asp?O=11490&amp;I=15&amp;S=140">
            <a:extLst>
              <a:ext uri="{FF2B5EF4-FFF2-40B4-BE49-F238E27FC236}">
                <a16:creationId xmlns:a16="http://schemas.microsoft.com/office/drawing/2014/main" id="{4828D77E-7F5B-3E48-DCA7-9F1F1A6B5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B80D85A0-A481-8299-539E-066FA96E8C63}"/>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pic>
        <p:nvPicPr>
          <p:cNvPr id="3074" name="Picture 2" descr="https://az729104.cdn.laget.se/11274542.png;width=600;mode=crop;scale=both;anchor=middlecenter;v=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9828" y="1420650"/>
            <a:ext cx="1299532" cy="71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8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073E0-BAA9-E0CC-3299-CF9A27214B4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5B99581-00AC-8011-7032-FB7E5223C695}"/>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Agenda	</a:t>
            </a:r>
            <a:r>
              <a:rPr lang="sv-SE" sz="2000" dirty="0">
                <a:solidFill>
                  <a:srgbClr val="FFFF00"/>
                </a:solidFill>
              </a:rPr>
              <a:t>							2025-04-23</a:t>
            </a:r>
          </a:p>
        </p:txBody>
      </p:sp>
      <p:sp>
        <p:nvSpPr>
          <p:cNvPr id="3" name="Underrubrik 2">
            <a:extLst>
              <a:ext uri="{FF2B5EF4-FFF2-40B4-BE49-F238E27FC236}">
                <a16:creationId xmlns:a16="http://schemas.microsoft.com/office/drawing/2014/main" id="{D57D7FA0-7D38-EB36-079D-4994387A3489}"/>
              </a:ext>
            </a:extLst>
          </p:cNvPr>
          <p:cNvSpPr>
            <a:spLocks noGrp="1"/>
          </p:cNvSpPr>
          <p:nvPr>
            <p:ph type="subTitle" idx="1"/>
          </p:nvPr>
        </p:nvSpPr>
        <p:spPr>
          <a:xfrm>
            <a:off x="395536" y="2115176"/>
            <a:ext cx="7904826" cy="4531372"/>
          </a:xfrm>
        </p:spPr>
        <p:txBody>
          <a:bodyPr>
            <a:normAutofit/>
          </a:bodyPr>
          <a:lstStyle/>
          <a:p>
            <a:pPr marL="857250" indent="-857250" algn="l">
              <a:buFont typeface="Arial" panose="020B0604020202020204" pitchFamily="34" charset="0"/>
              <a:buChar char="•"/>
            </a:pPr>
            <a:r>
              <a:rPr lang="sv-SE" sz="2200" dirty="0">
                <a:solidFill>
                  <a:schemeClr val="tx1"/>
                </a:solidFill>
              </a:rPr>
              <a:t>Nyckelhantering</a:t>
            </a:r>
          </a:p>
          <a:p>
            <a:pPr marL="857250" indent="-857250" algn="l">
              <a:buFont typeface="Arial" panose="020B0604020202020204" pitchFamily="34" charset="0"/>
              <a:buChar char="•"/>
            </a:pPr>
            <a:r>
              <a:rPr lang="sv-SE" sz="2200" dirty="0">
                <a:solidFill>
                  <a:schemeClr val="tx1"/>
                </a:solidFill>
              </a:rPr>
              <a:t>Påminnelse registerutdrag</a:t>
            </a:r>
          </a:p>
          <a:p>
            <a:pPr marL="857250" indent="-857250" algn="l">
              <a:buFont typeface="Arial" panose="020B0604020202020204" pitchFamily="34" charset="0"/>
              <a:buChar char="•"/>
            </a:pPr>
            <a:r>
              <a:rPr lang="sv-SE" sz="2200" dirty="0">
                <a:solidFill>
                  <a:schemeClr val="tx1"/>
                </a:solidFill>
              </a:rPr>
              <a:t>Påminnelse utbildning</a:t>
            </a:r>
          </a:p>
          <a:p>
            <a:pPr marL="857250" indent="-857250" algn="l">
              <a:buFont typeface="Arial" panose="020B0604020202020204" pitchFamily="34" charset="0"/>
              <a:buChar char="•"/>
            </a:pPr>
            <a:r>
              <a:rPr lang="sv-SE" sz="2200" dirty="0">
                <a:solidFill>
                  <a:schemeClr val="tx1"/>
                </a:solidFill>
              </a:rPr>
              <a:t>Innebandykommitténs sammansättning</a:t>
            </a:r>
          </a:p>
          <a:p>
            <a:pPr marL="857250" indent="-857250" algn="l">
              <a:buFont typeface="Arial" panose="020B0604020202020204" pitchFamily="34" charset="0"/>
              <a:buChar char="•"/>
            </a:pPr>
            <a:r>
              <a:rPr lang="sv-SE" sz="2200" dirty="0">
                <a:solidFill>
                  <a:schemeClr val="tx1"/>
                </a:solidFill>
              </a:rPr>
              <a:t>Inför halltidsansökningar</a:t>
            </a:r>
          </a:p>
          <a:p>
            <a:pPr marL="857250" indent="-857250" algn="l">
              <a:buFont typeface="Arial" panose="020B0604020202020204" pitchFamily="34" charset="0"/>
              <a:buChar char="•"/>
            </a:pPr>
            <a:r>
              <a:rPr lang="sv-SE" sz="2200" dirty="0">
                <a:solidFill>
                  <a:schemeClr val="tx1"/>
                </a:solidFill>
              </a:rPr>
              <a:t>Inför serieanmälningar</a:t>
            </a:r>
          </a:p>
          <a:p>
            <a:pPr marL="857250" indent="-857250" algn="l">
              <a:buFont typeface="Arial" panose="020B0604020202020204" pitchFamily="34" charset="0"/>
              <a:buChar char="•"/>
            </a:pPr>
            <a:r>
              <a:rPr lang="sv-SE" sz="2200" dirty="0">
                <a:solidFill>
                  <a:schemeClr val="tx1"/>
                </a:solidFill>
              </a:rPr>
              <a:t>Möjlighet till extrainkomst – sändningar genom </a:t>
            </a:r>
            <a:r>
              <a:rPr lang="sv-SE" sz="2200" dirty="0" err="1">
                <a:solidFill>
                  <a:schemeClr val="tx1"/>
                </a:solidFill>
              </a:rPr>
              <a:t>SolidSport</a:t>
            </a:r>
            <a:endParaRPr lang="sv-SE" sz="2200" dirty="0">
              <a:solidFill>
                <a:schemeClr val="tx1"/>
              </a:solidFill>
            </a:endParaRPr>
          </a:p>
        </p:txBody>
      </p:sp>
      <p:pic>
        <p:nvPicPr>
          <p:cNvPr id="1026" name="Picture 2" descr="http://www.uppsalafotboll.se/widget/getClubMark.asp?O=11490&amp;I=15&amp;S=140">
            <a:extLst>
              <a:ext uri="{FF2B5EF4-FFF2-40B4-BE49-F238E27FC236}">
                <a16:creationId xmlns:a16="http://schemas.microsoft.com/office/drawing/2014/main" id="{7163BB96-F359-2F2D-6B83-F930C0F19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07882550-2D4E-8F65-17B8-AB674E0C6FDA}"/>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Tree>
    <p:extLst>
      <p:ext uri="{BB962C8B-B14F-4D97-AF65-F5344CB8AC3E}">
        <p14:creationId xmlns:p14="http://schemas.microsoft.com/office/powerpoint/2010/main" val="316838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6B2AF-7785-C360-9EAB-FC403EBD09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E55C338-D7A9-C174-3F36-A57BBA3C6CE7}"/>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Nyckelhantering inför nästa säsong</a:t>
            </a:r>
            <a:r>
              <a:rPr lang="sv-SE" sz="2000" dirty="0">
                <a:solidFill>
                  <a:srgbClr val="FFFF00"/>
                </a:solidFill>
              </a:rPr>
              <a:t>					2025-04-23</a:t>
            </a:r>
          </a:p>
        </p:txBody>
      </p:sp>
      <p:sp>
        <p:nvSpPr>
          <p:cNvPr id="3" name="Underrubrik 2">
            <a:extLst>
              <a:ext uri="{FF2B5EF4-FFF2-40B4-BE49-F238E27FC236}">
                <a16:creationId xmlns:a16="http://schemas.microsoft.com/office/drawing/2014/main" id="{24F21FDA-5423-0FC4-C0C1-7F691306DD5A}"/>
              </a:ext>
            </a:extLst>
          </p:cNvPr>
          <p:cNvSpPr>
            <a:spLocks noGrp="1"/>
          </p:cNvSpPr>
          <p:nvPr>
            <p:ph type="subTitle" idx="1"/>
          </p:nvPr>
        </p:nvSpPr>
        <p:spPr>
          <a:xfrm>
            <a:off x="323528" y="2060848"/>
            <a:ext cx="7904826" cy="4531372"/>
          </a:xfrm>
        </p:spPr>
        <p:txBody>
          <a:bodyPr>
            <a:normAutofit fontScale="92500"/>
          </a:bodyPr>
          <a:lstStyle/>
          <a:p>
            <a:pPr marL="342900" indent="-342900" algn="l">
              <a:buFont typeface="Arial" panose="020B0604020202020204" pitchFamily="34" charset="0"/>
              <a:buChar char="•"/>
            </a:pPr>
            <a:r>
              <a:rPr lang="sv-SE" sz="2200" dirty="0">
                <a:solidFill>
                  <a:schemeClr val="tx1"/>
                </a:solidFill>
              </a:rPr>
              <a:t>BIF kan bara lägga på begränsat antal taggar på bokningarna. Totalt 30 taggar, väsentligen färre än tidigare.</a:t>
            </a:r>
          </a:p>
          <a:p>
            <a:pPr marL="342900" indent="-342900" algn="l">
              <a:buFont typeface="Arial" panose="020B0604020202020204" pitchFamily="34" charset="0"/>
              <a:buChar char="•"/>
            </a:pPr>
            <a:r>
              <a:rPr lang="sv-SE" sz="2200" dirty="0">
                <a:solidFill>
                  <a:schemeClr val="tx1"/>
                </a:solidFill>
              </a:rPr>
              <a:t>Det är endast Kansliet som kommer att kunna hämta ut taggar.</a:t>
            </a:r>
          </a:p>
          <a:p>
            <a:pPr marL="342900" indent="-342900" algn="l">
              <a:buFont typeface="Arial" panose="020B0604020202020204" pitchFamily="34" charset="0"/>
              <a:buChar char="•"/>
            </a:pPr>
            <a:r>
              <a:rPr lang="sv-SE" sz="2200" dirty="0">
                <a:solidFill>
                  <a:schemeClr val="tx1"/>
                </a:solidFill>
              </a:rPr>
              <a:t>Kansliet behöver lägga in varje lags ledare resp. bokningar.</a:t>
            </a:r>
          </a:p>
          <a:p>
            <a:pPr marL="342900" indent="-342900" algn="l">
              <a:buFont typeface="Arial" panose="020B0604020202020204" pitchFamily="34" charset="0"/>
              <a:buChar char="•"/>
            </a:pPr>
            <a:r>
              <a:rPr lang="sv-SE" sz="2200" dirty="0">
                <a:solidFill>
                  <a:schemeClr val="tx1"/>
                </a:solidFill>
              </a:rPr>
              <a:t>Det är viktigt att alla lag lägger på deltagarkod på varje bokning ni har så inte obehöriga kommer in. </a:t>
            </a:r>
          </a:p>
          <a:p>
            <a:pPr marL="800100" lvl="1" indent="-342900" algn="l">
              <a:buFont typeface="Arial" panose="020B0604020202020204" pitchFamily="34" charset="0"/>
              <a:buChar char="•"/>
            </a:pPr>
            <a:r>
              <a:rPr lang="sv-SE" sz="2000" dirty="0">
                <a:solidFill>
                  <a:schemeClr val="tx1"/>
                </a:solidFill>
              </a:rPr>
              <a:t>Kommunen kan se om ni lagt på kod eller inte. </a:t>
            </a:r>
            <a:r>
              <a:rPr lang="sv-SE" sz="2000" b="1" dirty="0">
                <a:solidFill>
                  <a:schemeClr val="tx1"/>
                </a:solidFill>
              </a:rPr>
              <a:t>Krävs vi på faktura för att vi inte gjort det så kommer fakturan gå på lagkassa</a:t>
            </a:r>
            <a:r>
              <a:rPr lang="sv-SE" sz="2000" dirty="0">
                <a:solidFill>
                  <a:srgbClr val="FF0000"/>
                </a:solidFill>
              </a:rPr>
              <a:t>.</a:t>
            </a:r>
          </a:p>
          <a:p>
            <a:pPr marL="800100" lvl="1" indent="-342900" algn="l">
              <a:buFont typeface="Arial" panose="020B0604020202020204" pitchFamily="34" charset="0"/>
              <a:buChar char="•"/>
            </a:pPr>
            <a:r>
              <a:rPr lang="sv-SE" sz="2000" dirty="0">
                <a:solidFill>
                  <a:schemeClr val="tx1"/>
                </a:solidFill>
              </a:rPr>
              <a:t>Via länken kan ni läsa om deltagarkod: </a:t>
            </a:r>
            <a:r>
              <a:rPr lang="sv-SE" sz="2000" dirty="0">
                <a:solidFill>
                  <a:schemeClr val="tx1"/>
                </a:solidFill>
                <a:hlinkClick r:id="rId2"/>
              </a:rPr>
              <a:t>https://www.uppsala.se/kultur-och-fritid/aktiviteter-motion-och-idrott/boka-lokal-och-lana-utrustning/nyckelhanteringen/</a:t>
            </a:r>
            <a:endParaRPr lang="sv-SE" sz="2000" dirty="0">
              <a:solidFill>
                <a:schemeClr val="tx1"/>
              </a:solidFill>
            </a:endParaRPr>
          </a:p>
          <a:p>
            <a:pPr marL="342900" indent="-342900" algn="l">
              <a:buFont typeface="Arial" panose="020B0604020202020204" pitchFamily="34" charset="0"/>
              <a:buChar char="•"/>
            </a:pPr>
            <a:r>
              <a:rPr lang="sv-SE" sz="2200" dirty="0">
                <a:solidFill>
                  <a:schemeClr val="tx1"/>
                </a:solidFill>
              </a:rPr>
              <a:t>Man behöver endast en (1) tagg, den går till alla hallar vi har bokat. Har man fler taggar ska dessa snarast lämnas in till Elin på kansliet.</a:t>
            </a:r>
          </a:p>
        </p:txBody>
      </p:sp>
      <p:pic>
        <p:nvPicPr>
          <p:cNvPr id="1026" name="Picture 2" descr="http://www.uppsalafotboll.se/widget/getClubMark.asp?O=11490&amp;I=15&amp;S=140">
            <a:extLst>
              <a:ext uri="{FF2B5EF4-FFF2-40B4-BE49-F238E27FC236}">
                <a16:creationId xmlns:a16="http://schemas.microsoft.com/office/drawing/2014/main" id="{B16C79C2-2413-EDAB-82DD-3D914119B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3D4A9634-E6D0-4F34-25ED-4B87BA05DA21}"/>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Tree>
    <p:extLst>
      <p:ext uri="{BB962C8B-B14F-4D97-AF65-F5344CB8AC3E}">
        <p14:creationId xmlns:p14="http://schemas.microsoft.com/office/powerpoint/2010/main" val="183995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9B2C-142A-3354-4186-9719BA1AEFC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1328B47-E21C-5BE9-513C-0CA5FC531BB7}"/>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Påminnelse registerutdrag</a:t>
            </a:r>
            <a:r>
              <a:rPr lang="sv-SE" sz="2000" dirty="0">
                <a:solidFill>
                  <a:srgbClr val="FFFF00"/>
                </a:solidFill>
              </a:rPr>
              <a:t>						2025-04-23</a:t>
            </a:r>
          </a:p>
        </p:txBody>
      </p:sp>
      <p:sp>
        <p:nvSpPr>
          <p:cNvPr id="3" name="Underrubrik 2">
            <a:extLst>
              <a:ext uri="{FF2B5EF4-FFF2-40B4-BE49-F238E27FC236}">
                <a16:creationId xmlns:a16="http://schemas.microsoft.com/office/drawing/2014/main" id="{0954E46D-E1D2-159E-15A9-34D73327F4ED}"/>
              </a:ext>
            </a:extLst>
          </p:cNvPr>
          <p:cNvSpPr>
            <a:spLocks noGrp="1"/>
          </p:cNvSpPr>
          <p:nvPr>
            <p:ph type="subTitle" idx="1"/>
          </p:nvPr>
        </p:nvSpPr>
        <p:spPr>
          <a:xfrm>
            <a:off x="395536" y="2115176"/>
            <a:ext cx="7904826" cy="4531372"/>
          </a:xfrm>
        </p:spPr>
        <p:txBody>
          <a:bodyPr>
            <a:normAutofit/>
          </a:bodyPr>
          <a:lstStyle/>
          <a:p>
            <a:pPr marL="342900" indent="-342900" algn="l">
              <a:buFont typeface="Arial" panose="020B0604020202020204" pitchFamily="34" charset="0"/>
              <a:buChar char="•"/>
            </a:pPr>
            <a:r>
              <a:rPr lang="sv-SE" sz="2200" dirty="0">
                <a:solidFill>
                  <a:schemeClr val="tx1"/>
                </a:solidFill>
              </a:rPr>
              <a:t>Alla som har direkt och regelbunden kontakt med barn i Bälinge IF måste </a:t>
            </a:r>
            <a:r>
              <a:rPr lang="sv-SE" sz="2200" b="1" dirty="0">
                <a:solidFill>
                  <a:schemeClr val="tx1"/>
                </a:solidFill>
              </a:rPr>
              <a:t>årligen</a:t>
            </a:r>
            <a:r>
              <a:rPr lang="sv-SE" sz="2200" dirty="0">
                <a:solidFill>
                  <a:schemeClr val="tx1"/>
                </a:solidFill>
              </a:rPr>
              <a:t> </a:t>
            </a:r>
            <a:r>
              <a:rPr lang="sv-SE" sz="2200" b="1" dirty="0">
                <a:solidFill>
                  <a:schemeClr val="tx1"/>
                </a:solidFill>
              </a:rPr>
              <a:t>begära ut ett begränsat registerutdrag </a:t>
            </a:r>
            <a:r>
              <a:rPr lang="sv-SE" sz="2200" dirty="0">
                <a:solidFill>
                  <a:schemeClr val="tx1"/>
                </a:solidFill>
              </a:rPr>
              <a:t>och skicka till Kansliet.</a:t>
            </a:r>
          </a:p>
          <a:p>
            <a:pPr marL="342900" indent="-342900" algn="l">
              <a:buFont typeface="Arial" panose="020B0604020202020204" pitchFamily="34" charset="0"/>
              <a:buChar char="•"/>
            </a:pPr>
            <a:r>
              <a:rPr lang="sv-SE" sz="2200" dirty="0">
                <a:solidFill>
                  <a:schemeClr val="tx1"/>
                </a:solidFill>
              </a:rPr>
              <a:t>Beställs enklast från polisen som digital post till sin digitala brevlåda.</a:t>
            </a:r>
          </a:p>
        </p:txBody>
      </p:sp>
      <p:pic>
        <p:nvPicPr>
          <p:cNvPr id="1026" name="Picture 2" descr="http://www.uppsalafotboll.se/widget/getClubMark.asp?O=11490&amp;I=15&amp;S=140">
            <a:extLst>
              <a:ext uri="{FF2B5EF4-FFF2-40B4-BE49-F238E27FC236}">
                <a16:creationId xmlns:a16="http://schemas.microsoft.com/office/drawing/2014/main" id="{4F4B7AFF-F459-4214-52E2-D656D726F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F090F715-1ADE-1132-7E53-74F3D335DAA7}"/>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Tree>
    <p:extLst>
      <p:ext uri="{BB962C8B-B14F-4D97-AF65-F5344CB8AC3E}">
        <p14:creationId xmlns:p14="http://schemas.microsoft.com/office/powerpoint/2010/main" val="423310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CFF2-C925-C898-8252-FB40DF4BF3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CCF1E0-E095-B529-1B7F-D982AA8786B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Påminnelse utbildning</a:t>
            </a:r>
            <a:r>
              <a:rPr lang="sv-SE" sz="2000" dirty="0">
                <a:solidFill>
                  <a:srgbClr val="FFFF00"/>
                </a:solidFill>
              </a:rPr>
              <a:t>						2025-04-23</a:t>
            </a:r>
          </a:p>
        </p:txBody>
      </p:sp>
      <p:pic>
        <p:nvPicPr>
          <p:cNvPr id="1026" name="Picture 2" descr="http://www.uppsalafotboll.se/widget/getClubMark.asp?O=11490&amp;I=15&amp;S=140">
            <a:extLst>
              <a:ext uri="{FF2B5EF4-FFF2-40B4-BE49-F238E27FC236}">
                <a16:creationId xmlns:a16="http://schemas.microsoft.com/office/drawing/2014/main" id="{29406F8E-5FDC-21B8-6F6B-1C652C27C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3FA75331-A78B-EFEA-9845-16091DF124AC}"/>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
        <p:nvSpPr>
          <p:cNvPr id="7" name="Underrubrik 2">
            <a:extLst>
              <a:ext uri="{FF2B5EF4-FFF2-40B4-BE49-F238E27FC236}">
                <a16:creationId xmlns:a16="http://schemas.microsoft.com/office/drawing/2014/main" id="{347CF749-3B02-5116-2496-B0B18AB2B1A3}"/>
              </a:ext>
            </a:extLst>
          </p:cNvPr>
          <p:cNvSpPr>
            <a:spLocks noGrp="1"/>
          </p:cNvSpPr>
          <p:nvPr>
            <p:ph type="subTitle" idx="1"/>
          </p:nvPr>
        </p:nvSpPr>
        <p:spPr>
          <a:xfrm>
            <a:off x="195566" y="2060848"/>
            <a:ext cx="8336874" cy="4680520"/>
          </a:xfrm>
        </p:spPr>
        <p:txBody>
          <a:bodyPr>
            <a:normAutofit/>
          </a:bodyPr>
          <a:lstStyle/>
          <a:p>
            <a:pPr marL="342900" indent="-342900" algn="l">
              <a:buFont typeface="Arial" panose="020B0604020202020204" pitchFamily="34" charset="0"/>
              <a:buChar char="•"/>
            </a:pPr>
            <a:r>
              <a:rPr lang="sv-SE" sz="2200" b="1" dirty="0">
                <a:solidFill>
                  <a:schemeClr val="tx1"/>
                </a:solidFill>
              </a:rPr>
              <a:t>Som ledare i innebandy krävs att du har giltig ledarlicens</a:t>
            </a:r>
            <a:r>
              <a:rPr lang="sv-SE" sz="2200" dirty="0">
                <a:solidFill>
                  <a:schemeClr val="tx1"/>
                </a:solidFill>
              </a:rPr>
              <a:t>.</a:t>
            </a:r>
          </a:p>
          <a:p>
            <a:pPr marL="342900" indent="-342900" algn="l">
              <a:buFont typeface="Arial" panose="020B0604020202020204" pitchFamily="34" charset="0"/>
              <a:buChar char="•"/>
            </a:pPr>
            <a:r>
              <a:rPr lang="sv-SE" sz="2200" dirty="0">
                <a:solidFill>
                  <a:schemeClr val="tx1"/>
                </a:solidFill>
              </a:rPr>
              <a:t>Grundutbildning är den första introduktionsutbildningen och ger en </a:t>
            </a:r>
            <a:r>
              <a:rPr lang="sv-SE" sz="2200" b="1" dirty="0">
                <a:solidFill>
                  <a:schemeClr val="tx1"/>
                </a:solidFill>
              </a:rPr>
              <a:t>ledarlicens som gäller i 2 år</a:t>
            </a:r>
            <a:r>
              <a:rPr lang="sv-SE" sz="2200" dirty="0">
                <a:solidFill>
                  <a:schemeClr val="tx1"/>
                </a:solidFill>
              </a:rPr>
              <a:t>. </a:t>
            </a:r>
          </a:p>
          <a:p>
            <a:pPr marL="342900" indent="-342900" algn="l">
              <a:buFont typeface="Arial" panose="020B0604020202020204" pitchFamily="34" charset="0"/>
              <a:buChar char="•"/>
            </a:pPr>
            <a:r>
              <a:rPr lang="sv-SE" sz="2200" dirty="0">
                <a:solidFill>
                  <a:schemeClr val="tx1"/>
                </a:solidFill>
              </a:rPr>
              <a:t>För att </a:t>
            </a:r>
            <a:r>
              <a:rPr lang="sv-SE" sz="2200" b="1" dirty="0">
                <a:solidFill>
                  <a:schemeClr val="tx1"/>
                </a:solidFill>
              </a:rPr>
              <a:t>förnya licens ytterligare 2 år </a:t>
            </a:r>
            <a:r>
              <a:rPr lang="sv-SE" sz="2200" dirty="0">
                <a:solidFill>
                  <a:schemeClr val="tx1"/>
                </a:solidFill>
              </a:rPr>
              <a:t>går du en ny utbildning i den färg där du är aktiv:</a:t>
            </a:r>
          </a:p>
          <a:p>
            <a:pPr marL="742950" lvl="1" indent="-285750" algn="l">
              <a:buFont typeface="Arial" panose="020B0604020202020204" pitchFamily="34" charset="0"/>
              <a:buChar char="•"/>
            </a:pPr>
            <a:r>
              <a:rPr lang="sv-SE" sz="1900" dirty="0">
                <a:solidFill>
                  <a:schemeClr val="tx1"/>
                </a:solidFill>
              </a:rPr>
              <a:t>Grön nivå är för åldrarna 7 – 9 år</a:t>
            </a:r>
          </a:p>
          <a:p>
            <a:pPr marL="742950" lvl="1" indent="-285750" algn="l">
              <a:buFont typeface="Arial" panose="020B0604020202020204" pitchFamily="34" charset="0"/>
              <a:buChar char="•"/>
            </a:pPr>
            <a:r>
              <a:rPr lang="sv-SE" sz="1900" dirty="0">
                <a:solidFill>
                  <a:schemeClr val="tx1"/>
                </a:solidFill>
              </a:rPr>
              <a:t>Blå nivå är för åldrarna 9 – 12 år </a:t>
            </a:r>
          </a:p>
          <a:p>
            <a:pPr marL="742950" lvl="1" indent="-285750" algn="l">
              <a:buFont typeface="Arial" panose="020B0604020202020204" pitchFamily="34" charset="0"/>
              <a:buChar char="•"/>
            </a:pPr>
            <a:r>
              <a:rPr lang="sv-SE" sz="1900" dirty="0">
                <a:solidFill>
                  <a:schemeClr val="tx1"/>
                </a:solidFill>
              </a:rPr>
              <a:t>Röd nivå är för åldrarna 12 – 16 år </a:t>
            </a:r>
          </a:p>
          <a:p>
            <a:pPr marL="342900" indent="-342900" algn="l">
              <a:buFont typeface="Arial" panose="020B0604020202020204" pitchFamily="34" charset="0"/>
              <a:buChar char="•"/>
            </a:pPr>
            <a:r>
              <a:rPr lang="sv-SE" sz="2400" dirty="0">
                <a:solidFill>
                  <a:schemeClr val="tx1"/>
                </a:solidFill>
              </a:rPr>
              <a:t>Kika din status på ibis.se.</a:t>
            </a:r>
          </a:p>
          <a:p>
            <a:pPr marL="342900" indent="-342900" algn="l">
              <a:buFont typeface="Arial" panose="020B0604020202020204" pitchFamily="34" charset="0"/>
              <a:buChar char="•"/>
            </a:pPr>
            <a:endParaRPr lang="sv-SE" sz="2400" dirty="0">
              <a:solidFill>
                <a:schemeClr val="tx1"/>
              </a:solidFill>
            </a:endParaRPr>
          </a:p>
          <a:p>
            <a:pPr marL="342900" indent="-342900" algn="l">
              <a:buFont typeface="Arial" panose="020B0604020202020204" pitchFamily="34" charset="0"/>
              <a:buChar char="•"/>
            </a:pPr>
            <a:endParaRPr lang="sv-SE" sz="2200" dirty="0">
              <a:solidFill>
                <a:schemeClr val="tx1"/>
              </a:solidFill>
            </a:endParaRPr>
          </a:p>
          <a:p>
            <a:pPr marL="342900" indent="-342900" algn="l">
              <a:buFont typeface="Arial" panose="020B0604020202020204" pitchFamily="34" charset="0"/>
              <a:buChar char="•"/>
            </a:pPr>
            <a:endParaRPr lang="sv-SE" sz="2200" dirty="0">
              <a:solidFill>
                <a:schemeClr val="tx1"/>
              </a:solidFill>
            </a:endParaRPr>
          </a:p>
        </p:txBody>
      </p:sp>
    </p:spTree>
    <p:extLst>
      <p:ext uri="{BB962C8B-B14F-4D97-AF65-F5344CB8AC3E}">
        <p14:creationId xmlns:p14="http://schemas.microsoft.com/office/powerpoint/2010/main" val="93848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CFF2-C925-C898-8252-FB40DF4BF3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CCF1E0-E095-B529-1B7F-D982AA8786B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Nya rutiner utbildning</a:t>
            </a:r>
            <a:r>
              <a:rPr lang="sv-SE" sz="2000" dirty="0">
                <a:solidFill>
                  <a:srgbClr val="FFFF00"/>
                </a:solidFill>
              </a:rPr>
              <a:t>						2025-04-23</a:t>
            </a:r>
          </a:p>
        </p:txBody>
      </p:sp>
      <p:pic>
        <p:nvPicPr>
          <p:cNvPr id="1026" name="Picture 2" descr="http://www.uppsalafotboll.se/widget/getClubMark.asp?O=11490&amp;I=15&amp;S=140">
            <a:extLst>
              <a:ext uri="{FF2B5EF4-FFF2-40B4-BE49-F238E27FC236}">
                <a16:creationId xmlns:a16="http://schemas.microsoft.com/office/drawing/2014/main" id="{29406F8E-5FDC-21B8-6F6B-1C652C27C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3FA75331-A78B-EFEA-9845-16091DF124AC}"/>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
        <p:nvSpPr>
          <p:cNvPr id="7" name="Underrubrik 2">
            <a:extLst>
              <a:ext uri="{FF2B5EF4-FFF2-40B4-BE49-F238E27FC236}">
                <a16:creationId xmlns:a16="http://schemas.microsoft.com/office/drawing/2014/main" id="{347CF749-3B02-5116-2496-B0B18AB2B1A3}"/>
              </a:ext>
            </a:extLst>
          </p:cNvPr>
          <p:cNvSpPr>
            <a:spLocks noGrp="1"/>
          </p:cNvSpPr>
          <p:nvPr>
            <p:ph type="subTitle" idx="1"/>
          </p:nvPr>
        </p:nvSpPr>
        <p:spPr>
          <a:xfrm>
            <a:off x="195566" y="2060848"/>
            <a:ext cx="8336874" cy="4680520"/>
          </a:xfrm>
        </p:spPr>
        <p:txBody>
          <a:bodyPr>
            <a:noAutofit/>
          </a:bodyPr>
          <a:lstStyle/>
          <a:p>
            <a:pPr marL="171450" indent="-171450" algn="l">
              <a:buFont typeface="Arial" panose="020B0604020202020204" pitchFamily="34" charset="0"/>
              <a:buChar char="•"/>
            </a:pPr>
            <a:r>
              <a:rPr lang="sv-SE" sz="1800" dirty="0">
                <a:solidFill>
                  <a:schemeClr val="tx1"/>
                </a:solidFill>
              </a:rPr>
              <a:t>Tidigare har det räckt med att personen som ska gå ledarutbildningen anmält sig. Utbildningen fakturerades föreningen i efterhand. </a:t>
            </a:r>
          </a:p>
          <a:p>
            <a:pPr marL="171450" indent="-171450" algn="l">
              <a:buFont typeface="Arial" panose="020B0604020202020204" pitchFamily="34" charset="0"/>
              <a:buChar char="•"/>
            </a:pPr>
            <a:r>
              <a:rPr lang="sv-SE" sz="1800" dirty="0">
                <a:solidFill>
                  <a:schemeClr val="tx1"/>
                </a:solidFill>
              </a:rPr>
              <a:t>Från i höst kommer föreningen behöva godkänna deltagarens anmälan (och söka subvention) </a:t>
            </a:r>
            <a:r>
              <a:rPr lang="sv-SE" sz="1800" i="1" dirty="0">
                <a:solidFill>
                  <a:schemeClr val="tx1"/>
                </a:solidFill>
              </a:rPr>
              <a:t>innan</a:t>
            </a:r>
            <a:r>
              <a:rPr lang="sv-SE" sz="1800" dirty="0">
                <a:solidFill>
                  <a:schemeClr val="tx1"/>
                </a:solidFill>
              </a:rPr>
              <a:t> utbildningens start. Ansöknings-perioden för subvention för utbildning 2025 stänger dessutom den 17 oktober.</a:t>
            </a:r>
          </a:p>
          <a:p>
            <a:pPr marL="171450" indent="-171450" algn="l">
              <a:buFont typeface="Arial" panose="020B0604020202020204" pitchFamily="34" charset="0"/>
              <a:buChar char="•"/>
            </a:pPr>
            <a:r>
              <a:rPr lang="sv-SE" sz="1800" dirty="0">
                <a:solidFill>
                  <a:schemeClr val="tx1"/>
                </a:solidFill>
              </a:rPr>
              <a:t>Plattformen </a:t>
            </a:r>
            <a:r>
              <a:rPr lang="sv-SE" sz="1800" b="1" dirty="0" err="1">
                <a:solidFill>
                  <a:schemeClr val="tx1"/>
                </a:solidFill>
              </a:rPr>
              <a:t>Learnifier</a:t>
            </a:r>
            <a:r>
              <a:rPr lang="sv-SE" sz="1800" dirty="0">
                <a:solidFill>
                  <a:schemeClr val="tx1"/>
                </a:solidFill>
              </a:rPr>
              <a:t> implementeras, istället för utbildningsportalen som stängs vid årsskiftet. Bara de som går kommande utbildningar kommer in i den nya plattformen.</a:t>
            </a:r>
          </a:p>
          <a:p>
            <a:pPr marL="171450" indent="-171450" algn="l">
              <a:buFont typeface="Arial" panose="020B0604020202020204" pitchFamily="34" charset="0"/>
              <a:buChar char="•"/>
            </a:pPr>
            <a:r>
              <a:rPr lang="sv-SE" sz="1800" dirty="0">
                <a:solidFill>
                  <a:schemeClr val="tx1"/>
                </a:solidFill>
              </a:rPr>
              <a:t>Alla som går en utbildning från och med hösten 2025 anmäler sig som vanligt genom </a:t>
            </a:r>
            <a:r>
              <a:rPr lang="sv-SE" sz="1800" dirty="0" err="1">
                <a:solidFill>
                  <a:schemeClr val="tx1"/>
                </a:solidFill>
              </a:rPr>
              <a:t>iBIS</a:t>
            </a:r>
            <a:r>
              <a:rPr lang="sv-SE" sz="1800" dirty="0">
                <a:solidFill>
                  <a:schemeClr val="tx1"/>
                </a:solidFill>
              </a:rPr>
              <a:t>. Sedan laddar man hem </a:t>
            </a:r>
            <a:r>
              <a:rPr lang="sv-SE" sz="1800" dirty="0" err="1">
                <a:solidFill>
                  <a:schemeClr val="tx1"/>
                </a:solidFill>
              </a:rPr>
              <a:t>appen</a:t>
            </a:r>
            <a:r>
              <a:rPr lang="sv-SE" sz="1800" dirty="0">
                <a:solidFill>
                  <a:schemeClr val="tx1"/>
                </a:solidFill>
              </a:rPr>
              <a:t> Freja+. Efter anmälan kommer föreningen att godkänna anmälan. Via </a:t>
            </a:r>
            <a:r>
              <a:rPr lang="sv-SE" sz="1800" dirty="0" err="1">
                <a:solidFill>
                  <a:schemeClr val="tx1"/>
                </a:solidFill>
              </a:rPr>
              <a:t>Learnifier</a:t>
            </a:r>
            <a:r>
              <a:rPr lang="sv-SE" sz="1800" dirty="0">
                <a:solidFill>
                  <a:schemeClr val="tx1"/>
                </a:solidFill>
              </a:rPr>
              <a:t> skickas  inloggning till Freja+ , som ger möjligheter att göra uppgifter, dialoger mellan deltagare och kursledare samt läsa på inför utbildningstillfället. Materialet kommer finnas tillgängligt i 90 dagar.</a:t>
            </a:r>
          </a:p>
          <a:p>
            <a:pPr marL="171450" indent="-171450" algn="l">
              <a:buFont typeface="Arial" panose="020B0604020202020204" pitchFamily="34" charset="0"/>
              <a:buChar char="•"/>
            </a:pPr>
            <a:r>
              <a:rPr lang="sv-SE" sz="1800" dirty="0">
                <a:solidFill>
                  <a:schemeClr val="tx1"/>
                </a:solidFill>
              </a:rPr>
              <a:t>Föreningen kommer behöva betala hela beloppet vid sista avanmälningsdatumet (ca en vecka innan kurstillfället) samt ha godkänt alla deltagare innan det datumet. </a:t>
            </a:r>
          </a:p>
        </p:txBody>
      </p:sp>
    </p:spTree>
    <p:extLst>
      <p:ext uri="{BB962C8B-B14F-4D97-AF65-F5344CB8AC3E}">
        <p14:creationId xmlns:p14="http://schemas.microsoft.com/office/powerpoint/2010/main" val="284506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CFF2-C925-C898-8252-FB40DF4BF3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CCF1E0-E095-B529-1B7F-D982AA8786B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Nya rutiner utbildning</a:t>
            </a:r>
            <a:r>
              <a:rPr lang="sv-SE" sz="2000" dirty="0">
                <a:solidFill>
                  <a:srgbClr val="FFFF00"/>
                </a:solidFill>
              </a:rPr>
              <a:t>						2025-04-23</a:t>
            </a:r>
          </a:p>
        </p:txBody>
      </p:sp>
      <p:pic>
        <p:nvPicPr>
          <p:cNvPr id="1026" name="Picture 2" descr="http://www.uppsalafotboll.se/widget/getClubMark.asp?O=11490&amp;I=15&amp;S=140">
            <a:extLst>
              <a:ext uri="{FF2B5EF4-FFF2-40B4-BE49-F238E27FC236}">
                <a16:creationId xmlns:a16="http://schemas.microsoft.com/office/drawing/2014/main" id="{29406F8E-5FDC-21B8-6F6B-1C652C27C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3FA75331-A78B-EFEA-9845-16091DF124AC}"/>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
        <p:nvSpPr>
          <p:cNvPr id="7" name="Underrubrik 2">
            <a:extLst>
              <a:ext uri="{FF2B5EF4-FFF2-40B4-BE49-F238E27FC236}">
                <a16:creationId xmlns:a16="http://schemas.microsoft.com/office/drawing/2014/main" id="{347CF749-3B02-5116-2496-B0B18AB2B1A3}"/>
              </a:ext>
            </a:extLst>
          </p:cNvPr>
          <p:cNvSpPr>
            <a:spLocks noGrp="1"/>
          </p:cNvSpPr>
          <p:nvPr>
            <p:ph type="subTitle" idx="1"/>
          </p:nvPr>
        </p:nvSpPr>
        <p:spPr>
          <a:xfrm>
            <a:off x="195566" y="2060848"/>
            <a:ext cx="8336874" cy="4680520"/>
          </a:xfrm>
        </p:spPr>
        <p:txBody>
          <a:bodyPr>
            <a:noAutofit/>
          </a:bodyPr>
          <a:lstStyle/>
          <a:p>
            <a:pPr marL="171450" indent="-171450" algn="l">
              <a:buFont typeface="Arial" panose="020B0604020202020204" pitchFamily="34" charset="0"/>
              <a:buChar char="•"/>
            </a:pPr>
            <a:r>
              <a:rPr lang="sv-SE" sz="2000" dirty="0">
                <a:solidFill>
                  <a:schemeClr val="tx1"/>
                </a:solidFill>
              </a:rPr>
              <a:t>Exempel på processen: Utbildning 25 oktober, sista anmälan 17 oktober</a:t>
            </a:r>
          </a:p>
          <a:p>
            <a:pPr marL="628650" lvl="1" indent="-171450" algn="l">
              <a:buFont typeface="Arial" panose="020B0604020202020204" pitchFamily="34" charset="0"/>
              <a:buChar char="•"/>
            </a:pPr>
            <a:r>
              <a:rPr lang="sv-SE" sz="2000" dirty="0">
                <a:solidFill>
                  <a:schemeClr val="tx1"/>
                </a:solidFill>
              </a:rPr>
              <a:t>Deltagare anmäler sig till utbildning i god tid på hemsidan </a:t>
            </a:r>
            <a:r>
              <a:rPr lang="sv-SE" sz="2000" dirty="0">
                <a:hlinkClick r:id="rId3"/>
              </a:rPr>
              <a:t>innebandy.se/uppland/utbildningar</a:t>
            </a:r>
            <a:r>
              <a:rPr lang="sv-SE" sz="2000" dirty="0"/>
              <a:t> </a:t>
            </a:r>
            <a:r>
              <a:rPr lang="sv-SE" sz="2000" dirty="0">
                <a:solidFill>
                  <a:schemeClr val="tx1"/>
                </a:solidFill>
              </a:rPr>
              <a:t>(länkar till IBIS) .</a:t>
            </a:r>
          </a:p>
          <a:p>
            <a:pPr marL="628650" lvl="1" indent="-171450" algn="l">
              <a:buFont typeface="Arial" panose="020B0604020202020204" pitchFamily="34" charset="0"/>
              <a:buChar char="•"/>
            </a:pPr>
            <a:r>
              <a:rPr lang="sv-SE" sz="2000" dirty="0">
                <a:solidFill>
                  <a:schemeClr val="tx1"/>
                </a:solidFill>
              </a:rPr>
              <a:t>Utbildningsansvarig i föreningen godkänner sina deltagare i </a:t>
            </a:r>
            <a:r>
              <a:rPr lang="sv-SE" sz="2000" dirty="0" err="1">
                <a:solidFill>
                  <a:schemeClr val="tx1"/>
                </a:solidFill>
              </a:rPr>
              <a:t>iBIS</a:t>
            </a:r>
            <a:r>
              <a:rPr lang="sv-SE" sz="2000" dirty="0">
                <a:solidFill>
                  <a:schemeClr val="tx1"/>
                </a:solidFill>
              </a:rPr>
              <a:t> senast 18 oktober, samt söker subvention innan utbildningen.</a:t>
            </a:r>
          </a:p>
          <a:p>
            <a:pPr marL="628650" lvl="1" indent="-171450" algn="l">
              <a:buFont typeface="Arial" panose="020B0604020202020204" pitchFamily="34" charset="0"/>
              <a:buChar char="•"/>
            </a:pPr>
            <a:r>
              <a:rPr lang="sv-SE" sz="2000" dirty="0">
                <a:solidFill>
                  <a:schemeClr val="tx1"/>
                </a:solidFill>
              </a:rPr>
              <a:t>Den 19 oktober lägger förbundet in de deltagare vars förening godkänt dem, i </a:t>
            </a:r>
            <a:r>
              <a:rPr lang="sv-SE" sz="2000" dirty="0" err="1">
                <a:solidFill>
                  <a:schemeClr val="tx1"/>
                </a:solidFill>
              </a:rPr>
              <a:t>Learnifier</a:t>
            </a:r>
            <a:r>
              <a:rPr lang="sv-SE" sz="2000" dirty="0">
                <a:solidFill>
                  <a:schemeClr val="tx1"/>
                </a:solidFill>
              </a:rPr>
              <a:t> så att de får ett mejl med inloggning.</a:t>
            </a:r>
          </a:p>
          <a:p>
            <a:pPr marL="628650" lvl="1" indent="-171450" algn="l">
              <a:buFont typeface="Arial" panose="020B0604020202020204" pitchFamily="34" charset="0"/>
              <a:buChar char="•"/>
            </a:pPr>
            <a:r>
              <a:rPr lang="sv-SE" sz="2000" dirty="0">
                <a:solidFill>
                  <a:schemeClr val="tx1"/>
                </a:solidFill>
              </a:rPr>
              <a:t>Deltagaren får sitt mejl. Laddar ner Freja+ </a:t>
            </a:r>
            <a:r>
              <a:rPr lang="sv-SE" sz="2000" dirty="0" err="1">
                <a:solidFill>
                  <a:schemeClr val="tx1"/>
                </a:solidFill>
              </a:rPr>
              <a:t>appen</a:t>
            </a:r>
            <a:r>
              <a:rPr lang="sv-SE" sz="2000" dirty="0">
                <a:solidFill>
                  <a:schemeClr val="tx1"/>
                </a:solidFill>
              </a:rPr>
              <a:t> och loggar in för att bekanta sig/göra möjlig uppgift inför kurstillfället.</a:t>
            </a:r>
          </a:p>
          <a:p>
            <a:pPr marL="628650" lvl="1" indent="-171450" algn="l">
              <a:buFont typeface="Arial" panose="020B0604020202020204" pitchFamily="34" charset="0"/>
              <a:buChar char="•"/>
            </a:pPr>
            <a:r>
              <a:rPr lang="sv-SE" sz="2000" dirty="0">
                <a:solidFill>
                  <a:schemeClr val="tx1"/>
                </a:solidFill>
              </a:rPr>
              <a:t>Efter genomförd utbildning kommer kursledaren att klicka i godkänd, frånvarande eller icke godkänd på deltagarna.</a:t>
            </a:r>
          </a:p>
        </p:txBody>
      </p:sp>
    </p:spTree>
    <p:extLst>
      <p:ext uri="{BB962C8B-B14F-4D97-AF65-F5344CB8AC3E}">
        <p14:creationId xmlns:p14="http://schemas.microsoft.com/office/powerpoint/2010/main" val="142252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CFF2-C925-C898-8252-FB40DF4BF3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CCF1E0-E095-B529-1B7F-D982AA8786B1}"/>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Nya rutiner utbildning</a:t>
            </a:r>
            <a:r>
              <a:rPr lang="sv-SE" sz="2000" dirty="0">
                <a:solidFill>
                  <a:srgbClr val="FFFF00"/>
                </a:solidFill>
              </a:rPr>
              <a:t>						2025-04-23</a:t>
            </a:r>
          </a:p>
        </p:txBody>
      </p:sp>
      <p:pic>
        <p:nvPicPr>
          <p:cNvPr id="1026" name="Picture 2" descr="http://www.uppsalafotboll.se/widget/getClubMark.asp?O=11490&amp;I=15&amp;S=140">
            <a:extLst>
              <a:ext uri="{FF2B5EF4-FFF2-40B4-BE49-F238E27FC236}">
                <a16:creationId xmlns:a16="http://schemas.microsoft.com/office/drawing/2014/main" id="{29406F8E-5FDC-21B8-6F6B-1C652C27C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3FA75331-A78B-EFEA-9845-16091DF124AC}"/>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sp>
        <p:nvSpPr>
          <p:cNvPr id="7" name="Underrubrik 2">
            <a:extLst>
              <a:ext uri="{FF2B5EF4-FFF2-40B4-BE49-F238E27FC236}">
                <a16:creationId xmlns:a16="http://schemas.microsoft.com/office/drawing/2014/main" id="{347CF749-3B02-5116-2496-B0B18AB2B1A3}"/>
              </a:ext>
            </a:extLst>
          </p:cNvPr>
          <p:cNvSpPr>
            <a:spLocks noGrp="1"/>
          </p:cNvSpPr>
          <p:nvPr>
            <p:ph type="subTitle" idx="1"/>
          </p:nvPr>
        </p:nvSpPr>
        <p:spPr>
          <a:xfrm>
            <a:off x="195566" y="2060848"/>
            <a:ext cx="8336874" cy="4680520"/>
          </a:xfrm>
        </p:spPr>
        <p:txBody>
          <a:bodyPr>
            <a:noAutofit/>
          </a:bodyPr>
          <a:lstStyle/>
          <a:p>
            <a:pPr marL="171450" indent="-171450" algn="l">
              <a:buFont typeface="Arial" panose="020B0604020202020204" pitchFamily="34" charset="0"/>
              <a:buChar char="•"/>
            </a:pPr>
            <a:r>
              <a:rPr lang="sv-SE" sz="1800" dirty="0">
                <a:solidFill>
                  <a:schemeClr val="tx1"/>
                </a:solidFill>
              </a:rPr>
              <a:t>Då subventionsportalen stänger den 17 oktober så är det väldigt viktigt att föreningen har sökt subvention för alla höstens utbildningar innan det datumet. Efter 17 oktober kommer det inte gå att söka subvention för några utbildningar 2025. Anmälan senast 10:e oktober.</a:t>
            </a:r>
          </a:p>
          <a:p>
            <a:pPr marL="171450" indent="-171450" algn="l">
              <a:buFont typeface="Arial" panose="020B0604020202020204" pitchFamily="34" charset="0"/>
              <a:buChar char="•"/>
            </a:pPr>
            <a:r>
              <a:rPr lang="sv-SE" sz="1800" dirty="0">
                <a:solidFill>
                  <a:schemeClr val="tx1"/>
                </a:solidFill>
              </a:rPr>
              <a:t>Inför 2025 utbildningar ligger man bättre till med subventionspotten och hoppas att det ska räcka till alla som går utbildningarna, men kan INTE garantera subvention till alla.</a:t>
            </a:r>
          </a:p>
          <a:p>
            <a:pPr marL="171450" indent="-171450" algn="l">
              <a:buFont typeface="Arial" panose="020B0604020202020204" pitchFamily="34" charset="0"/>
              <a:buChar char="•"/>
            </a:pPr>
            <a:r>
              <a:rPr lang="sv-SE" sz="1800" dirty="0">
                <a:solidFill>
                  <a:schemeClr val="tx1"/>
                </a:solidFill>
              </a:rPr>
              <a:t>Som en del i detta kommer förbundet försöka gå ut med alla utbildningar i så god tid som möjligt, målsättningen är innan sommaren.</a:t>
            </a:r>
          </a:p>
        </p:txBody>
      </p:sp>
    </p:spTree>
    <p:extLst>
      <p:ext uri="{BB962C8B-B14F-4D97-AF65-F5344CB8AC3E}">
        <p14:creationId xmlns:p14="http://schemas.microsoft.com/office/powerpoint/2010/main" val="283061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1AB6-8DC9-621D-4EC1-CB63BB7903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F1CD791-0E9A-F917-D964-B4990E57AE85}"/>
              </a:ext>
            </a:extLst>
          </p:cNvPr>
          <p:cNvSpPr>
            <a:spLocks noGrp="1"/>
          </p:cNvSpPr>
          <p:nvPr>
            <p:ph type="ctrTitle"/>
          </p:nvPr>
        </p:nvSpPr>
        <p:spPr>
          <a:xfrm>
            <a:off x="0" y="1571336"/>
            <a:ext cx="9144000" cy="394692"/>
          </a:xfrm>
          <a:solidFill>
            <a:schemeClr val="tx1"/>
          </a:solidFill>
        </p:spPr>
        <p:txBody>
          <a:bodyPr>
            <a:normAutofit fontScale="90000"/>
          </a:bodyPr>
          <a:lstStyle/>
          <a:p>
            <a:pPr algn="l"/>
            <a:r>
              <a:rPr lang="sv-SE" sz="2000" b="1" dirty="0">
                <a:solidFill>
                  <a:srgbClr val="FFFF00"/>
                </a:solidFill>
              </a:rPr>
              <a:t>Innebandykommitténs sammansättning</a:t>
            </a:r>
            <a:r>
              <a:rPr lang="sv-SE" sz="2000" dirty="0">
                <a:solidFill>
                  <a:srgbClr val="FFFF00"/>
                </a:solidFill>
              </a:rPr>
              <a:t>				2025-04-23</a:t>
            </a:r>
          </a:p>
        </p:txBody>
      </p:sp>
      <p:pic>
        <p:nvPicPr>
          <p:cNvPr id="1026" name="Picture 2" descr="http://www.uppsalafotboll.se/widget/getClubMark.asp?O=11490&amp;I=15&amp;S=140">
            <a:extLst>
              <a:ext uri="{FF2B5EF4-FFF2-40B4-BE49-F238E27FC236}">
                <a16:creationId xmlns:a16="http://schemas.microsoft.com/office/drawing/2014/main" id="{8BE6BFEB-5127-C132-7F63-98DEC0FB0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8688"/>
            <a:ext cx="241176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C001163B-EE24-630E-5C16-BDC7F716EF64}"/>
              </a:ext>
            </a:extLst>
          </p:cNvPr>
          <p:cNvSpPr txBox="1"/>
          <p:nvPr/>
        </p:nvSpPr>
        <p:spPr>
          <a:xfrm>
            <a:off x="1619672" y="401495"/>
            <a:ext cx="7144846" cy="707886"/>
          </a:xfrm>
          <a:prstGeom prst="rect">
            <a:avLst/>
          </a:prstGeom>
          <a:noFill/>
        </p:spPr>
        <p:txBody>
          <a:bodyPr wrap="square" rtlCol="0">
            <a:spAutoFit/>
          </a:bodyPr>
          <a:lstStyle/>
          <a:p>
            <a:r>
              <a:rPr lang="sv-SE" sz="4000" dirty="0"/>
              <a:t>Ledarmöte | Innebandysektionen</a:t>
            </a:r>
          </a:p>
        </p:txBody>
      </p:sp>
      <p:graphicFrame>
        <p:nvGraphicFramePr>
          <p:cNvPr id="18" name="Diagram 17">
            <a:extLst>
              <a:ext uri="{FF2B5EF4-FFF2-40B4-BE49-F238E27FC236}">
                <a16:creationId xmlns:a16="http://schemas.microsoft.com/office/drawing/2014/main" id="{16A8AF04-2B0B-3CE3-BD7C-0161289D4080}"/>
              </a:ext>
            </a:extLst>
          </p:cNvPr>
          <p:cNvGraphicFramePr/>
          <p:nvPr>
            <p:extLst>
              <p:ext uri="{D42A27DB-BD31-4B8C-83A1-F6EECF244321}">
                <p14:modId xmlns:p14="http://schemas.microsoft.com/office/powerpoint/2010/main" val="2811368310"/>
              </p:ext>
            </p:extLst>
          </p:nvPr>
        </p:nvGraphicFramePr>
        <p:xfrm>
          <a:off x="53244" y="2348880"/>
          <a:ext cx="4806788" cy="410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DB74A277-4FFB-B17D-39C0-F608419E6F9C}"/>
              </a:ext>
            </a:extLst>
          </p:cNvPr>
          <p:cNvGraphicFramePr/>
          <p:nvPr>
            <p:extLst>
              <p:ext uri="{D42A27DB-BD31-4B8C-83A1-F6EECF244321}">
                <p14:modId xmlns:p14="http://schemas.microsoft.com/office/powerpoint/2010/main" val="1795985986"/>
              </p:ext>
            </p:extLst>
          </p:nvPr>
        </p:nvGraphicFramePr>
        <p:xfrm>
          <a:off x="4283968" y="2348880"/>
          <a:ext cx="4806788" cy="4107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9071004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33621</TotalTime>
  <Words>1504</Words>
  <Application>Microsoft Office PowerPoint</Application>
  <PresentationFormat>On-screen Show (4:3)</PresentationFormat>
  <Paragraphs>144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Office-tema</vt:lpstr>
      <vt:lpstr>Närvaro        2025-04-23</vt:lpstr>
      <vt:lpstr>Agenda        2025-04-23</vt:lpstr>
      <vt:lpstr>Nyckelhantering inför nästa säsong     2025-04-23</vt:lpstr>
      <vt:lpstr>Påminnelse registerutdrag      2025-04-23</vt:lpstr>
      <vt:lpstr>Påminnelse utbildning      2025-04-23</vt:lpstr>
      <vt:lpstr>Nya rutiner utbildning      2025-04-23</vt:lpstr>
      <vt:lpstr>Nya rutiner utbildning      2025-04-23</vt:lpstr>
      <vt:lpstr>Nya rutiner utbildning      2025-04-23</vt:lpstr>
      <vt:lpstr>Innebandykommitténs sammansättning    2025-04-23</vt:lpstr>
      <vt:lpstr>Inför halltidsansökningar      2025-04-23</vt:lpstr>
      <vt:lpstr>Inför halltidsansökningar      2025-04-23</vt:lpstr>
      <vt:lpstr>Inför halltidsansökningar      2025-04-23</vt:lpstr>
      <vt:lpstr>Inför serieanmälningar      2025-04-23</vt:lpstr>
      <vt:lpstr>Inför serieanmälningar, exempel från 2024/25    2025-04-23</vt:lpstr>
      <vt:lpstr>Sändningar SolidSport      2025-04-23</vt:lpstr>
    </vt:vector>
  </TitlesOfParts>
  <Company>Honeywell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Övningar att välja bland samt övnings förslag från alla</dc:title>
  <dc:creator>e510233</dc:creator>
  <cp:keywords>C_Unrestricted</cp:keywords>
  <cp:lastModifiedBy>Pontus Riarbäck</cp:lastModifiedBy>
  <cp:revision>216</cp:revision>
  <dcterms:created xsi:type="dcterms:W3CDTF">2013-01-01T20:11:34Z</dcterms:created>
  <dcterms:modified xsi:type="dcterms:W3CDTF">2025-05-05T07:57:46Z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onfidentiality">
    <vt:lpwstr>Unrestricted</vt:lpwstr>
  </property>
  <property fmtid="{D5CDD505-2E9C-101B-9397-08002B2CF9AE}" pid="3" name="sodocoClasLang">
    <vt:lpwstr>Unrestricted</vt:lpwstr>
  </property>
  <property fmtid="{D5CDD505-2E9C-101B-9397-08002B2CF9AE}" pid="4" name="sodocoClasLangId">
    <vt:i4>0</vt:i4>
  </property>
  <property fmtid="{D5CDD505-2E9C-101B-9397-08002B2CF9AE}" pid="5" name="sodocoClasId">
    <vt:i4>0</vt:i4>
  </property>
  <property fmtid="{D5CDD505-2E9C-101B-9397-08002B2CF9AE}" pid="6" name="Document_Confidentiality">
    <vt:lpwstr>Unrestricted</vt:lpwstr>
  </property>
</Properties>
</file>