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0" r:id="rId2"/>
    <p:sldId id="288" r:id="rId3"/>
    <p:sldId id="300" r:id="rId4"/>
    <p:sldId id="286" r:id="rId5"/>
    <p:sldId id="284" r:id="rId6"/>
    <p:sldId id="285" r:id="rId7"/>
    <p:sldId id="290" r:id="rId8"/>
    <p:sldId id="299" r:id="rId9"/>
    <p:sldId id="29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88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aela Opard" userId="25efde0b-0be0-47c3-a9df-9428fb589087" providerId="ADAL" clId="{922D469B-0D5F-4AAA-B190-038CF356BC09}"/>
    <pc:docChg chg="undo custSel addSld delSld modSld sldOrd">
      <pc:chgData name="Mikaela Opard" userId="25efde0b-0be0-47c3-a9df-9428fb589087" providerId="ADAL" clId="{922D469B-0D5F-4AAA-B190-038CF356BC09}" dt="2026-09-05T11:01:26.443" v="1458" actId="20577"/>
      <pc:docMkLst>
        <pc:docMk/>
      </pc:docMkLst>
      <pc:sldChg chg="delSp modSp mod">
        <pc:chgData name="Mikaela Opard" userId="25efde0b-0be0-47c3-a9df-9428fb589087" providerId="ADAL" clId="{922D469B-0D5F-4AAA-B190-038CF356BC09}" dt="2026-09-05T11:01:26.443" v="1458" actId="20577"/>
        <pc:sldMkLst>
          <pc:docMk/>
          <pc:sldMk cId="3805757010" sldId="260"/>
        </pc:sldMkLst>
        <pc:spChg chg="mod">
          <ac:chgData name="Mikaela Opard" userId="25efde0b-0be0-47c3-a9df-9428fb589087" providerId="ADAL" clId="{922D469B-0D5F-4AAA-B190-038CF356BC09}" dt="2026-09-05T11:01:26.443" v="1458" actId="20577"/>
          <ac:spMkLst>
            <pc:docMk/>
            <pc:sldMk cId="3805757010" sldId="260"/>
            <ac:spMk id="3" creationId="{00000000-0000-0000-0000-000000000000}"/>
          </ac:spMkLst>
        </pc:spChg>
        <pc:spChg chg="mod">
          <ac:chgData name="Mikaela Opard" userId="25efde0b-0be0-47c3-a9df-9428fb589087" providerId="ADAL" clId="{922D469B-0D5F-4AAA-B190-038CF356BC09}" dt="2026-09-01T18:16:16.923" v="265" actId="20577"/>
          <ac:spMkLst>
            <pc:docMk/>
            <pc:sldMk cId="3805757010" sldId="260"/>
            <ac:spMk id="4" creationId="{86282C9A-B3D5-451B-B01B-22F18681AEF3}"/>
          </ac:spMkLst>
        </pc:spChg>
      </pc:sldChg>
      <pc:sldChg chg="modSp mod">
        <pc:chgData name="Mikaela Opard" userId="25efde0b-0be0-47c3-a9df-9428fb589087" providerId="ADAL" clId="{922D469B-0D5F-4AAA-B190-038CF356BC09}" dt="2026-09-01T18:42:18.744" v="1106" actId="14100"/>
        <pc:sldMkLst>
          <pc:docMk/>
          <pc:sldMk cId="3854718103" sldId="284"/>
        </pc:sldMkLst>
        <pc:spChg chg="mod">
          <ac:chgData name="Mikaela Opard" userId="25efde0b-0be0-47c3-a9df-9428fb589087" providerId="ADAL" clId="{922D469B-0D5F-4AAA-B190-038CF356BC09}" dt="2026-09-01T18:42:18.744" v="1106" actId="14100"/>
          <ac:spMkLst>
            <pc:docMk/>
            <pc:sldMk cId="3854718103" sldId="284"/>
            <ac:spMk id="3" creationId="{00000000-0000-0000-0000-000000000000}"/>
          </ac:spMkLst>
        </pc:spChg>
        <pc:spChg chg="mod">
          <ac:chgData name="Mikaela Opard" userId="25efde0b-0be0-47c3-a9df-9428fb589087" providerId="ADAL" clId="{922D469B-0D5F-4AAA-B190-038CF356BC09}" dt="2026-09-01T18:16:30.517" v="267" actId="404"/>
          <ac:spMkLst>
            <pc:docMk/>
            <pc:sldMk cId="3854718103" sldId="284"/>
            <ac:spMk id="4" creationId="{86282C9A-B3D5-451B-B01B-22F18681AEF3}"/>
          </ac:spMkLst>
        </pc:spChg>
      </pc:sldChg>
      <pc:sldChg chg="modSp mod">
        <pc:chgData name="Mikaela Opard" userId="25efde0b-0be0-47c3-a9df-9428fb589087" providerId="ADAL" clId="{922D469B-0D5F-4AAA-B190-038CF356BC09}" dt="2026-09-01T18:41:20.575" v="1105" actId="20577"/>
        <pc:sldMkLst>
          <pc:docMk/>
          <pc:sldMk cId="1490694039" sldId="285"/>
        </pc:sldMkLst>
        <pc:spChg chg="mod">
          <ac:chgData name="Mikaela Opard" userId="25efde0b-0be0-47c3-a9df-9428fb589087" providerId="ADAL" clId="{922D469B-0D5F-4AAA-B190-038CF356BC09}" dt="2026-09-01T18:41:20.575" v="1105" actId="20577"/>
          <ac:spMkLst>
            <pc:docMk/>
            <pc:sldMk cId="1490694039" sldId="285"/>
            <ac:spMk id="3" creationId="{00000000-0000-0000-0000-000000000000}"/>
          </ac:spMkLst>
        </pc:spChg>
        <pc:spChg chg="mod">
          <ac:chgData name="Mikaela Opard" userId="25efde0b-0be0-47c3-a9df-9428fb589087" providerId="ADAL" clId="{922D469B-0D5F-4AAA-B190-038CF356BC09}" dt="2026-09-01T18:16:44.183" v="269" actId="404"/>
          <ac:spMkLst>
            <pc:docMk/>
            <pc:sldMk cId="1490694039" sldId="285"/>
            <ac:spMk id="4" creationId="{86282C9A-B3D5-451B-B01B-22F18681AEF3}"/>
          </ac:spMkLst>
        </pc:spChg>
      </pc:sldChg>
      <pc:sldChg chg="modSp mod ord">
        <pc:chgData name="Mikaela Opard" userId="25efde0b-0be0-47c3-a9df-9428fb589087" providerId="ADAL" clId="{922D469B-0D5F-4AAA-B190-038CF356BC09}" dt="2026-09-01T18:39:29.894" v="1085" actId="20577"/>
        <pc:sldMkLst>
          <pc:docMk/>
          <pc:sldMk cId="1276903842" sldId="286"/>
        </pc:sldMkLst>
        <pc:spChg chg="mod">
          <ac:chgData name="Mikaela Opard" userId="25efde0b-0be0-47c3-a9df-9428fb589087" providerId="ADAL" clId="{922D469B-0D5F-4AAA-B190-038CF356BC09}" dt="2026-09-01T18:39:29.894" v="1085" actId="20577"/>
          <ac:spMkLst>
            <pc:docMk/>
            <pc:sldMk cId="1276903842" sldId="286"/>
            <ac:spMk id="3" creationId="{00000000-0000-0000-0000-000000000000}"/>
          </ac:spMkLst>
        </pc:spChg>
        <pc:spChg chg="mod">
          <ac:chgData name="Mikaela Opard" userId="25efde0b-0be0-47c3-a9df-9428fb589087" providerId="ADAL" clId="{922D469B-0D5F-4AAA-B190-038CF356BC09}" dt="2026-09-01T18:16:52.774" v="271" actId="404"/>
          <ac:spMkLst>
            <pc:docMk/>
            <pc:sldMk cId="1276903842" sldId="286"/>
            <ac:spMk id="4" creationId="{86282C9A-B3D5-451B-B01B-22F18681AEF3}"/>
          </ac:spMkLst>
        </pc:spChg>
      </pc:sldChg>
      <pc:sldChg chg="delSp modSp mod ord">
        <pc:chgData name="Mikaela Opard" userId="25efde0b-0be0-47c3-a9df-9428fb589087" providerId="ADAL" clId="{922D469B-0D5F-4AAA-B190-038CF356BC09}" dt="2026-09-01T18:19:56.622" v="395"/>
        <pc:sldMkLst>
          <pc:docMk/>
          <pc:sldMk cId="3753140965" sldId="288"/>
        </pc:sldMkLst>
        <pc:spChg chg="mod">
          <ac:chgData name="Mikaela Opard" userId="25efde0b-0be0-47c3-a9df-9428fb589087" providerId="ADAL" clId="{922D469B-0D5F-4AAA-B190-038CF356BC09}" dt="2026-09-01T18:16:59.836" v="273" actId="404"/>
          <ac:spMkLst>
            <pc:docMk/>
            <pc:sldMk cId="3753140965" sldId="288"/>
            <ac:spMk id="4" creationId="{86282C9A-B3D5-451B-B01B-22F18681AEF3}"/>
          </ac:spMkLst>
        </pc:spChg>
        <pc:spChg chg="mod">
          <ac:chgData name="Mikaela Opard" userId="25efde0b-0be0-47c3-a9df-9428fb589087" providerId="ADAL" clId="{922D469B-0D5F-4AAA-B190-038CF356BC09}" dt="2026-09-01T18:19:07.954" v="294" actId="20577"/>
          <ac:spMkLst>
            <pc:docMk/>
            <pc:sldMk cId="3753140965" sldId="288"/>
            <ac:spMk id="7" creationId="{4BBAEED0-C0FE-ECF7-D9BE-63AA8618F74D}"/>
          </ac:spMkLst>
        </pc:spChg>
        <pc:spChg chg="mod">
          <ac:chgData name="Mikaela Opard" userId="25efde0b-0be0-47c3-a9df-9428fb589087" providerId="ADAL" clId="{922D469B-0D5F-4AAA-B190-038CF356BC09}" dt="2026-09-01T18:19:49.874" v="393" actId="20577"/>
          <ac:spMkLst>
            <pc:docMk/>
            <pc:sldMk cId="3753140965" sldId="288"/>
            <ac:spMk id="8" creationId="{8E9183E4-9A0E-65D9-B256-C73F12728368}"/>
          </ac:spMkLst>
        </pc:spChg>
      </pc:sldChg>
      <pc:sldChg chg="modSp mod">
        <pc:chgData name="Mikaela Opard" userId="25efde0b-0be0-47c3-a9df-9428fb589087" providerId="ADAL" clId="{922D469B-0D5F-4AAA-B190-038CF356BC09}" dt="2026-09-01T18:33:05.393" v="899" actId="20577"/>
        <pc:sldMkLst>
          <pc:docMk/>
          <pc:sldMk cId="1615058588" sldId="290"/>
        </pc:sldMkLst>
        <pc:spChg chg="mod">
          <ac:chgData name="Mikaela Opard" userId="25efde0b-0be0-47c3-a9df-9428fb589087" providerId="ADAL" clId="{922D469B-0D5F-4AAA-B190-038CF356BC09}" dt="2026-09-01T18:33:05.393" v="899" actId="20577"/>
          <ac:spMkLst>
            <pc:docMk/>
            <pc:sldMk cId="1615058588" sldId="290"/>
            <ac:spMk id="3" creationId="{00000000-0000-0000-0000-000000000000}"/>
          </ac:spMkLst>
        </pc:spChg>
        <pc:spChg chg="mod">
          <ac:chgData name="Mikaela Opard" userId="25efde0b-0be0-47c3-a9df-9428fb589087" providerId="ADAL" clId="{922D469B-0D5F-4AAA-B190-038CF356BC09}" dt="2026-09-01T18:17:15.213" v="277" actId="404"/>
          <ac:spMkLst>
            <pc:docMk/>
            <pc:sldMk cId="1615058588" sldId="290"/>
            <ac:spMk id="4" creationId="{86282C9A-B3D5-451B-B01B-22F18681AEF3}"/>
          </ac:spMkLst>
        </pc:spChg>
      </pc:sldChg>
      <pc:sldChg chg="modSp mod">
        <pc:chgData name="Mikaela Opard" userId="25efde0b-0be0-47c3-a9df-9428fb589087" providerId="ADAL" clId="{922D469B-0D5F-4AAA-B190-038CF356BC09}" dt="2026-09-01T18:43:59.540" v="1116" actId="20577"/>
        <pc:sldMkLst>
          <pc:docMk/>
          <pc:sldMk cId="2695655337" sldId="291"/>
        </pc:sldMkLst>
        <pc:spChg chg="mod">
          <ac:chgData name="Mikaela Opard" userId="25efde0b-0be0-47c3-a9df-9428fb589087" providerId="ADAL" clId="{922D469B-0D5F-4AAA-B190-038CF356BC09}" dt="2026-09-01T18:17:22.403" v="279" actId="404"/>
          <ac:spMkLst>
            <pc:docMk/>
            <pc:sldMk cId="2695655337" sldId="291"/>
            <ac:spMk id="4" creationId="{86282C9A-B3D5-451B-B01B-22F18681AEF3}"/>
          </ac:spMkLst>
        </pc:spChg>
        <pc:spChg chg="mod">
          <ac:chgData name="Mikaela Opard" userId="25efde0b-0be0-47c3-a9df-9428fb589087" providerId="ADAL" clId="{922D469B-0D5F-4AAA-B190-038CF356BC09}" dt="2026-09-01T18:43:59.540" v="1116" actId="20577"/>
          <ac:spMkLst>
            <pc:docMk/>
            <pc:sldMk cId="2695655337" sldId="291"/>
            <ac:spMk id="8" creationId="{46451293-BC93-F764-2599-B574EED1D306}"/>
          </ac:spMkLst>
        </pc:spChg>
      </pc:sldChg>
      <pc:sldChg chg="modSp add del mod ord">
        <pc:chgData name="Mikaela Opard" userId="25efde0b-0be0-47c3-a9df-9428fb589087" providerId="ADAL" clId="{922D469B-0D5F-4AAA-B190-038CF356BC09}" dt="2026-09-01T18:45:28.173" v="1142" actId="207"/>
        <pc:sldMkLst>
          <pc:docMk/>
          <pc:sldMk cId="1718941470" sldId="293"/>
        </pc:sldMkLst>
        <pc:spChg chg="mod">
          <ac:chgData name="Mikaela Opard" userId="25efde0b-0be0-47c3-a9df-9428fb589087" providerId="ADAL" clId="{922D469B-0D5F-4AAA-B190-038CF356BC09}" dt="2026-09-01T18:45:16.956" v="1128" actId="20577"/>
          <ac:spMkLst>
            <pc:docMk/>
            <pc:sldMk cId="1718941470" sldId="293"/>
            <ac:spMk id="2" creationId="{00000000-0000-0000-0000-000000000000}"/>
          </ac:spMkLst>
        </pc:spChg>
        <pc:spChg chg="mod">
          <ac:chgData name="Mikaela Opard" userId="25efde0b-0be0-47c3-a9df-9428fb589087" providerId="ADAL" clId="{922D469B-0D5F-4AAA-B190-038CF356BC09}" dt="2026-09-01T18:45:28.173" v="1142" actId="207"/>
          <ac:spMkLst>
            <pc:docMk/>
            <pc:sldMk cId="1718941470" sldId="293"/>
            <ac:spMk id="6" creationId="{4EE113DB-687B-96B8-6092-6EC1188CFA46}"/>
          </ac:spMkLst>
        </pc:spChg>
      </pc:sldChg>
      <pc:sldChg chg="del">
        <pc:chgData name="Mikaela Opard" userId="25efde0b-0be0-47c3-a9df-9428fb589087" providerId="ADAL" clId="{922D469B-0D5F-4AAA-B190-038CF356BC09}" dt="2026-09-05T11:00:49.863" v="1447" actId="2696"/>
        <pc:sldMkLst>
          <pc:docMk/>
          <pc:sldMk cId="3893569961" sldId="294"/>
        </pc:sldMkLst>
      </pc:sldChg>
      <pc:sldChg chg="del">
        <pc:chgData name="Mikaela Opard" userId="25efde0b-0be0-47c3-a9df-9428fb589087" providerId="ADAL" clId="{922D469B-0D5F-4AAA-B190-038CF356BC09}" dt="2026-09-05T11:00:49.863" v="1447" actId="2696"/>
        <pc:sldMkLst>
          <pc:docMk/>
          <pc:sldMk cId="3897119958" sldId="295"/>
        </pc:sldMkLst>
      </pc:sldChg>
      <pc:sldChg chg="del">
        <pc:chgData name="Mikaela Opard" userId="25efde0b-0be0-47c3-a9df-9428fb589087" providerId="ADAL" clId="{922D469B-0D5F-4AAA-B190-038CF356BC09}" dt="2026-09-05T11:00:49.863" v="1447" actId="2696"/>
        <pc:sldMkLst>
          <pc:docMk/>
          <pc:sldMk cId="1661176075" sldId="296"/>
        </pc:sldMkLst>
      </pc:sldChg>
      <pc:sldChg chg="del">
        <pc:chgData name="Mikaela Opard" userId="25efde0b-0be0-47c3-a9df-9428fb589087" providerId="ADAL" clId="{922D469B-0D5F-4AAA-B190-038CF356BC09}" dt="2026-09-05T11:00:49.863" v="1447" actId="2696"/>
        <pc:sldMkLst>
          <pc:docMk/>
          <pc:sldMk cId="2254913966" sldId="297"/>
        </pc:sldMkLst>
      </pc:sldChg>
      <pc:sldChg chg="modSp add mod">
        <pc:chgData name="Mikaela Opard" userId="25efde0b-0be0-47c3-a9df-9428fb589087" providerId="ADAL" clId="{922D469B-0D5F-4AAA-B190-038CF356BC09}" dt="2026-09-01T19:33:41.485" v="1446" actId="20577"/>
        <pc:sldMkLst>
          <pc:docMk/>
          <pc:sldMk cId="2789813988" sldId="299"/>
        </pc:sldMkLst>
        <pc:spChg chg="mod">
          <ac:chgData name="Mikaela Opard" userId="25efde0b-0be0-47c3-a9df-9428fb589087" providerId="ADAL" clId="{922D469B-0D5F-4AAA-B190-038CF356BC09}" dt="2026-09-01T18:23:34.050" v="494" actId="20577"/>
          <ac:spMkLst>
            <pc:docMk/>
            <pc:sldMk cId="2789813988" sldId="299"/>
            <ac:spMk id="2" creationId="{015C719D-9A98-1C65-94F0-2DFB2DF0656C}"/>
          </ac:spMkLst>
        </pc:spChg>
        <pc:spChg chg="mod">
          <ac:chgData name="Mikaela Opard" userId="25efde0b-0be0-47c3-a9df-9428fb589087" providerId="ADAL" clId="{922D469B-0D5F-4AAA-B190-038CF356BC09}" dt="2026-09-01T19:33:41.485" v="1446" actId="20577"/>
          <ac:spMkLst>
            <pc:docMk/>
            <pc:sldMk cId="2789813988" sldId="299"/>
            <ac:spMk id="3" creationId="{51DD9CC2-427B-8E3A-7DA9-98827A0D7EFF}"/>
          </ac:spMkLst>
        </pc:spChg>
      </pc:sldChg>
      <pc:sldChg chg="modSp add mod">
        <pc:chgData name="Mikaela Opard" userId="25efde0b-0be0-47c3-a9df-9428fb589087" providerId="ADAL" clId="{922D469B-0D5F-4AAA-B190-038CF356BC09}" dt="2026-09-01T18:27:54.564" v="848" actId="20577"/>
        <pc:sldMkLst>
          <pc:docMk/>
          <pc:sldMk cId="3331131524" sldId="300"/>
        </pc:sldMkLst>
        <pc:spChg chg="mod">
          <ac:chgData name="Mikaela Opard" userId="25efde0b-0be0-47c3-a9df-9428fb589087" providerId="ADAL" clId="{922D469B-0D5F-4AAA-B190-038CF356BC09}" dt="2026-09-01T18:27:04.841" v="780" actId="20577"/>
          <ac:spMkLst>
            <pc:docMk/>
            <pc:sldMk cId="3331131524" sldId="300"/>
            <ac:spMk id="2" creationId="{87447F3A-D551-2A24-34D7-6297667A5440}"/>
          </ac:spMkLst>
        </pc:spChg>
        <pc:spChg chg="mod">
          <ac:chgData name="Mikaela Opard" userId="25efde0b-0be0-47c3-a9df-9428fb589087" providerId="ADAL" clId="{922D469B-0D5F-4AAA-B190-038CF356BC09}" dt="2026-09-01T18:27:54.564" v="848" actId="20577"/>
          <ac:spMkLst>
            <pc:docMk/>
            <pc:sldMk cId="3331131524" sldId="300"/>
            <ac:spMk id="8" creationId="{AA750786-39A5-4665-D9A3-B7EDCCD3C37B}"/>
          </ac:spMkLst>
        </pc:spChg>
      </pc:sldChg>
      <pc:sldChg chg="add del">
        <pc:chgData name="Mikaela Opard" userId="25efde0b-0be0-47c3-a9df-9428fb589087" providerId="ADAL" clId="{922D469B-0D5F-4AAA-B190-038CF356BC09}" dt="2026-09-05T11:00:54.202" v="1448" actId="2696"/>
        <pc:sldMkLst>
          <pc:docMk/>
          <pc:sldMk cId="124924320" sldId="30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58E99-772D-4B07-A387-3D736D307109}" type="datetimeFigureOut">
              <a:rPr lang="sv-SE" smtClean="0"/>
              <a:t>2026-09-05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D2BC9-17B1-44CF-9E97-C8624C0A91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309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2333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E22C4-6F0A-2BA2-0EF4-ABB032056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F35022-AB56-55E9-250F-6F5EED609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3E2723-6A5E-5E99-B0C5-CDA594DEA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3BF4B-1F4B-B408-E5F2-44B8E819D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141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5538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7424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34F80-5BA9-3B9C-7910-260A45DE0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BAB7A-6E6A-3310-FD48-3E007111D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F7B48-9F66-A625-5C61-D914EA77B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F239D-63BF-46A4-90D9-48FF9DE40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6797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2048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2D2BC9-17B1-44CF-9E97-C8624C0A91F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166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D0EBB921-2188-42EF-84E8-529ADF11B8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1D539986-2A10-48EE-8980-4CAB1B7534C4}"/>
              </a:ext>
            </a:extLst>
          </p:cNvPr>
          <p:cNvSpPr txBox="1"/>
          <p:nvPr userDrawn="1"/>
        </p:nvSpPr>
        <p:spPr>
          <a:xfrm>
            <a:off x="2123728" y="234563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600"/>
              <a:t>Bälinge P-11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CC600005-F531-4286-952A-365F17F67B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66D7CB4C-CAF1-47B0-82FA-64E1E1F48064}"/>
              </a:ext>
            </a:extLst>
          </p:cNvPr>
          <p:cNvSpPr txBox="1"/>
          <p:nvPr userDrawn="1"/>
        </p:nvSpPr>
        <p:spPr>
          <a:xfrm>
            <a:off x="2123728" y="234563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600"/>
              <a:t>Bälinge P-11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5A2780A2-3276-41FA-9BEE-C4E64615A5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34C8AA16-477C-44F0-A095-62EA95797E9E}"/>
              </a:ext>
            </a:extLst>
          </p:cNvPr>
          <p:cNvSpPr txBox="1"/>
          <p:nvPr userDrawn="1"/>
        </p:nvSpPr>
        <p:spPr>
          <a:xfrm>
            <a:off x="2123728" y="234563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600"/>
              <a:t>Bälinge P-11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6B37AEAE-C350-4AEF-8874-7AE7EC1CD7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779C581E-B7AA-4CC1-9B72-C0CB1A308A01}"/>
              </a:ext>
            </a:extLst>
          </p:cNvPr>
          <p:cNvSpPr txBox="1"/>
          <p:nvPr userDrawn="1"/>
        </p:nvSpPr>
        <p:spPr>
          <a:xfrm>
            <a:off x="2123728" y="234563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600"/>
              <a:t>Bälinge P-11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CDDC4A2F-F7AB-4CD8-A719-07047FC854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C62BDA91-3FD1-4960-80CC-C3FD182B903E}"/>
              </a:ext>
            </a:extLst>
          </p:cNvPr>
          <p:cNvSpPr txBox="1"/>
          <p:nvPr userDrawn="1"/>
        </p:nvSpPr>
        <p:spPr>
          <a:xfrm>
            <a:off x="2123728" y="234563"/>
            <a:ext cx="62646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600"/>
              <a:t>Bälinge P-11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2BA9A-F5A6-4AEF-9479-34835403A700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9C38C-BE62-42DE-8C2D-E637D493E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laget.se/BalingeIF/Page/417929" TargetMode="External"/><Relationship Id="rId4" Type="http://schemas.openxmlformats.org/officeDocument/2006/relationships/hyperlink" Target="https://www.laget.se/BalingeIF/Page/418145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Agenda 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5566" y="2060848"/>
            <a:ext cx="8784976" cy="4680520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Ledare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Spelare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Medlemsavgifter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Träningstider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Laget.se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Poolspel/ matcher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Gula tråden och </a:t>
            </a:r>
            <a:r>
              <a:rPr lang="sv-SE" sz="2200" dirty="0" err="1">
                <a:solidFill>
                  <a:schemeClr val="tx1"/>
                </a:solidFill>
              </a:rPr>
              <a:t>High</a:t>
            </a:r>
            <a:r>
              <a:rPr lang="sv-SE" sz="2200" dirty="0">
                <a:solidFill>
                  <a:schemeClr val="tx1"/>
                </a:solidFill>
              </a:rPr>
              <a:t> </a:t>
            </a:r>
            <a:r>
              <a:rPr lang="sv-SE" sz="2200" dirty="0" err="1">
                <a:solidFill>
                  <a:schemeClr val="tx1"/>
                </a:solidFill>
              </a:rPr>
              <a:t>Five</a:t>
            </a:r>
            <a:endParaRPr lang="sv-SE" sz="2200" dirty="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dirty="0">
                <a:solidFill>
                  <a:schemeClr val="tx1"/>
                </a:solidFill>
              </a:rPr>
              <a:t>Frågor</a:t>
            </a:r>
          </a:p>
          <a:p>
            <a:pPr algn="l"/>
            <a:endParaRPr lang="sv-SE" sz="2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</p:spTree>
    <p:extLst>
      <p:ext uri="{BB962C8B-B14F-4D97-AF65-F5344CB8AC3E}">
        <p14:creationId xmlns:p14="http://schemas.microsoft.com/office/powerpoint/2010/main" val="380575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Ledare</a:t>
            </a: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BBAEED0-C0FE-ECF7-D9BE-63AA8618F74D}"/>
              </a:ext>
            </a:extLst>
          </p:cNvPr>
          <p:cNvSpPr txBox="1">
            <a:spLocks/>
          </p:cNvSpPr>
          <p:nvPr/>
        </p:nvSpPr>
        <p:spPr>
          <a:xfrm>
            <a:off x="457200" y="2006302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>
                <a:solidFill>
                  <a:schemeClr val="tx1"/>
                </a:solidFill>
              </a:rPr>
              <a:t>F19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E9183E4-9A0E-65D9-B256-C73F12728368}"/>
              </a:ext>
            </a:extLst>
          </p:cNvPr>
          <p:cNvSpPr txBox="1">
            <a:spLocks/>
          </p:cNvSpPr>
          <p:nvPr/>
        </p:nvSpPr>
        <p:spPr>
          <a:xfrm>
            <a:off x="457200" y="2646064"/>
            <a:ext cx="6203032" cy="3951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Mikaela Opard </a:t>
            </a:r>
            <a:r>
              <a:rPr lang="en-US" err="1"/>
              <a:t>Hamnstedt</a:t>
            </a:r>
            <a:endParaRPr lang="en-US"/>
          </a:p>
          <a:p>
            <a:r>
              <a:rPr lang="en-US"/>
              <a:t>Carolina Jansson</a:t>
            </a:r>
          </a:p>
          <a:p>
            <a:r>
              <a:rPr lang="en-US"/>
              <a:t>Andreas </a:t>
            </a:r>
            <a:r>
              <a:rPr lang="en-US" err="1"/>
              <a:t>Kihlén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40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CFE4A-E6F9-8528-1A45-D0F714982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447F3A-D551-2A24-34D7-6297667A5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Spelare</a:t>
            </a: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F8410FB1-1362-A3F2-9304-A563F0F25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66D7ECD-1F20-B816-5E6C-7DFF9E405555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37A2AE4-64B8-0C78-898B-402F50BA9CBE}"/>
              </a:ext>
            </a:extLst>
          </p:cNvPr>
          <p:cNvSpPr txBox="1">
            <a:spLocks/>
          </p:cNvSpPr>
          <p:nvPr/>
        </p:nvSpPr>
        <p:spPr>
          <a:xfrm>
            <a:off x="457200" y="2006302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>
                <a:solidFill>
                  <a:schemeClr val="tx1"/>
                </a:solidFill>
              </a:rPr>
              <a:t>F19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A750786-39A5-4665-D9A3-B7EDCCD3C37B}"/>
              </a:ext>
            </a:extLst>
          </p:cNvPr>
          <p:cNvSpPr txBox="1">
            <a:spLocks/>
          </p:cNvSpPr>
          <p:nvPr/>
        </p:nvSpPr>
        <p:spPr>
          <a:xfrm>
            <a:off x="457200" y="2646064"/>
            <a:ext cx="6203032" cy="3951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/>
              <a:t>Idag</a:t>
            </a:r>
            <a:r>
              <a:rPr lang="en-US"/>
              <a:t> </a:t>
            </a:r>
            <a:r>
              <a:rPr lang="en-US" err="1"/>
              <a:t>är</a:t>
            </a:r>
            <a:r>
              <a:rPr lang="en-US"/>
              <a:t> vi 12 </a:t>
            </a:r>
            <a:r>
              <a:rPr lang="en-US" err="1"/>
              <a:t>spelare</a:t>
            </a:r>
            <a:endParaRPr lang="en-US"/>
          </a:p>
          <a:p>
            <a:r>
              <a:rPr lang="en-US" err="1"/>
              <a:t>Tipsa</a:t>
            </a:r>
            <a:r>
              <a:rPr lang="en-US"/>
              <a:t> </a:t>
            </a:r>
            <a:r>
              <a:rPr lang="en-US" err="1"/>
              <a:t>kompisar</a:t>
            </a:r>
            <a:endParaRPr lang="en-US"/>
          </a:p>
          <a:p>
            <a:r>
              <a:rPr lang="en-US" err="1"/>
              <a:t>Eventuella</a:t>
            </a:r>
            <a:r>
              <a:rPr lang="en-US"/>
              <a:t> </a:t>
            </a:r>
            <a:r>
              <a:rPr lang="en-US" err="1"/>
              <a:t>sammarbeten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31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Ledare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5566" y="2060848"/>
            <a:ext cx="8784976" cy="4680520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Viktigt att laget har flera ledare för att bedriva träning och administration kring hemsidan, laget.se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 err="1">
                <a:solidFill>
                  <a:schemeClr val="tx1"/>
                </a:solidFill>
              </a:rPr>
              <a:t>Innebandykommitén</a:t>
            </a:r>
            <a:r>
              <a:rPr lang="sv-SE" sz="2200">
                <a:solidFill>
                  <a:schemeClr val="tx1"/>
                </a:solidFill>
              </a:rPr>
              <a:t> rekommenderar en ledare på fem barn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Laget behöver en representant till innebandykommittén samt en </a:t>
            </a:r>
            <a:r>
              <a:rPr lang="sv-SE" sz="2200" err="1">
                <a:solidFill>
                  <a:schemeClr val="tx1"/>
                </a:solidFill>
              </a:rPr>
              <a:t>lagkassör</a:t>
            </a:r>
            <a:endParaRPr lang="sv-SE" sz="220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Alla ledare måste lämna in registerutdrag från Polisen till kansliet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Alla ledare måste gå en ledarutbildning för att få vara med på matcher</a:t>
            </a: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</p:spTree>
    <p:extLst>
      <p:ext uri="{BB962C8B-B14F-4D97-AF65-F5344CB8AC3E}">
        <p14:creationId xmlns:p14="http://schemas.microsoft.com/office/powerpoint/2010/main" val="1276903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Medlemsavgifter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5566" y="2060848"/>
            <a:ext cx="6896714" cy="2592288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Medlemsavgift 200 kr/person eller 400 kr/familj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Deltagaravgift per termin (2 per år) HT 500kr och VT 450kr från och med det år spelarna fyller 8år</a:t>
            </a: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</p:spTree>
    <p:extLst>
      <p:ext uri="{BB962C8B-B14F-4D97-AF65-F5344CB8AC3E}">
        <p14:creationId xmlns:p14="http://schemas.microsoft.com/office/powerpoint/2010/main" val="3854718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Träningstider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5566" y="2060848"/>
            <a:ext cx="8784976" cy="4680520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Träning sker i Bälingeskolans gymnastikhall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Söndagar 13:00 – 14:00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Kod 1936. Det är viktigt att dörren inte lämnas öppen under träningen. Detta för att förhindra att obehöriga tar sig in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200">
                <a:solidFill>
                  <a:schemeClr val="tx1"/>
                </a:solidFill>
              </a:rPr>
              <a:t>Ta med klubba, glasögon, inomhusskor och vattenflaska</a:t>
            </a:r>
            <a:br>
              <a:rPr lang="sv-SE" sz="2200">
                <a:solidFill>
                  <a:schemeClr val="tx1"/>
                </a:solidFill>
              </a:rPr>
            </a:br>
            <a:r>
              <a:rPr lang="sv-SE" sz="1600">
                <a:solidFill>
                  <a:schemeClr val="tx1"/>
                </a:solidFill>
              </a:rPr>
              <a:t>(Obs, tejpa </a:t>
            </a:r>
            <a:r>
              <a:rPr lang="sv-SE" sz="1600" err="1">
                <a:solidFill>
                  <a:schemeClr val="tx1"/>
                </a:solidFill>
              </a:rPr>
              <a:t>ev</a:t>
            </a:r>
            <a:r>
              <a:rPr lang="sv-SE" sz="1600">
                <a:solidFill>
                  <a:schemeClr val="tx1"/>
                </a:solidFill>
              </a:rPr>
              <a:t> örhängen och sätt upp håret i tofs vid behov)</a:t>
            </a: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</p:spTree>
    <p:extLst>
      <p:ext uri="{BB962C8B-B14F-4D97-AF65-F5344CB8AC3E}">
        <p14:creationId xmlns:p14="http://schemas.microsoft.com/office/powerpoint/2010/main" val="1490694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Laget.se - tips och trix till föräldrar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95566" y="2060848"/>
            <a:ext cx="8336874" cy="4680520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Föräldrarna kan följa lagets sida, </a:t>
            </a:r>
            <a:r>
              <a:rPr lang="sv-SE" sz="2400" b="1">
                <a:solidFill>
                  <a:schemeClr val="tx1"/>
                </a:solidFill>
              </a:rPr>
              <a:t>ladda ner appen laget.se</a:t>
            </a:r>
            <a:endParaRPr lang="sv-SE" sz="240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Anmäl barnen till matcher och sammandrag innan anmälningstiden går ut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Anmäl frånvaro inför träningar 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Använd gärna gästboken för att hitta samåkningsmöjligheter till matcher/poolspel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sv-SE" sz="240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sv-SE" sz="240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sv-SE" sz="220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sv-SE" sz="2200">
              <a:solidFill>
                <a:schemeClr val="tx1"/>
              </a:solidFill>
            </a:endParaRP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</p:spTree>
    <p:extLst>
      <p:ext uri="{BB962C8B-B14F-4D97-AF65-F5344CB8AC3E}">
        <p14:creationId xmlns:p14="http://schemas.microsoft.com/office/powerpoint/2010/main" val="1615058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0B97B-B3C5-90E8-05E1-16E4D9EA7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5C719D-9A98-1C65-94F0-2DFB2DF06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Poolspel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1DD9CC2-427B-8E3A-7DA9-98827A0D7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566" y="2060848"/>
            <a:ext cx="8336874" cy="4680520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Poolspel/ matcher </a:t>
            </a:r>
            <a:r>
              <a:rPr lang="sv-SE" sz="1800">
                <a:solidFill>
                  <a:schemeClr val="tx1"/>
                </a:solidFill>
              </a:rPr>
              <a:t>(totalt 6 tillfällen säsong 26-27)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Matcherna är 20 min och spelar 3 mot 3 plus målvakt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2 minuters byten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Boka in följande tider </a:t>
            </a:r>
            <a:r>
              <a:rPr lang="sv-SE" sz="1800">
                <a:solidFill>
                  <a:schemeClr val="tx1"/>
                </a:solidFill>
              </a:rPr>
              <a:t>(kallelse kommer på laget.se)</a:t>
            </a:r>
            <a:br>
              <a:rPr lang="sv-SE" sz="1800">
                <a:solidFill>
                  <a:schemeClr val="tx1"/>
                </a:solidFill>
              </a:rPr>
            </a:br>
            <a:r>
              <a:rPr lang="sv-SE" sz="1800">
                <a:solidFill>
                  <a:schemeClr val="tx1"/>
                </a:solidFill>
              </a:rPr>
              <a:t>- 24 oktober – </a:t>
            </a:r>
            <a:r>
              <a:rPr lang="sv-SE" sz="1800" err="1">
                <a:solidFill>
                  <a:schemeClr val="tx1"/>
                </a:solidFill>
              </a:rPr>
              <a:t>Olandshallen</a:t>
            </a:r>
            <a:r>
              <a:rPr lang="sv-SE" sz="1800">
                <a:solidFill>
                  <a:schemeClr val="tx1"/>
                </a:solidFill>
              </a:rPr>
              <a:t> (Alunda)</a:t>
            </a:r>
            <a:br>
              <a:rPr lang="sv-SE" sz="1800">
                <a:solidFill>
                  <a:schemeClr val="tx1"/>
                </a:solidFill>
              </a:rPr>
            </a:br>
            <a:r>
              <a:rPr lang="sv-SE" sz="1800">
                <a:solidFill>
                  <a:schemeClr val="tx1"/>
                </a:solidFill>
              </a:rPr>
              <a:t>- </a:t>
            </a:r>
            <a:r>
              <a:rPr lang="sv-SE" sz="1800" b="1">
                <a:solidFill>
                  <a:schemeClr val="tx1"/>
                </a:solidFill>
              </a:rPr>
              <a:t>7 november – IFU (Bälinge)</a:t>
            </a:r>
            <a:br>
              <a:rPr lang="sv-SE" sz="1800" b="1">
                <a:solidFill>
                  <a:schemeClr val="tx1"/>
                </a:solidFill>
              </a:rPr>
            </a:br>
            <a:r>
              <a:rPr lang="sv-SE" sz="1800">
                <a:solidFill>
                  <a:schemeClr val="tx1"/>
                </a:solidFill>
              </a:rPr>
              <a:t>- 5 december – </a:t>
            </a:r>
            <a:r>
              <a:rPr lang="sv-SE" sz="1800" err="1">
                <a:solidFill>
                  <a:schemeClr val="tx1"/>
                </a:solidFill>
              </a:rPr>
              <a:t>Rosershallen</a:t>
            </a:r>
            <a:r>
              <a:rPr lang="sv-SE" sz="1800">
                <a:solidFill>
                  <a:schemeClr val="tx1"/>
                </a:solidFill>
              </a:rPr>
              <a:t> (Arlanda)</a:t>
            </a:r>
            <a:br>
              <a:rPr lang="sv-SE" sz="1800">
                <a:solidFill>
                  <a:schemeClr val="tx1"/>
                </a:solidFill>
              </a:rPr>
            </a:br>
            <a:r>
              <a:rPr lang="sv-SE" sz="1800">
                <a:solidFill>
                  <a:schemeClr val="tx1"/>
                </a:solidFill>
              </a:rPr>
              <a:t>- 16 januari – </a:t>
            </a:r>
            <a:r>
              <a:rPr lang="sv-SE" sz="1800" err="1">
                <a:solidFill>
                  <a:schemeClr val="tx1"/>
                </a:solidFill>
              </a:rPr>
              <a:t>Ärentunaskolan</a:t>
            </a:r>
            <a:r>
              <a:rPr lang="sv-SE" sz="1800">
                <a:solidFill>
                  <a:schemeClr val="tx1"/>
                </a:solidFill>
              </a:rPr>
              <a:t> (Storvreta)</a:t>
            </a:r>
            <a:br>
              <a:rPr lang="sv-SE" sz="1800">
                <a:solidFill>
                  <a:schemeClr val="tx1"/>
                </a:solidFill>
              </a:rPr>
            </a:br>
            <a:r>
              <a:rPr lang="sv-SE" sz="1800">
                <a:solidFill>
                  <a:schemeClr val="tx1"/>
                </a:solidFill>
              </a:rPr>
              <a:t>- 6 februari – Frösökersskolan (Östhammar)</a:t>
            </a:r>
            <a:br>
              <a:rPr lang="sv-SE" sz="1800">
                <a:solidFill>
                  <a:schemeClr val="tx1"/>
                </a:solidFill>
              </a:rPr>
            </a:br>
            <a:r>
              <a:rPr lang="sv-SE" sz="1800">
                <a:solidFill>
                  <a:schemeClr val="tx1"/>
                </a:solidFill>
              </a:rPr>
              <a:t>- 20 mars – </a:t>
            </a:r>
            <a:r>
              <a:rPr lang="sv-SE" sz="1800" err="1">
                <a:solidFill>
                  <a:schemeClr val="tx1"/>
                </a:solidFill>
              </a:rPr>
              <a:t>Olandshallen</a:t>
            </a:r>
            <a:r>
              <a:rPr lang="sv-SE" sz="1800">
                <a:solidFill>
                  <a:schemeClr val="tx1"/>
                </a:solidFill>
              </a:rPr>
              <a:t> (Alunda)</a:t>
            </a:r>
            <a:endParaRPr lang="sv-SE" sz="2200">
              <a:solidFill>
                <a:schemeClr val="tx1"/>
              </a:solidFill>
            </a:endParaRP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sv-SE" sz="2400">
                <a:solidFill>
                  <a:schemeClr val="tx1"/>
                </a:solidFill>
              </a:rPr>
              <a:t>Hjälp med sekretariat, bygga/ta ner sarg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sv-SE" sz="2200">
              <a:solidFill>
                <a:schemeClr val="tx1"/>
              </a:solidFill>
            </a:endParaRP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FB459F3-7C62-A9EF-5472-FF7DBD469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5EF82DF7-FE05-FF4A-7BA6-FBEDCE2C53FD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</p:spTree>
    <p:extLst>
      <p:ext uri="{BB962C8B-B14F-4D97-AF65-F5344CB8AC3E}">
        <p14:creationId xmlns:p14="http://schemas.microsoft.com/office/powerpoint/2010/main" val="2789813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Gula tråden och </a:t>
            </a:r>
            <a:r>
              <a:rPr lang="sv-SE" sz="2000" err="1">
                <a:solidFill>
                  <a:srgbClr val="FFFF00"/>
                </a:solidFill>
              </a:rPr>
              <a:t>High</a:t>
            </a:r>
            <a:r>
              <a:rPr lang="sv-SE" sz="2000">
                <a:solidFill>
                  <a:srgbClr val="FFFF00"/>
                </a:solidFill>
              </a:rPr>
              <a:t> </a:t>
            </a:r>
            <a:r>
              <a:rPr lang="sv-SE" sz="2000" err="1">
                <a:solidFill>
                  <a:srgbClr val="FFFF00"/>
                </a:solidFill>
              </a:rPr>
              <a:t>Five</a:t>
            </a:r>
            <a:endParaRPr lang="sv-SE" sz="2000">
              <a:solidFill>
                <a:srgbClr val="FFFF00"/>
              </a:solidFill>
            </a:endParaRP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/>
              <a:t>F19 föräldramöte säsong 26-27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4D75ED1-C5C1-1DD5-14D5-70050C031DA8}"/>
              </a:ext>
            </a:extLst>
          </p:cNvPr>
          <p:cNvSpPr txBox="1">
            <a:spLocks/>
          </p:cNvSpPr>
          <p:nvPr/>
        </p:nvSpPr>
        <p:spPr>
          <a:xfrm>
            <a:off x="457200" y="2006302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b="1">
                <a:solidFill>
                  <a:schemeClr val="tx1"/>
                </a:solidFill>
              </a:rPr>
              <a:t>Gula </a:t>
            </a:r>
            <a:r>
              <a:rPr lang="en-US" sz="2800" b="1" err="1">
                <a:solidFill>
                  <a:schemeClr val="tx1"/>
                </a:solidFill>
              </a:rPr>
              <a:t>tråden</a:t>
            </a:r>
            <a:endParaRPr lang="en-US" sz="2800" b="1">
              <a:solidFill>
                <a:schemeClr val="tx1"/>
              </a:solidFill>
            </a:endParaRP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0E27C26B-C4A0-FF74-E6C1-B6762D054AFD}"/>
              </a:ext>
            </a:extLst>
          </p:cNvPr>
          <p:cNvSpPr txBox="1">
            <a:spLocks/>
          </p:cNvSpPr>
          <p:nvPr/>
        </p:nvSpPr>
        <p:spPr>
          <a:xfrm>
            <a:off x="457200" y="2502048"/>
            <a:ext cx="4040188" cy="3951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/>
              <a:t>F</a:t>
            </a:r>
            <a:r>
              <a:rPr lang="sv-SE" sz="2000">
                <a:solidFill>
                  <a:schemeClr val="tx1"/>
                </a:solidFill>
              </a:rPr>
              <a:t>öreningsgemensamt dokument, verksamhetsstyrning, riktlinjer, värdegrund etc.</a:t>
            </a:r>
          </a:p>
          <a:p>
            <a:endParaRPr lang="sv-SE" sz="2000"/>
          </a:p>
          <a:p>
            <a:endParaRPr lang="sv-SE" sz="2000"/>
          </a:p>
          <a:p>
            <a:endParaRPr lang="sv-SE" sz="2000"/>
          </a:p>
          <a:p>
            <a:endParaRPr lang="sv-SE" sz="2000"/>
          </a:p>
          <a:p>
            <a:endParaRPr lang="sv-SE" sz="2000"/>
          </a:p>
          <a:p>
            <a:endParaRPr lang="sv-SE" sz="2000"/>
          </a:p>
          <a:p>
            <a:r>
              <a:rPr lang="sv-SE" sz="2000">
                <a:solidFill>
                  <a:schemeClr val="tx1"/>
                </a:solidFill>
              </a:rPr>
              <a:t>Mer information finns under </a:t>
            </a:r>
            <a:r>
              <a:rPr lang="sv-SE" sz="2000">
                <a:solidFill>
                  <a:schemeClr val="tx1"/>
                </a:solidFill>
                <a:hlinkClick r:id="rId4"/>
              </a:rPr>
              <a:t>Styrande dokument | Bälinge IF (laget.se)</a:t>
            </a:r>
            <a:endParaRPr lang="sv-SE" sz="2000">
              <a:solidFill>
                <a:schemeClr val="tx1"/>
              </a:solidFill>
            </a:endParaRPr>
          </a:p>
          <a:p>
            <a:endParaRPr lang="sv-SE" sz="2000">
              <a:solidFill>
                <a:schemeClr val="tx1"/>
              </a:solidFill>
            </a:endParaRPr>
          </a:p>
          <a:p>
            <a:endParaRPr lang="en-US" sz="200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81ABE79-FC07-254C-F6AE-A7EFA06A8F6A}"/>
              </a:ext>
            </a:extLst>
          </p:cNvPr>
          <p:cNvSpPr txBox="1">
            <a:spLocks/>
          </p:cNvSpPr>
          <p:nvPr/>
        </p:nvSpPr>
        <p:spPr>
          <a:xfrm>
            <a:off x="4645025" y="2006302"/>
            <a:ext cx="4041775" cy="6397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/>
              <a:t>High Five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46451293-BC93-F764-2599-B574EED1D306}"/>
              </a:ext>
            </a:extLst>
          </p:cNvPr>
          <p:cNvSpPr txBox="1">
            <a:spLocks/>
          </p:cNvSpPr>
          <p:nvPr/>
        </p:nvSpPr>
        <p:spPr>
          <a:xfrm>
            <a:off x="4645025" y="2502048"/>
            <a:ext cx="4247455" cy="39512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/>
              <a:t>Handlingsplan mot kränkningar, diskriminering och våld. Genomförs i samarbete med RF-SISU Uppland, Uppsala kommun samt Rädda Barnen.</a:t>
            </a:r>
          </a:p>
          <a:p>
            <a:r>
              <a:rPr lang="sv-SE" sz="2000"/>
              <a:t>Finns åtgärdstrappor för hur föreningen ska agera.</a:t>
            </a:r>
          </a:p>
          <a:p>
            <a:r>
              <a:rPr lang="sv-SE" sz="2000"/>
              <a:t>Trygghetsgruppen och innebandy-kommittén kan kontaktas.</a:t>
            </a:r>
          </a:p>
          <a:p>
            <a:endParaRPr lang="sv-SE" sz="2000"/>
          </a:p>
          <a:p>
            <a:r>
              <a:rPr lang="sv-SE" sz="2000">
                <a:solidFill>
                  <a:schemeClr val="tx1"/>
                </a:solidFill>
              </a:rPr>
              <a:t>Mer information finns under </a:t>
            </a:r>
            <a:r>
              <a:rPr lang="sv-SE" sz="2000" err="1">
                <a:solidFill>
                  <a:schemeClr val="tx1"/>
                </a:solidFill>
                <a:hlinkClick r:id="rId5"/>
              </a:rPr>
              <a:t>High</a:t>
            </a:r>
            <a:r>
              <a:rPr lang="sv-SE" sz="2000">
                <a:solidFill>
                  <a:schemeClr val="tx1"/>
                </a:solidFill>
                <a:hlinkClick r:id="rId5"/>
              </a:rPr>
              <a:t> </a:t>
            </a:r>
            <a:r>
              <a:rPr lang="sv-SE" sz="2000" err="1">
                <a:solidFill>
                  <a:schemeClr val="tx1"/>
                </a:solidFill>
                <a:hlinkClick r:id="rId5"/>
              </a:rPr>
              <a:t>Five</a:t>
            </a:r>
            <a:r>
              <a:rPr lang="sv-SE" sz="2000">
                <a:solidFill>
                  <a:schemeClr val="tx1"/>
                </a:solidFill>
                <a:hlinkClick r:id="rId5"/>
              </a:rPr>
              <a:t> | Bälinge IF (laget.se)</a:t>
            </a:r>
            <a:endParaRPr lang="sv-SE" sz="2000">
              <a:solidFill>
                <a:schemeClr val="tx1"/>
              </a:solidFill>
            </a:endParaRP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69565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0" y="1571336"/>
            <a:ext cx="9144000" cy="27348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sv-SE" sz="2000">
                <a:solidFill>
                  <a:srgbClr val="FFFF00"/>
                </a:solidFill>
              </a:rPr>
              <a:t>Frågor</a:t>
            </a:r>
          </a:p>
        </p:txBody>
      </p:sp>
      <p:pic>
        <p:nvPicPr>
          <p:cNvPr id="1026" name="Picture 2" descr="http://www.uppsalafotboll.se/widget/getClubMark.asp?O=11490&amp;I=15&amp;S=140">
            <a:extLst>
              <a:ext uri="{FF2B5EF4-FFF2-40B4-BE49-F238E27FC236}">
                <a16:creationId xmlns:a16="http://schemas.microsoft.com/office/drawing/2014/main" id="{E14F1CFD-264F-4301-B285-1B51C0B87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241176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86282C9A-B3D5-451B-B01B-22F18681AEF3}"/>
              </a:ext>
            </a:extLst>
          </p:cNvPr>
          <p:cNvSpPr txBox="1"/>
          <p:nvPr/>
        </p:nvSpPr>
        <p:spPr>
          <a:xfrm>
            <a:off x="2123728" y="234563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/>
              <a:t>Uppstart innebandylag 2024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EE113DB-687B-96B8-6092-6EC1188CFA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err="1">
                <a:solidFill>
                  <a:schemeClr val="tx1"/>
                </a:solidFill>
              </a:rPr>
              <a:t>Frågor</a:t>
            </a:r>
            <a:r>
              <a:rPr lang="en-US">
                <a:solidFill>
                  <a:schemeClr val="tx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18941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Office PowerPoint</Application>
  <PresentationFormat>Bildspel på skärmen (4:3)</PresentationFormat>
  <Paragraphs>81</Paragraphs>
  <Slides>10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Office-tema</vt:lpstr>
      <vt:lpstr>Agenda </vt:lpstr>
      <vt:lpstr>Ledare</vt:lpstr>
      <vt:lpstr>Spelare</vt:lpstr>
      <vt:lpstr>Ledare</vt:lpstr>
      <vt:lpstr>Medlemsavgifter</vt:lpstr>
      <vt:lpstr>Träningstider</vt:lpstr>
      <vt:lpstr>Laget.se - tips och trix till föräldrar</vt:lpstr>
      <vt:lpstr>Poolspel</vt:lpstr>
      <vt:lpstr>Gula tråden och High Five</vt:lpstr>
      <vt:lpstr>Frågor</vt:lpstr>
    </vt:vector>
  </TitlesOfParts>
  <Company>Honeywell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Övningar att välja bland samt övnings förslag från alla</dc:title>
  <dc:creator>e510233</dc:creator>
  <cp:keywords>C_Unrestricted</cp:keywords>
  <cp:lastModifiedBy>Mikaela Opard</cp:lastModifiedBy>
  <cp:revision>1</cp:revision>
  <dcterms:created xsi:type="dcterms:W3CDTF">2013-01-01T20:11:34Z</dcterms:created>
  <dcterms:modified xsi:type="dcterms:W3CDTF">2026-09-05T11:01:34Z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Confidentiality">
    <vt:lpwstr>Unrestricted</vt:lpwstr>
  </property>
  <property fmtid="{D5CDD505-2E9C-101B-9397-08002B2CF9AE}" pid="3" name="sodocoClasLang">
    <vt:lpwstr>Unrestricted</vt:lpwstr>
  </property>
  <property fmtid="{D5CDD505-2E9C-101B-9397-08002B2CF9AE}" pid="4" name="sodocoClasLangId">
    <vt:i4>0</vt:i4>
  </property>
  <property fmtid="{D5CDD505-2E9C-101B-9397-08002B2CF9AE}" pid="5" name="sodocoClasId">
    <vt:i4>0</vt:i4>
  </property>
  <property fmtid="{D5CDD505-2E9C-101B-9397-08002B2CF9AE}" pid="6" name="Document_Confidentiality">
    <vt:lpwstr>Unrestricted</vt:lpwstr>
  </property>
</Properties>
</file>