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B07DA1-9F7E-B6FC-EC41-986D8E23A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FBB9BA0-4A57-395E-63B4-4C0CE3853B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8B9A097-8C76-0651-867D-9D658A81E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C63-3453-4E53-95F8-3B5ACD5BFCB2}" type="datetimeFigureOut">
              <a:rPr lang="sv-SE" smtClean="0"/>
              <a:t>2025-06-25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82844AF-7498-FC51-5DFF-867C4041F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0D3C0B3-DF60-0A89-5783-5D2B66C56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AC3-E06E-4FF9-8618-5145985FFE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1320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8345DE-9C83-B09C-8A4E-5119BCC09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DD67CFD-6E0B-68C6-8CCD-E895C886EB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2FA710-9386-71F5-3052-2562E8A02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C63-3453-4E53-95F8-3B5ACD5BFCB2}" type="datetimeFigureOut">
              <a:rPr lang="sv-SE" smtClean="0"/>
              <a:t>2025-06-25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6D83BA0-A128-F6F4-BDFC-FD35CC396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6C90664-7524-089E-75EB-A84438D75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AC3-E06E-4FF9-8618-5145985FFE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7902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97A09CB-D792-1F66-35D6-0600FCF2E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802746B-F4C7-AF0D-FA2C-A40CB71580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FB744B9-6845-F104-1B5B-8BE3834D5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C63-3453-4E53-95F8-3B5ACD5BFCB2}" type="datetimeFigureOut">
              <a:rPr lang="sv-SE" smtClean="0"/>
              <a:t>2025-06-25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5B1DE3-17D3-64ED-0717-76F425B18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B356265-50FA-1CBA-269A-EC318E7AA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AC3-E06E-4FF9-8618-5145985FFE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2080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5C790E-4C9E-076D-DB01-38E68EC39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95FD4C-DA3E-D822-332B-A5CC237E1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36F64EA-777C-9717-DC44-F030EC24A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C63-3453-4E53-95F8-3B5ACD5BFCB2}" type="datetimeFigureOut">
              <a:rPr lang="sv-SE" smtClean="0"/>
              <a:t>2025-06-25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FEA3E98-D80C-67CE-0BB1-067A9AA5B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1722BE-8DB6-0F65-FC98-E5677D023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AC3-E06E-4FF9-8618-5145985FFE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5977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C4A4C8-D77F-B8FE-A07E-F75E5A281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351A454-3546-A488-73AA-654799144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FAC29C0-50C7-1781-5183-248DD1A10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C63-3453-4E53-95F8-3B5ACD5BFCB2}" type="datetimeFigureOut">
              <a:rPr lang="sv-SE" smtClean="0"/>
              <a:t>2025-06-25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4B5F4C8-CF43-F161-3550-E390C69AE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0297173-F16D-DEE1-29F8-7CB7FD17C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AC3-E06E-4FF9-8618-5145985FFE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2465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3AAAFA-0266-42CB-25D5-56DCF73D6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9213D5-8B89-71D1-A17F-B7E56B23E2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9C06277-3CF3-3219-19F4-75AFE19C82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4C40027-706E-03F5-66A8-5A01CD31A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C63-3453-4E53-95F8-3B5ACD5BFCB2}" type="datetimeFigureOut">
              <a:rPr lang="sv-SE" smtClean="0"/>
              <a:t>2025-06-25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6EC884A-9B2C-D81A-ECD8-04234F905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5FF68B5-0E4B-2285-C8F3-580394A9D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AC3-E06E-4FF9-8618-5145985FFE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9660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3BEAB16-4401-292D-141B-BBE3EF05A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014FB4-1AB9-1656-F3D6-9653BFB14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C64B216-55EB-E86E-2D44-2422E43615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BC46720-0002-9FF2-AC3D-7E1ACF3C25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B56A0A7A-488D-EF7F-B62E-D46B9779D8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3CE34B9-1510-224C-F049-639D46CBF6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C63-3453-4E53-95F8-3B5ACD5BFCB2}" type="datetimeFigureOut">
              <a:rPr lang="sv-SE" smtClean="0"/>
              <a:t>2025-06-25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A6B07B1-FA86-B518-20D5-C5F93683C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4E68AC0-A2AF-666F-5927-3EC24E5E6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AC3-E06E-4FF9-8618-5145985FFE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359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955509-882E-34F6-31A7-5E09E70E2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2DD3888-F8B9-3B36-423C-310DD0E0E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C63-3453-4E53-95F8-3B5ACD5BFCB2}" type="datetimeFigureOut">
              <a:rPr lang="sv-SE" smtClean="0"/>
              <a:t>2025-06-25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83CA5E2-8AA7-E0C2-8AED-EBCD7A81A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8C91076-936F-BB1E-DBA3-1B908E11E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AC3-E06E-4FF9-8618-5145985FFE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8332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1B7FE64-4D01-77E4-F358-3A31814CB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C63-3453-4E53-95F8-3B5ACD5BFCB2}" type="datetimeFigureOut">
              <a:rPr lang="sv-SE" smtClean="0"/>
              <a:t>2025-06-25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CFD06C8-2299-BFCE-9378-720794334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014F82A-3158-F358-7788-018B48B6D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AC3-E06E-4FF9-8618-5145985FFE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8541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B9C2500-BC3E-B7E3-930A-108B5A71A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3B6CF0-2E68-EFEB-7914-4E79518BF5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E8E0D78-036C-0664-84DE-F927782F58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AFDD206-D9FA-9940-80A3-5ABD1860F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C63-3453-4E53-95F8-3B5ACD5BFCB2}" type="datetimeFigureOut">
              <a:rPr lang="sv-SE" smtClean="0"/>
              <a:t>2025-06-25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8E30BA-2CAE-9481-08D7-C9CC48DE2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E0A3A68-991E-BF45-7F26-3E94B1FCC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AC3-E06E-4FF9-8618-5145985FFE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2948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8A9303-36E7-A110-CE59-3E5C7D278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8553911-C76A-0E34-B804-B988468FBA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BF13143-E7A0-214A-B261-12B0933C03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D1054DA-EF8A-177A-B2D6-838D2BF46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E3CC63-3453-4E53-95F8-3B5ACD5BFCB2}" type="datetimeFigureOut">
              <a:rPr lang="sv-SE" smtClean="0"/>
              <a:t>2025-06-25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9F5A0B9-2E76-0327-90D7-CD136574F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3D98C9C-5861-63C2-5C63-F33818F18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F7AC3-E06E-4FF9-8618-5145985FFE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519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FABBB49-57F4-8962-0CBE-D8374C4EB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2DE1AC5-A155-A3F8-2F14-7136767E0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479AE87-6357-510E-1315-87FDB0B68B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E3CC63-3453-4E53-95F8-3B5ACD5BFCB2}" type="datetimeFigureOut">
              <a:rPr lang="sv-SE" smtClean="0"/>
              <a:t>2025-06-25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9936081-3B7D-2B0E-7612-E535B455AD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BB97841-CD26-2C05-19A2-A5B0A0BFC3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3F7AC3-E06E-4FF9-8618-5145985FFED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914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ubrik 5">
            <a:extLst>
              <a:ext uri="{FF2B5EF4-FFF2-40B4-BE49-F238E27FC236}">
                <a16:creationId xmlns:a16="http://schemas.microsoft.com/office/drawing/2014/main" id="{37CAA47B-4326-C955-DCF4-F8D1A8DA0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643467"/>
            <a:ext cx="3888526" cy="180052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Bälinge U15 sommarträning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389D19EE-F0FA-BA85-25FC-BCC045F7688D}"/>
              </a:ext>
            </a:extLst>
          </p:cNvPr>
          <p:cNvSpPr txBox="1"/>
          <p:nvPr/>
        </p:nvSpPr>
        <p:spPr>
          <a:xfrm>
            <a:off x="838201" y="2623381"/>
            <a:ext cx="3888528" cy="35535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2ggr/</a:t>
            </a:r>
            <a:r>
              <a:rPr lang="en-US" sz="2000" err="1"/>
              <a:t>vecka</a:t>
            </a:r>
            <a:r>
              <a:rPr lang="en-US" sz="2000"/>
              <a:t> </a:t>
            </a:r>
            <a:r>
              <a:rPr lang="en-US" sz="2000" err="1"/>
              <a:t>löpning</a:t>
            </a:r>
            <a:r>
              <a:rPr lang="en-US" sz="2000"/>
              <a:t> </a:t>
            </a:r>
            <a:r>
              <a:rPr lang="en-US" sz="2000" err="1"/>
              <a:t>minst</a:t>
            </a:r>
            <a:r>
              <a:rPr lang="en-US" sz="2000"/>
              <a:t> 5 km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3ggr/</a:t>
            </a:r>
            <a:r>
              <a:rPr lang="en-US" sz="2000" err="1"/>
              <a:t>vecka</a:t>
            </a:r>
            <a:r>
              <a:rPr lang="en-US" sz="2000"/>
              <a:t> </a:t>
            </a:r>
            <a:r>
              <a:rPr lang="en-US" sz="2000" err="1"/>
              <a:t>styrkeprogram</a:t>
            </a:r>
            <a:r>
              <a:rPr lang="en-US" sz="2000"/>
              <a:t> </a:t>
            </a:r>
            <a:r>
              <a:rPr lang="en-US" sz="2000" err="1"/>
              <a:t>innehållande</a:t>
            </a:r>
            <a:r>
              <a:rPr lang="en-US" sz="2000"/>
              <a:t> </a:t>
            </a:r>
            <a:r>
              <a:rPr lang="en-US" sz="2000" err="1"/>
              <a:t>minst</a:t>
            </a:r>
            <a:r>
              <a:rPr lang="en-US" sz="2000"/>
              <a:t> </a:t>
            </a:r>
            <a:r>
              <a:rPr lang="en-US" sz="2000" err="1"/>
              <a:t>tre</a:t>
            </a:r>
            <a:r>
              <a:rPr lang="en-US" sz="2000"/>
              <a:t> </a:t>
            </a:r>
            <a:r>
              <a:rPr lang="en-US" sz="2000" err="1"/>
              <a:t>varv</a:t>
            </a:r>
            <a:r>
              <a:rPr lang="en-US" sz="2000"/>
              <a:t> av </a:t>
            </a:r>
            <a:r>
              <a:rPr lang="en-US" sz="2000" err="1"/>
              <a:t>situps</a:t>
            </a:r>
            <a:r>
              <a:rPr lang="en-US" sz="2000"/>
              <a:t>, </a:t>
            </a:r>
            <a:r>
              <a:rPr lang="en-US" sz="2000" err="1"/>
              <a:t>plankan</a:t>
            </a:r>
            <a:r>
              <a:rPr lang="en-US" sz="2000"/>
              <a:t>, </a:t>
            </a:r>
            <a:r>
              <a:rPr lang="en-US" sz="2000" err="1"/>
              <a:t>armhävningar</a:t>
            </a:r>
            <a:r>
              <a:rPr lang="en-US" sz="2000"/>
              <a:t> </a:t>
            </a:r>
            <a:r>
              <a:rPr lang="en-US" sz="2000" err="1"/>
              <a:t>och</a:t>
            </a:r>
            <a:r>
              <a:rPr lang="en-US" sz="2000"/>
              <a:t> </a:t>
            </a:r>
            <a:r>
              <a:rPr lang="en-US" sz="2000" err="1"/>
              <a:t>djupa</a:t>
            </a:r>
            <a:r>
              <a:rPr lang="en-US" sz="2000"/>
              <a:t> </a:t>
            </a:r>
            <a:r>
              <a:rPr lang="en-US" sz="2000" err="1"/>
              <a:t>upphopp</a:t>
            </a:r>
            <a:r>
              <a:rPr lang="en-US" sz="2000"/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/>
              <a:t>Ha med </a:t>
            </a:r>
            <a:r>
              <a:rPr lang="en-US" sz="2000" err="1"/>
              <a:t>bollen</a:t>
            </a:r>
            <a:r>
              <a:rPr lang="en-US" sz="2000"/>
              <a:t> </a:t>
            </a:r>
            <a:r>
              <a:rPr lang="en-US" sz="2000" err="1"/>
              <a:t>på</a:t>
            </a:r>
            <a:r>
              <a:rPr lang="en-US" sz="2000"/>
              <a:t> </a:t>
            </a:r>
            <a:r>
              <a:rPr lang="en-US" sz="2000" err="1"/>
              <a:t>semestern</a:t>
            </a:r>
            <a:r>
              <a:rPr lang="en-US" sz="2000"/>
              <a:t> </a:t>
            </a:r>
            <a:r>
              <a:rPr lang="en-US" sz="2000" err="1"/>
              <a:t>och</a:t>
            </a:r>
            <a:r>
              <a:rPr lang="en-US" sz="2000"/>
              <a:t> </a:t>
            </a:r>
            <a:r>
              <a:rPr lang="en-US" sz="2000" err="1"/>
              <a:t>kör</a:t>
            </a:r>
            <a:r>
              <a:rPr lang="en-US" sz="2000"/>
              <a:t> </a:t>
            </a:r>
            <a:r>
              <a:rPr lang="en-US" sz="2000" err="1"/>
              <a:t>passningar</a:t>
            </a:r>
            <a:r>
              <a:rPr lang="en-US" sz="2000"/>
              <a:t>/</a:t>
            </a:r>
            <a:r>
              <a:rPr lang="en-US" sz="2000" err="1"/>
              <a:t>mottagningar</a:t>
            </a:r>
            <a:r>
              <a:rPr lang="en-US" sz="2000"/>
              <a:t> med </a:t>
            </a:r>
            <a:r>
              <a:rPr lang="en-US" sz="2000" err="1"/>
              <a:t>någon</a:t>
            </a:r>
            <a:r>
              <a:rPr lang="en-US" sz="2000"/>
              <a:t> </a:t>
            </a:r>
            <a:r>
              <a:rPr lang="en-US" sz="2000" err="1"/>
              <a:t>kompis</a:t>
            </a:r>
            <a:r>
              <a:rPr lang="en-US" sz="2000"/>
              <a:t> </a:t>
            </a:r>
            <a:r>
              <a:rPr lang="en-US" sz="2000" err="1"/>
              <a:t>eller</a:t>
            </a:r>
            <a:r>
              <a:rPr lang="en-US" sz="2000"/>
              <a:t> i </a:t>
            </a:r>
            <a:r>
              <a:rPr lang="en-US" sz="2000" err="1"/>
              <a:t>någon</a:t>
            </a:r>
            <a:r>
              <a:rPr lang="en-US" sz="2000"/>
              <a:t> familjen </a:t>
            </a:r>
            <a:r>
              <a:rPr lang="en-US" sz="2000" err="1"/>
              <a:t>minst</a:t>
            </a:r>
            <a:r>
              <a:rPr lang="en-US" sz="2000"/>
              <a:t> </a:t>
            </a:r>
            <a:r>
              <a:rPr lang="en-US" sz="2000" err="1"/>
              <a:t>en</a:t>
            </a:r>
            <a:r>
              <a:rPr lang="en-US" sz="2000"/>
              <a:t> </a:t>
            </a:r>
            <a:r>
              <a:rPr lang="en-US" sz="2000" err="1"/>
              <a:t>gång</a:t>
            </a:r>
            <a:r>
              <a:rPr lang="en-US" sz="2000"/>
              <a:t> i </a:t>
            </a:r>
            <a:r>
              <a:rPr lang="en-US" sz="2000" err="1"/>
              <a:t>veckan</a:t>
            </a:r>
            <a:r>
              <a:rPr lang="en-US" sz="2000"/>
              <a:t>.</a:t>
            </a: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17AA000-A099-33B4-2183-6ADFE5A8D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0986" y="688579"/>
            <a:ext cx="4747547" cy="550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14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64522a4d-f12f-4888-8028-d80fdde3b7d9}" enabled="1" method="Privileged" siteId="{9a8ff9e3-0e35-4620-a724-e9834dc50b5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Bredbild</PresentationFormat>
  <Paragraphs>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Bälinge U15 sommarträning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Pettersson, Johan</dc:creator>
  <cp:lastModifiedBy>Pettersson, Johan</cp:lastModifiedBy>
  <cp:revision>1</cp:revision>
  <dcterms:created xsi:type="dcterms:W3CDTF">2025-06-25T08:01:14Z</dcterms:created>
  <dcterms:modified xsi:type="dcterms:W3CDTF">2025-06-25T08:35:41Z</dcterms:modified>
</cp:coreProperties>
</file>