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37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FB07DA1-9F7E-B6FC-EC41-986D8E23A7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7FBB9BA0-4A57-395E-63B4-4C0CE3853B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8B9A097-8C76-0651-867D-9D658A81EA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3CC63-3453-4E53-95F8-3B5ACD5BFCB2}" type="datetimeFigureOut">
              <a:rPr lang="sv-SE" smtClean="0"/>
              <a:t>2025-06-25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82844AF-7498-FC51-5DFF-867C4041F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0D3C0B3-DF60-0A89-5783-5D2B66C56B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F7AC3-E06E-4FF9-8618-5145985FFED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613204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38345DE-9C83-B09C-8A4E-5119BCC098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7DD67CFD-6E0B-68C6-8CCD-E895C886EB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D2FA710-9386-71F5-3052-2562E8A02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3CC63-3453-4E53-95F8-3B5ACD5BFCB2}" type="datetimeFigureOut">
              <a:rPr lang="sv-SE" smtClean="0"/>
              <a:t>2025-06-25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6D83BA0-A128-F6F4-BDFC-FD35CC396C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6C90664-7524-089E-75EB-A84438D753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F7AC3-E06E-4FF9-8618-5145985FFED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7902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397A09CB-D792-1F66-35D6-0600FCF2ECE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F802746B-F4C7-AF0D-FA2C-A40CB71580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FB744B9-6845-F104-1B5B-8BE3834D54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3CC63-3453-4E53-95F8-3B5ACD5BFCB2}" type="datetimeFigureOut">
              <a:rPr lang="sv-SE" smtClean="0"/>
              <a:t>2025-06-25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75B1DE3-17D3-64ED-0717-76F425B18A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B356265-50FA-1CBA-269A-EC318E7AA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F7AC3-E06E-4FF9-8618-5145985FFED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420806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15C790E-4C9E-076D-DB01-38E68EC397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A95FD4C-DA3E-D822-332B-A5CC237E13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36F64EA-777C-9717-DC44-F030EC24A2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3CC63-3453-4E53-95F8-3B5ACD5BFCB2}" type="datetimeFigureOut">
              <a:rPr lang="sv-SE" smtClean="0"/>
              <a:t>2025-06-25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FEA3E98-D80C-67CE-0BB1-067A9AA5BA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01722BE-8DB6-0F65-FC98-E5677D023E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F7AC3-E06E-4FF9-8618-5145985FFED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65977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EC4A4C8-D77F-B8FE-A07E-F75E5A281B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351A454-3546-A488-73AA-6547991449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FAC29C0-50C7-1781-5183-248DD1A10B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3CC63-3453-4E53-95F8-3B5ACD5BFCB2}" type="datetimeFigureOut">
              <a:rPr lang="sv-SE" smtClean="0"/>
              <a:t>2025-06-25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4B5F4C8-CF43-F161-3550-E390C69AE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0297173-F16D-DEE1-29F8-7CB7FD17C2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F7AC3-E06E-4FF9-8618-5145985FFED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024652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73AAAFA-0266-42CB-25D5-56DCF73D6C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69213D5-8B89-71D1-A17F-B7E56B23E22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09C06277-3CF3-3219-19F4-75AFE19C82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24C40027-706E-03F5-66A8-5A01CD31A7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3CC63-3453-4E53-95F8-3B5ACD5BFCB2}" type="datetimeFigureOut">
              <a:rPr lang="sv-SE" smtClean="0"/>
              <a:t>2025-06-25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96EC884A-9B2C-D81A-ECD8-04234F905A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95FF68B5-0E4B-2285-C8F3-580394A9D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F7AC3-E06E-4FF9-8618-5145985FFED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596602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3BEAB16-4401-292D-141B-BBE3EF05A2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C014FB4-1AB9-1656-F3D6-9653BFB148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C64B216-55EB-E86E-2D44-2422E43615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DBC46720-0002-9FF2-AC3D-7E1ACF3C25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B56A0A7A-488D-EF7F-B62E-D46B9779D84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53CE34B9-1510-224C-F049-639D46CBF6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3CC63-3453-4E53-95F8-3B5ACD5BFCB2}" type="datetimeFigureOut">
              <a:rPr lang="sv-SE" smtClean="0"/>
              <a:t>2025-06-25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EA6B07B1-FA86-B518-20D5-C5F93683C8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64E68AC0-A2AF-666F-5927-3EC24E5E6A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F7AC3-E06E-4FF9-8618-5145985FFED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23597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5955509-882E-34F6-31A7-5E09E70E21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72DD3888-F8B9-3B36-423C-310DD0E0E8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3CC63-3453-4E53-95F8-3B5ACD5BFCB2}" type="datetimeFigureOut">
              <a:rPr lang="sv-SE" smtClean="0"/>
              <a:t>2025-06-25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783CA5E2-8AA7-E0C2-8AED-EBCD7A81A4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8C91076-936F-BB1E-DBA3-1B908E11E8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F7AC3-E06E-4FF9-8618-5145985FFED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683322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11B7FE64-4D01-77E4-F358-3A31814CB3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3CC63-3453-4E53-95F8-3B5ACD5BFCB2}" type="datetimeFigureOut">
              <a:rPr lang="sv-SE" smtClean="0"/>
              <a:t>2025-06-25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9CFD06C8-2299-BFCE-9378-7207943345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8014F82A-3158-F358-7788-018B48B6D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F7AC3-E06E-4FF9-8618-5145985FFED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78541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B9C2500-BC3E-B7E3-930A-108B5A71AB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D3B6CF0-2E68-EFEB-7914-4E79518BF5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E8E0D78-036C-0664-84DE-F927782F58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1AFDD206-D9FA-9940-80A3-5ABD1860FD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3CC63-3453-4E53-95F8-3B5ACD5BFCB2}" type="datetimeFigureOut">
              <a:rPr lang="sv-SE" smtClean="0"/>
              <a:t>2025-06-25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368E30BA-2CAE-9481-08D7-C9CC48DE23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E0A3A68-991E-BF45-7F26-3E94B1FCC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F7AC3-E06E-4FF9-8618-5145985FFED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32948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98A9303-36E7-A110-CE59-3E5C7D278A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C8553911-C76A-0E34-B804-B988468FBA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7BF13143-E7A0-214A-B261-12B0933C03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CD1054DA-EF8A-177A-B2D6-838D2BF460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3CC63-3453-4E53-95F8-3B5ACD5BFCB2}" type="datetimeFigureOut">
              <a:rPr lang="sv-SE" smtClean="0"/>
              <a:t>2025-06-25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69F5A0B9-2E76-0327-90D7-CD136574F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73D98C9C-5861-63C2-5C63-F33818F18E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F7AC3-E06E-4FF9-8618-5145985FFED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8519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4FABBB49-57F4-8962-0CBE-D8374C4EBD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D2DE1AC5-A155-A3F8-2F14-7136767E08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479AE87-6357-510E-1315-87FDB0B68B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BE3CC63-3453-4E53-95F8-3B5ACD5BFCB2}" type="datetimeFigureOut">
              <a:rPr lang="sv-SE" smtClean="0"/>
              <a:t>2025-06-25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9936081-3B7D-2B0E-7612-E535B455AD3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BB97841-CD26-2C05-19A2-A5B0A0BFC3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93F7AC3-E06E-4FF9-8618-5145985FFED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89145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0E3596DD-156A-473E-9BB3-C6A29F7574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2C46C4D6-C474-4E92-B52E-944C1118F7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5962785" cy="6858000"/>
          </a:xfrm>
          <a:custGeom>
            <a:avLst/>
            <a:gdLst>
              <a:gd name="connsiteX0" fmla="*/ 1044839 w 5962785"/>
              <a:gd name="connsiteY0" fmla="*/ 0 h 6858000"/>
              <a:gd name="connsiteX1" fmla="*/ 5962785 w 5962785"/>
              <a:gd name="connsiteY1" fmla="*/ 0 h 6858000"/>
              <a:gd name="connsiteX2" fmla="*/ 5962785 w 5962785"/>
              <a:gd name="connsiteY2" fmla="*/ 6858000 h 6858000"/>
              <a:gd name="connsiteX3" fmla="*/ 1469886 w 5962785"/>
              <a:gd name="connsiteY3" fmla="*/ 6858000 h 6858000"/>
              <a:gd name="connsiteX4" fmla="*/ 1416006 w 5962785"/>
              <a:gd name="connsiteY4" fmla="*/ 6823984 h 6858000"/>
              <a:gd name="connsiteX5" fmla="*/ 1232473 w 5962785"/>
              <a:gd name="connsiteY5" fmla="*/ 6733873 h 6858000"/>
              <a:gd name="connsiteX6" fmla="*/ 1075471 w 5962785"/>
              <a:gd name="connsiteY6" fmla="*/ 6503186 h 6858000"/>
              <a:gd name="connsiteX7" fmla="*/ 1020229 w 5962785"/>
              <a:gd name="connsiteY7" fmla="*/ 6438306 h 6858000"/>
              <a:gd name="connsiteX8" fmla="*/ 883579 w 5962785"/>
              <a:gd name="connsiteY8" fmla="*/ 6351798 h 6858000"/>
              <a:gd name="connsiteX9" fmla="*/ 645167 w 5962785"/>
              <a:gd name="connsiteY9" fmla="*/ 6167969 h 6858000"/>
              <a:gd name="connsiteX10" fmla="*/ 732391 w 5962785"/>
              <a:gd name="connsiteY10" fmla="*/ 6124716 h 6858000"/>
              <a:gd name="connsiteX11" fmla="*/ 985339 w 5962785"/>
              <a:gd name="connsiteY11" fmla="*/ 6236455 h 6858000"/>
              <a:gd name="connsiteX12" fmla="*/ 1168509 w 5962785"/>
              <a:gd name="connsiteY12" fmla="*/ 6265291 h 6858000"/>
              <a:gd name="connsiteX13" fmla="*/ 909746 w 5962785"/>
              <a:gd name="connsiteY13" fmla="*/ 6070649 h 6858000"/>
              <a:gd name="connsiteX14" fmla="*/ 659704 w 5962785"/>
              <a:gd name="connsiteY14" fmla="*/ 5818335 h 6858000"/>
              <a:gd name="connsiteX15" fmla="*/ 851597 w 5962785"/>
              <a:gd name="connsiteY15" fmla="*/ 5865193 h 6858000"/>
              <a:gd name="connsiteX16" fmla="*/ 860319 w 5962785"/>
              <a:gd name="connsiteY16" fmla="*/ 5832753 h 6858000"/>
              <a:gd name="connsiteX17" fmla="*/ 691686 w 5962785"/>
              <a:gd name="connsiteY17" fmla="*/ 5533581 h 6858000"/>
              <a:gd name="connsiteX18" fmla="*/ 610278 w 5962785"/>
              <a:gd name="connsiteY18" fmla="*/ 5411029 h 6858000"/>
              <a:gd name="connsiteX19" fmla="*/ 238123 w 5962785"/>
              <a:gd name="connsiteY19" fmla="*/ 5046976 h 6858000"/>
              <a:gd name="connsiteX20" fmla="*/ 592833 w 5962785"/>
              <a:gd name="connsiteY20" fmla="*/ 5209177 h 6858000"/>
              <a:gd name="connsiteX21" fmla="*/ 226494 w 5962785"/>
              <a:gd name="connsiteY21" fmla="*/ 4855939 h 6858000"/>
              <a:gd name="connsiteX22" fmla="*/ 49139 w 5962785"/>
              <a:gd name="connsiteY22" fmla="*/ 4726177 h 6858000"/>
              <a:gd name="connsiteX23" fmla="*/ 5527 w 5962785"/>
              <a:gd name="connsiteY23" fmla="*/ 4650483 h 6858000"/>
              <a:gd name="connsiteX24" fmla="*/ 84029 w 5962785"/>
              <a:gd name="connsiteY24" fmla="*/ 4632460 h 6858000"/>
              <a:gd name="connsiteX25" fmla="*/ 325347 w 5962785"/>
              <a:gd name="connsiteY25" fmla="*/ 4661296 h 6858000"/>
              <a:gd name="connsiteX26" fmla="*/ 25879 w 5962785"/>
              <a:gd name="connsiteY26" fmla="*/ 4423401 h 6858000"/>
              <a:gd name="connsiteX27" fmla="*/ 249753 w 5962785"/>
              <a:gd name="connsiteY27" fmla="*/ 4459446 h 6858000"/>
              <a:gd name="connsiteX28" fmla="*/ 313718 w 5962785"/>
              <a:gd name="connsiteY28" fmla="*/ 4365729 h 6858000"/>
              <a:gd name="connsiteX29" fmla="*/ 418386 w 5962785"/>
              <a:gd name="connsiteY29" fmla="*/ 4214341 h 6858000"/>
              <a:gd name="connsiteX30" fmla="*/ 491072 w 5962785"/>
              <a:gd name="connsiteY30" fmla="*/ 4131438 h 6858000"/>
              <a:gd name="connsiteX31" fmla="*/ 520147 w 5962785"/>
              <a:gd name="connsiteY31" fmla="*/ 3864706 h 6858000"/>
              <a:gd name="connsiteX32" fmla="*/ 459090 w 5962785"/>
              <a:gd name="connsiteY32" fmla="*/ 3572743 h 6858000"/>
              <a:gd name="connsiteX33" fmla="*/ 290458 w 5962785"/>
              <a:gd name="connsiteY33" fmla="*/ 3424959 h 6858000"/>
              <a:gd name="connsiteX34" fmla="*/ 339884 w 5962785"/>
              <a:gd name="connsiteY34" fmla="*/ 3259153 h 6858000"/>
              <a:gd name="connsiteX35" fmla="*/ 697501 w 5962785"/>
              <a:gd name="connsiteY35" fmla="*/ 3360078 h 6858000"/>
              <a:gd name="connsiteX36" fmla="*/ 165437 w 5962785"/>
              <a:gd name="connsiteY36" fmla="*/ 2967190 h 6858000"/>
              <a:gd name="connsiteX37" fmla="*/ 255568 w 5962785"/>
              <a:gd name="connsiteY37" fmla="*/ 2949167 h 6858000"/>
              <a:gd name="connsiteX38" fmla="*/ 578296 w 5962785"/>
              <a:gd name="connsiteY38" fmla="*/ 2725691 h 6858000"/>
              <a:gd name="connsiteX39" fmla="*/ 595740 w 5962785"/>
              <a:gd name="connsiteY39" fmla="*/ 2714876 h 6858000"/>
              <a:gd name="connsiteX40" fmla="*/ 650982 w 5962785"/>
              <a:gd name="connsiteY40" fmla="*/ 2574301 h 6858000"/>
              <a:gd name="connsiteX41" fmla="*/ 825429 w 5962785"/>
              <a:gd name="connsiteY41" fmla="*/ 2552674 h 6858000"/>
              <a:gd name="connsiteX42" fmla="*/ 970802 w 5962785"/>
              <a:gd name="connsiteY42" fmla="*/ 2585115 h 6858000"/>
              <a:gd name="connsiteX43" fmla="*/ 1127805 w 5962785"/>
              <a:gd name="connsiteY43" fmla="*/ 2545465 h 6858000"/>
              <a:gd name="connsiteX44" fmla="*/ 1267362 w 5962785"/>
              <a:gd name="connsiteY44" fmla="*/ 2563488 h 6858000"/>
              <a:gd name="connsiteX45" fmla="*/ 1386568 w 5962785"/>
              <a:gd name="connsiteY45" fmla="*/ 2538257 h 6858000"/>
              <a:gd name="connsiteX46" fmla="*/ 1270270 w 5962785"/>
              <a:gd name="connsiteY46" fmla="*/ 2419309 h 6858000"/>
              <a:gd name="connsiteX47" fmla="*/ 1107453 w 5962785"/>
              <a:gd name="connsiteY47" fmla="*/ 2419309 h 6858000"/>
              <a:gd name="connsiteX48" fmla="*/ 991154 w 5962785"/>
              <a:gd name="connsiteY48" fmla="*/ 2343615 h 6858000"/>
              <a:gd name="connsiteX49" fmla="*/ 880671 w 5962785"/>
              <a:gd name="connsiteY49" fmla="*/ 2206645 h 6858000"/>
              <a:gd name="connsiteX50" fmla="*/ 491072 w 5962785"/>
              <a:gd name="connsiteY50" fmla="*/ 1986771 h 6858000"/>
              <a:gd name="connsiteX51" fmla="*/ 421293 w 5962785"/>
              <a:gd name="connsiteY51" fmla="*/ 1903868 h 6858000"/>
              <a:gd name="connsiteX52" fmla="*/ 1531941 w 5962785"/>
              <a:gd name="connsiteY52" fmla="*/ 2224667 h 6858000"/>
              <a:gd name="connsiteX53" fmla="*/ 1188861 w 5962785"/>
              <a:gd name="connsiteY53" fmla="*/ 2091301 h 6858000"/>
              <a:gd name="connsiteX54" fmla="*/ 1421458 w 5962785"/>
              <a:gd name="connsiteY54" fmla="*/ 2116532 h 6858000"/>
              <a:gd name="connsiteX55" fmla="*/ 1549386 w 5962785"/>
              <a:gd name="connsiteY55" fmla="*/ 2026420 h 6858000"/>
              <a:gd name="connsiteX56" fmla="*/ 1549386 w 5962785"/>
              <a:gd name="connsiteY56" fmla="*/ 1997584 h 6858000"/>
              <a:gd name="connsiteX57" fmla="*/ 1453440 w 5962785"/>
              <a:gd name="connsiteY57" fmla="*/ 1914682 h 6858000"/>
              <a:gd name="connsiteX58" fmla="*/ 1398198 w 5962785"/>
              <a:gd name="connsiteY58" fmla="*/ 1860614 h 6858000"/>
              <a:gd name="connsiteX59" fmla="*/ 1247011 w 5962785"/>
              <a:gd name="connsiteY59" fmla="*/ 1665972 h 6858000"/>
              <a:gd name="connsiteX60" fmla="*/ 1354586 w 5962785"/>
              <a:gd name="connsiteY60" fmla="*/ 1644345 h 6858000"/>
              <a:gd name="connsiteX61" fmla="*/ 1395290 w 5962785"/>
              <a:gd name="connsiteY61" fmla="*/ 1604696 h 6858000"/>
              <a:gd name="connsiteX62" fmla="*/ 1366216 w 5962785"/>
              <a:gd name="connsiteY62" fmla="*/ 1547025 h 6858000"/>
              <a:gd name="connsiteX63" fmla="*/ 1031858 w 5962785"/>
              <a:gd name="connsiteY63" fmla="*/ 1370405 h 6858000"/>
              <a:gd name="connsiteX64" fmla="*/ 1005692 w 5962785"/>
              <a:gd name="connsiteY64" fmla="*/ 1233435 h 6858000"/>
              <a:gd name="connsiteX65" fmla="*/ 1069655 w 5962785"/>
              <a:gd name="connsiteY65" fmla="*/ 1211808 h 6858000"/>
              <a:gd name="connsiteX66" fmla="*/ 1142342 w 5962785"/>
              <a:gd name="connsiteY66" fmla="*/ 1222621 h 6858000"/>
              <a:gd name="connsiteX67" fmla="*/ 1084193 w 5962785"/>
              <a:gd name="connsiteY67" fmla="*/ 1114487 h 6858000"/>
              <a:gd name="connsiteX68" fmla="*/ 848689 w 5962785"/>
              <a:gd name="connsiteY68" fmla="*/ 1006353 h 6858000"/>
              <a:gd name="connsiteX69" fmla="*/ 805077 w 5962785"/>
              <a:gd name="connsiteY69" fmla="*/ 948681 h 6858000"/>
              <a:gd name="connsiteX70" fmla="*/ 863226 w 5962785"/>
              <a:gd name="connsiteY70" fmla="*/ 919844 h 6858000"/>
              <a:gd name="connsiteX71" fmla="*/ 906838 w 5962785"/>
              <a:gd name="connsiteY71" fmla="*/ 909031 h 6858000"/>
              <a:gd name="connsiteX72" fmla="*/ 5527 w 5962785"/>
              <a:gd name="connsiteY72" fmla="*/ 458471 h 6858000"/>
              <a:gd name="connsiteX73" fmla="*/ 209049 w 5962785"/>
              <a:gd name="connsiteY73" fmla="*/ 454867 h 6858000"/>
              <a:gd name="connsiteX74" fmla="*/ 409664 w 5962785"/>
              <a:gd name="connsiteY74" fmla="*/ 526956 h 6858000"/>
              <a:gd name="connsiteX75" fmla="*/ 621908 w 5962785"/>
              <a:gd name="connsiteY75" fmla="*/ 516143 h 6858000"/>
              <a:gd name="connsiteX76" fmla="*/ 822522 w 5962785"/>
              <a:gd name="connsiteY76" fmla="*/ 552188 h 6858000"/>
              <a:gd name="connsiteX77" fmla="*/ 996969 w 5962785"/>
              <a:gd name="connsiteY77" fmla="*/ 552188 h 6858000"/>
              <a:gd name="connsiteX78" fmla="*/ 834151 w 5962785"/>
              <a:gd name="connsiteY78" fmla="*/ 498120 h 6858000"/>
              <a:gd name="connsiteX79" fmla="*/ 773095 w 5962785"/>
              <a:gd name="connsiteY79" fmla="*/ 408008 h 6858000"/>
              <a:gd name="connsiteX80" fmla="*/ 793447 w 5962785"/>
              <a:gd name="connsiteY80" fmla="*/ 325106 h 6858000"/>
              <a:gd name="connsiteX81" fmla="*/ 860319 w 5962785"/>
              <a:gd name="connsiteY81" fmla="*/ 350336 h 6858000"/>
              <a:gd name="connsiteX82" fmla="*/ 938820 w 5962785"/>
              <a:gd name="connsiteY82" fmla="*/ 444054 h 6858000"/>
              <a:gd name="connsiteX83" fmla="*/ 956265 w 5962785"/>
              <a:gd name="connsiteY83" fmla="*/ 386381 h 6858000"/>
              <a:gd name="connsiteX84" fmla="*/ 1002784 w 5962785"/>
              <a:gd name="connsiteY84" fmla="*/ 343127 h 6858000"/>
              <a:gd name="connsiteX85" fmla="*/ 1270270 w 5962785"/>
              <a:gd name="connsiteY85" fmla="*/ 364755 h 6858000"/>
              <a:gd name="connsiteX86" fmla="*/ 1092915 w 5962785"/>
              <a:gd name="connsiteY86" fmla="*/ 180926 h 6858000"/>
              <a:gd name="connsiteX87" fmla="*/ 979525 w 5962785"/>
              <a:gd name="connsiteY87" fmla="*/ 152090 h 6858000"/>
              <a:gd name="connsiteX88" fmla="*/ 953358 w 5962785"/>
              <a:gd name="connsiteY88" fmla="*/ 76396 h 6858000"/>
              <a:gd name="connsiteX89" fmla="*/ 1005692 w 5962785"/>
              <a:gd name="connsiteY89" fmla="*/ 58373 h 6858000"/>
              <a:gd name="connsiteX90" fmla="*/ 1267362 w 5962785"/>
              <a:gd name="connsiteY90" fmla="*/ 123254 h 6858000"/>
              <a:gd name="connsiteX91" fmla="*/ 1310975 w 5962785"/>
              <a:gd name="connsiteY91" fmla="*/ 98023 h 6858000"/>
              <a:gd name="connsiteX92" fmla="*/ 1159787 w 5962785"/>
              <a:gd name="connsiteY92" fmla="*/ 4350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</a:cxnLst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Rubrik 5">
            <a:extLst>
              <a:ext uri="{FF2B5EF4-FFF2-40B4-BE49-F238E27FC236}">
                <a16:creationId xmlns:a16="http://schemas.microsoft.com/office/drawing/2014/main" id="{37CAA47B-4326-C955-DCF4-F8D1A8DA03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643467"/>
            <a:ext cx="3888526" cy="1800526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Bälinge U15 sommarträning</a:t>
            </a:r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389D19EE-F0FA-BA85-25FC-BCC045F7688D}"/>
              </a:ext>
            </a:extLst>
          </p:cNvPr>
          <p:cNvSpPr txBox="1"/>
          <p:nvPr/>
        </p:nvSpPr>
        <p:spPr>
          <a:xfrm>
            <a:off x="838201" y="2623381"/>
            <a:ext cx="3888528" cy="35535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/>
              <a:t>2ggr/</a:t>
            </a:r>
            <a:r>
              <a:rPr lang="en-US" sz="2000" err="1"/>
              <a:t>vecka</a:t>
            </a:r>
            <a:r>
              <a:rPr lang="en-US" sz="2000"/>
              <a:t> </a:t>
            </a:r>
            <a:r>
              <a:rPr lang="en-US" sz="2000" err="1"/>
              <a:t>löpning</a:t>
            </a:r>
            <a:r>
              <a:rPr lang="en-US" sz="2000"/>
              <a:t> </a:t>
            </a:r>
            <a:r>
              <a:rPr lang="en-US" sz="2000" err="1"/>
              <a:t>minst</a:t>
            </a:r>
            <a:r>
              <a:rPr lang="en-US" sz="2000"/>
              <a:t> 5 km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/>
              <a:t>3ggr/</a:t>
            </a:r>
            <a:r>
              <a:rPr lang="en-US" sz="2000" err="1"/>
              <a:t>vecka</a:t>
            </a:r>
            <a:r>
              <a:rPr lang="en-US" sz="2000"/>
              <a:t> </a:t>
            </a:r>
            <a:r>
              <a:rPr lang="en-US" sz="2000" err="1"/>
              <a:t>styrkeprogram</a:t>
            </a:r>
            <a:r>
              <a:rPr lang="en-US" sz="2000"/>
              <a:t> </a:t>
            </a:r>
            <a:r>
              <a:rPr lang="en-US" sz="2000" err="1"/>
              <a:t>innehållande</a:t>
            </a:r>
            <a:r>
              <a:rPr lang="en-US" sz="2000"/>
              <a:t> </a:t>
            </a:r>
            <a:r>
              <a:rPr lang="en-US" sz="2000" err="1"/>
              <a:t>minst</a:t>
            </a:r>
            <a:r>
              <a:rPr lang="en-US" sz="2000"/>
              <a:t> </a:t>
            </a:r>
            <a:r>
              <a:rPr lang="en-US" sz="2000" err="1"/>
              <a:t>tre</a:t>
            </a:r>
            <a:r>
              <a:rPr lang="en-US" sz="2000"/>
              <a:t> </a:t>
            </a:r>
            <a:r>
              <a:rPr lang="en-US" sz="2000" err="1"/>
              <a:t>varv</a:t>
            </a:r>
            <a:r>
              <a:rPr lang="en-US" sz="2000"/>
              <a:t> av </a:t>
            </a:r>
            <a:r>
              <a:rPr lang="en-US" sz="2000" err="1"/>
              <a:t>situps</a:t>
            </a:r>
            <a:r>
              <a:rPr lang="en-US" sz="2000"/>
              <a:t>, </a:t>
            </a:r>
            <a:r>
              <a:rPr lang="en-US" sz="2000" err="1"/>
              <a:t>plankan</a:t>
            </a:r>
            <a:r>
              <a:rPr lang="en-US" sz="2000"/>
              <a:t>, </a:t>
            </a:r>
            <a:r>
              <a:rPr lang="en-US" sz="2000" err="1"/>
              <a:t>armhävningar</a:t>
            </a:r>
            <a:r>
              <a:rPr lang="en-US" sz="2000"/>
              <a:t> </a:t>
            </a:r>
            <a:r>
              <a:rPr lang="en-US" sz="2000" err="1"/>
              <a:t>och</a:t>
            </a:r>
            <a:r>
              <a:rPr lang="en-US" sz="2000"/>
              <a:t> </a:t>
            </a:r>
            <a:r>
              <a:rPr lang="en-US" sz="2000" err="1"/>
              <a:t>djupa</a:t>
            </a:r>
            <a:r>
              <a:rPr lang="en-US" sz="2000"/>
              <a:t> </a:t>
            </a:r>
            <a:r>
              <a:rPr lang="en-US" sz="2000" err="1"/>
              <a:t>upphopp</a:t>
            </a:r>
            <a:r>
              <a:rPr lang="en-US" sz="2000"/>
              <a:t>.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/>
              <a:t>Ha med </a:t>
            </a:r>
            <a:r>
              <a:rPr lang="en-US" sz="2000" err="1"/>
              <a:t>bollen</a:t>
            </a:r>
            <a:r>
              <a:rPr lang="en-US" sz="2000"/>
              <a:t> </a:t>
            </a:r>
            <a:r>
              <a:rPr lang="en-US" sz="2000" err="1"/>
              <a:t>på</a:t>
            </a:r>
            <a:r>
              <a:rPr lang="en-US" sz="2000"/>
              <a:t> </a:t>
            </a:r>
            <a:r>
              <a:rPr lang="en-US" sz="2000" err="1"/>
              <a:t>semestern</a:t>
            </a:r>
            <a:r>
              <a:rPr lang="en-US" sz="2000"/>
              <a:t> </a:t>
            </a:r>
            <a:r>
              <a:rPr lang="en-US" sz="2000" err="1"/>
              <a:t>och</a:t>
            </a:r>
            <a:r>
              <a:rPr lang="en-US" sz="2000"/>
              <a:t> </a:t>
            </a:r>
            <a:r>
              <a:rPr lang="en-US" sz="2000" err="1"/>
              <a:t>kör</a:t>
            </a:r>
            <a:r>
              <a:rPr lang="en-US" sz="2000"/>
              <a:t> </a:t>
            </a:r>
            <a:r>
              <a:rPr lang="en-US" sz="2000" err="1"/>
              <a:t>passningar</a:t>
            </a:r>
            <a:r>
              <a:rPr lang="en-US" sz="2000"/>
              <a:t>/</a:t>
            </a:r>
            <a:r>
              <a:rPr lang="en-US" sz="2000" err="1"/>
              <a:t>mottagningar</a:t>
            </a:r>
            <a:r>
              <a:rPr lang="en-US" sz="2000"/>
              <a:t> med </a:t>
            </a:r>
            <a:r>
              <a:rPr lang="en-US" sz="2000" err="1"/>
              <a:t>någon</a:t>
            </a:r>
            <a:r>
              <a:rPr lang="en-US" sz="2000"/>
              <a:t> </a:t>
            </a:r>
            <a:r>
              <a:rPr lang="en-US" sz="2000" err="1"/>
              <a:t>kompis</a:t>
            </a:r>
            <a:r>
              <a:rPr lang="en-US" sz="2000"/>
              <a:t> </a:t>
            </a:r>
            <a:r>
              <a:rPr lang="en-US" sz="2000" err="1"/>
              <a:t>eller</a:t>
            </a:r>
            <a:r>
              <a:rPr lang="en-US" sz="2000"/>
              <a:t> i </a:t>
            </a:r>
            <a:r>
              <a:rPr lang="en-US" sz="2000" err="1"/>
              <a:t>någon</a:t>
            </a:r>
            <a:r>
              <a:rPr lang="en-US" sz="2000"/>
              <a:t> familjen </a:t>
            </a:r>
            <a:r>
              <a:rPr lang="en-US" sz="2000" err="1"/>
              <a:t>minst</a:t>
            </a:r>
            <a:r>
              <a:rPr lang="en-US" sz="2000"/>
              <a:t> </a:t>
            </a:r>
            <a:r>
              <a:rPr lang="en-US" sz="2000" err="1"/>
              <a:t>en</a:t>
            </a:r>
            <a:r>
              <a:rPr lang="en-US" sz="2000"/>
              <a:t> </a:t>
            </a:r>
            <a:r>
              <a:rPr lang="en-US" sz="2000" err="1"/>
              <a:t>gång</a:t>
            </a:r>
            <a:r>
              <a:rPr lang="en-US" sz="2000"/>
              <a:t> i </a:t>
            </a:r>
            <a:r>
              <a:rPr lang="en-US" sz="2000" err="1"/>
              <a:t>veckan</a:t>
            </a:r>
            <a:r>
              <a:rPr lang="en-US" sz="2000"/>
              <a:t>.</a:t>
            </a:r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917AA000-A099-33B4-2183-6ADFE5A8DD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00986" y="688579"/>
            <a:ext cx="4747547" cy="5509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27149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64522a4d-f12f-4888-8028-d80fdde3b7d9}" enabled="1" method="Privileged" siteId="{9a8ff9e3-0e35-4620-a724-e9834dc50b51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51</Words>
  <Application>Microsoft Office PowerPoint</Application>
  <PresentationFormat>Bredbild</PresentationFormat>
  <Paragraphs>4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Office-tema</vt:lpstr>
      <vt:lpstr>Bälinge U15 sommarträning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Pettersson, Johan</dc:creator>
  <cp:lastModifiedBy>Pettersson, Johan</cp:lastModifiedBy>
  <cp:revision>1</cp:revision>
  <dcterms:created xsi:type="dcterms:W3CDTF">2025-06-25T08:01:14Z</dcterms:created>
  <dcterms:modified xsi:type="dcterms:W3CDTF">2025-06-25T08:35:41Z</dcterms:modified>
</cp:coreProperties>
</file>