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 id="2147483698" r:id="rId5"/>
  </p:sldMasterIdLst>
  <p:notesMasterIdLst>
    <p:notesMasterId r:id="rId14"/>
  </p:notesMasterIdLst>
  <p:sldIdLst>
    <p:sldId id="256" r:id="rId6"/>
    <p:sldId id="257" r:id="rId7"/>
    <p:sldId id="303" r:id="rId8"/>
    <p:sldId id="302" r:id="rId9"/>
    <p:sldId id="304" r:id="rId10"/>
    <p:sldId id="305" r:id="rId11"/>
    <p:sldId id="308" r:id="rId12"/>
    <p:sldId id="306" r:id="rId13"/>
  </p:sldIdLst>
  <p:sldSz cx="12192000" cy="6858000"/>
  <p:notesSz cx="6858000" cy="9144000"/>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0000"/>
    <a:srgbClr val="D6DEF2"/>
    <a:srgbClr val="2A295C"/>
    <a:srgbClr val="ECF1FA"/>
    <a:srgbClr val="BAE1F3"/>
    <a:srgbClr val="E3F3FB"/>
    <a:srgbClr val="5EBAE4"/>
    <a:srgbClr val="1378A5"/>
    <a:srgbClr val="1687BA"/>
    <a:srgbClr val="1791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B80820-1109-4AF5-94A3-7C923DC4FF43}" v="1" dt="2024-04-26T06:55:41.81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7" d="100"/>
          <a:sy n="77" d="100"/>
        </p:scale>
        <p:origin x="26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KA Damon" userId="95852342-e88d-456d-8958-e50025bb3a85" providerId="ADAL" clId="{3E9E132A-2B2A-4228-8FDC-948B7297E485}"/>
    <pc:docChg chg="custSel addSld modSld">
      <pc:chgData name="NIKKA Damon" userId="95852342-e88d-456d-8958-e50025bb3a85" providerId="ADAL" clId="{3E9E132A-2B2A-4228-8FDC-948B7297E485}" dt="2024-04-10T08:53:47.423" v="105" actId="27636"/>
      <pc:docMkLst>
        <pc:docMk/>
      </pc:docMkLst>
      <pc:sldChg chg="addSp modSp mod">
        <pc:chgData name="NIKKA Damon" userId="95852342-e88d-456d-8958-e50025bb3a85" providerId="ADAL" clId="{3E9E132A-2B2A-4228-8FDC-948B7297E485}" dt="2024-04-10T08:51:36.124" v="80" actId="1076"/>
        <pc:sldMkLst>
          <pc:docMk/>
          <pc:sldMk cId="60785303" sldId="256"/>
        </pc:sldMkLst>
        <pc:spChg chg="mod">
          <ac:chgData name="NIKKA Damon" userId="95852342-e88d-456d-8958-e50025bb3a85" providerId="ADAL" clId="{3E9E132A-2B2A-4228-8FDC-948B7297E485}" dt="2024-04-10T08:51:36.124" v="80" actId="1076"/>
          <ac:spMkLst>
            <pc:docMk/>
            <pc:sldMk cId="60785303" sldId="256"/>
            <ac:spMk id="8" creationId="{0A351900-7277-43B4-8328-6917D8C540BE}"/>
          </ac:spMkLst>
        </pc:spChg>
        <pc:picChg chg="add mod ord">
          <ac:chgData name="NIKKA Damon" userId="95852342-e88d-456d-8958-e50025bb3a85" providerId="ADAL" clId="{3E9E132A-2B2A-4228-8FDC-948B7297E485}" dt="2024-04-10T08:51:30.783" v="79" actId="14100"/>
          <ac:picMkLst>
            <pc:docMk/>
            <pc:sldMk cId="60785303" sldId="256"/>
            <ac:picMk id="4" creationId="{783743BC-9326-22F2-DD74-BC05B1922D9D}"/>
          </ac:picMkLst>
        </pc:picChg>
      </pc:sldChg>
      <pc:sldChg chg="modSp mod">
        <pc:chgData name="NIKKA Damon" userId="95852342-e88d-456d-8958-e50025bb3a85" providerId="ADAL" clId="{3E9E132A-2B2A-4228-8FDC-948B7297E485}" dt="2024-04-10T08:45:52.845" v="58" actId="20577"/>
        <pc:sldMkLst>
          <pc:docMk/>
          <pc:sldMk cId="3340474721" sldId="302"/>
        </pc:sldMkLst>
        <pc:spChg chg="mod">
          <ac:chgData name="NIKKA Damon" userId="95852342-e88d-456d-8958-e50025bb3a85" providerId="ADAL" clId="{3E9E132A-2B2A-4228-8FDC-948B7297E485}" dt="2024-04-10T08:45:52.845" v="58" actId="20577"/>
          <ac:spMkLst>
            <pc:docMk/>
            <pc:sldMk cId="3340474721" sldId="302"/>
            <ac:spMk id="9" creationId="{D23C1409-71CA-49EF-AF17-4BC18AEB9722}"/>
          </ac:spMkLst>
        </pc:spChg>
      </pc:sldChg>
      <pc:sldChg chg="modSp mod">
        <pc:chgData name="NIKKA Damon" userId="95852342-e88d-456d-8958-e50025bb3a85" providerId="ADAL" clId="{3E9E132A-2B2A-4228-8FDC-948B7297E485}" dt="2024-04-10T08:44:41.595" v="31" actId="21"/>
        <pc:sldMkLst>
          <pc:docMk/>
          <pc:sldMk cId="2218596399" sldId="303"/>
        </pc:sldMkLst>
        <pc:spChg chg="mod">
          <ac:chgData name="NIKKA Damon" userId="95852342-e88d-456d-8958-e50025bb3a85" providerId="ADAL" clId="{3E9E132A-2B2A-4228-8FDC-948B7297E485}" dt="2024-04-10T08:44:41.595" v="31" actId="21"/>
          <ac:spMkLst>
            <pc:docMk/>
            <pc:sldMk cId="2218596399" sldId="303"/>
            <ac:spMk id="10" creationId="{7E80119E-B94F-411C-A910-308A4FDD4B16}"/>
          </ac:spMkLst>
        </pc:spChg>
      </pc:sldChg>
      <pc:sldChg chg="modSp mod">
        <pc:chgData name="NIKKA Damon" userId="95852342-e88d-456d-8958-e50025bb3a85" providerId="ADAL" clId="{3E9E132A-2B2A-4228-8FDC-948B7297E485}" dt="2024-04-10T08:40:34.916" v="10" actId="20577"/>
        <pc:sldMkLst>
          <pc:docMk/>
          <pc:sldMk cId="4224776417" sldId="304"/>
        </pc:sldMkLst>
        <pc:spChg chg="mod">
          <ac:chgData name="NIKKA Damon" userId="95852342-e88d-456d-8958-e50025bb3a85" providerId="ADAL" clId="{3E9E132A-2B2A-4228-8FDC-948B7297E485}" dt="2024-04-10T08:40:34.916" v="10" actId="20577"/>
          <ac:spMkLst>
            <pc:docMk/>
            <pc:sldMk cId="4224776417" sldId="304"/>
            <ac:spMk id="12" creationId="{E7FFBA56-46A2-87EE-4397-2221088622B0}"/>
          </ac:spMkLst>
        </pc:spChg>
      </pc:sldChg>
      <pc:sldChg chg="addSp modSp mod">
        <pc:chgData name="NIKKA Damon" userId="95852342-e88d-456d-8958-e50025bb3a85" providerId="ADAL" clId="{3E9E132A-2B2A-4228-8FDC-948B7297E485}" dt="2024-04-10T08:49:08.008" v="69" actId="20577"/>
        <pc:sldMkLst>
          <pc:docMk/>
          <pc:sldMk cId="3898288147" sldId="305"/>
        </pc:sldMkLst>
        <pc:spChg chg="add mod">
          <ac:chgData name="NIKKA Damon" userId="95852342-e88d-456d-8958-e50025bb3a85" providerId="ADAL" clId="{3E9E132A-2B2A-4228-8FDC-948B7297E485}" dt="2024-04-10T08:49:08.008" v="69" actId="20577"/>
          <ac:spMkLst>
            <pc:docMk/>
            <pc:sldMk cId="3898288147" sldId="305"/>
            <ac:spMk id="4" creationId="{FD74F79F-95CB-CEA5-3237-2EA79E3CE9A8}"/>
          </ac:spMkLst>
        </pc:spChg>
      </pc:sldChg>
      <pc:sldChg chg="addSp delSp modSp new mod modClrScheme chgLayout">
        <pc:chgData name="NIKKA Damon" userId="95852342-e88d-456d-8958-e50025bb3a85" providerId="ADAL" clId="{3E9E132A-2B2A-4228-8FDC-948B7297E485}" dt="2024-04-10T08:53:47.423" v="105" actId="27636"/>
        <pc:sldMkLst>
          <pc:docMk/>
          <pc:sldMk cId="16999095" sldId="306"/>
        </pc:sldMkLst>
        <pc:spChg chg="mod">
          <ac:chgData name="NIKKA Damon" userId="95852342-e88d-456d-8958-e50025bb3a85" providerId="ADAL" clId="{3E9E132A-2B2A-4228-8FDC-948B7297E485}" dt="2024-04-10T08:52:43.084" v="95" actId="26606"/>
          <ac:spMkLst>
            <pc:docMk/>
            <pc:sldMk cId="16999095" sldId="306"/>
            <ac:spMk id="2" creationId="{66637873-339B-65FA-03CF-81A8D1DF0C99}"/>
          </ac:spMkLst>
        </pc:spChg>
        <pc:spChg chg="mod ord">
          <ac:chgData name="NIKKA Damon" userId="95852342-e88d-456d-8958-e50025bb3a85" providerId="ADAL" clId="{3E9E132A-2B2A-4228-8FDC-948B7297E485}" dt="2024-04-10T08:53:47.423" v="105" actId="27636"/>
          <ac:spMkLst>
            <pc:docMk/>
            <pc:sldMk cId="16999095" sldId="306"/>
            <ac:spMk id="3" creationId="{7A097BE2-510E-CBBD-B4F1-51D794A20B03}"/>
          </ac:spMkLst>
        </pc:spChg>
        <pc:spChg chg="del">
          <ac:chgData name="NIKKA Damon" userId="95852342-e88d-456d-8958-e50025bb3a85" providerId="ADAL" clId="{3E9E132A-2B2A-4228-8FDC-948B7297E485}" dt="2024-04-10T08:52:30.862" v="92" actId="478"/>
          <ac:spMkLst>
            <pc:docMk/>
            <pc:sldMk cId="16999095" sldId="306"/>
            <ac:spMk id="4" creationId="{17F80080-53EE-F2E8-CD3C-BFE6FB85350C}"/>
          </ac:spMkLst>
        </pc:spChg>
        <pc:spChg chg="del">
          <ac:chgData name="NIKKA Damon" userId="95852342-e88d-456d-8958-e50025bb3a85" providerId="ADAL" clId="{3E9E132A-2B2A-4228-8FDC-948B7297E485}" dt="2024-04-10T08:52:27.202" v="91" actId="478"/>
          <ac:spMkLst>
            <pc:docMk/>
            <pc:sldMk cId="16999095" sldId="306"/>
            <ac:spMk id="5" creationId="{0FFF59A9-DCF5-78B3-9EC1-A17A939720FB}"/>
          </ac:spMkLst>
        </pc:spChg>
        <pc:spChg chg="add del mod">
          <ac:chgData name="NIKKA Damon" userId="95852342-e88d-456d-8958-e50025bb3a85" providerId="ADAL" clId="{3E9E132A-2B2A-4228-8FDC-948B7297E485}" dt="2024-04-10T08:53:21.883" v="99" actId="478"/>
          <ac:spMkLst>
            <pc:docMk/>
            <pc:sldMk cId="16999095" sldId="306"/>
            <ac:spMk id="12" creationId="{584F635F-8996-683F-7A00-5611EA7A6AE0}"/>
          </ac:spMkLst>
        </pc:spChg>
        <pc:picChg chg="add mod ord">
          <ac:chgData name="NIKKA Damon" userId="95852342-e88d-456d-8958-e50025bb3a85" providerId="ADAL" clId="{3E9E132A-2B2A-4228-8FDC-948B7297E485}" dt="2024-04-10T08:53:37.452" v="103" actId="14100"/>
          <ac:picMkLst>
            <pc:docMk/>
            <pc:sldMk cId="16999095" sldId="306"/>
            <ac:picMk id="7" creationId="{80694526-E358-1702-7D6B-D6677AF9BC22}"/>
          </ac:picMkLst>
        </pc:picChg>
      </pc:sldChg>
    </pc:docChg>
  </pc:docChgLst>
  <pc:docChgLst>
    <pc:chgData name="NIKKA Damon" userId="95852342-e88d-456d-8958-e50025bb3a85" providerId="ADAL" clId="{25B80820-1109-4AF5-94A3-7C923DC4FF43}"/>
    <pc:docChg chg="addSld delSld">
      <pc:chgData name="NIKKA Damon" userId="95852342-e88d-456d-8958-e50025bb3a85" providerId="ADAL" clId="{25B80820-1109-4AF5-94A3-7C923DC4FF43}" dt="2024-04-26T06:55:45.369" v="1" actId="47"/>
      <pc:docMkLst>
        <pc:docMk/>
      </pc:docMkLst>
      <pc:sldChg chg="new del">
        <pc:chgData name="NIKKA Damon" userId="95852342-e88d-456d-8958-e50025bb3a85" providerId="ADAL" clId="{25B80820-1109-4AF5-94A3-7C923DC4FF43}" dt="2024-04-26T06:55:45.369" v="1" actId="47"/>
        <pc:sldMkLst>
          <pc:docMk/>
          <pc:sldMk cId="3369985090" sldId="3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CA73AB-42AD-4896-A97E-FF3904AAB351}" type="datetimeFigureOut">
              <a:rPr lang="fr-FR" smtClean="0"/>
              <a:t>26/04/2024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BE6542-891A-48D0-BD80-71819CD04172}" type="slidenum">
              <a:rPr lang="fr-FR" smtClean="0"/>
              <a:t>‹#›</a:t>
            </a:fld>
            <a:endParaRPr lang="fr-FR"/>
          </a:p>
        </p:txBody>
      </p:sp>
    </p:spTree>
    <p:extLst>
      <p:ext uri="{BB962C8B-B14F-4D97-AF65-F5344CB8AC3E}">
        <p14:creationId xmlns:p14="http://schemas.microsoft.com/office/powerpoint/2010/main" val="2194729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41" name="Espace réservé pour une image  40">
            <a:extLst>
              <a:ext uri="{FF2B5EF4-FFF2-40B4-BE49-F238E27FC236}">
                <a16:creationId xmlns:a16="http://schemas.microsoft.com/office/drawing/2014/main" id="{FBE85E36-38D6-4DDE-BD74-8C716E3CFD86}"/>
              </a:ext>
            </a:extLst>
          </p:cNvPr>
          <p:cNvSpPr>
            <a:spLocks noGrp="1"/>
          </p:cNvSpPr>
          <p:nvPr>
            <p:ph type="pic" sz="quarter" idx="64"/>
          </p:nvPr>
        </p:nvSpPr>
        <p:spPr>
          <a:xfrm>
            <a:off x="0" y="0"/>
            <a:ext cx="12192000" cy="6858000"/>
          </a:xfrm>
        </p:spPr>
        <p:txBody>
          <a:bodyPr>
            <a:noAutofit/>
          </a:bodyPr>
          <a:lstStyle>
            <a:lvl1pPr>
              <a:defRPr>
                <a:noFill/>
              </a:defRPr>
            </a:lvl1pPr>
          </a:lstStyle>
          <a:p>
            <a:r>
              <a:rPr lang="sv-SE"/>
              <a:t>Klicka på ikonen för att lägga till en bild</a:t>
            </a:r>
            <a:endParaRPr lang="fr-FR"/>
          </a:p>
        </p:txBody>
      </p:sp>
      <p:sp>
        <p:nvSpPr>
          <p:cNvPr id="5" name="Footer Placeholder 4"/>
          <p:cNvSpPr>
            <a:spLocks noGrp="1"/>
          </p:cNvSpPr>
          <p:nvPr>
            <p:ph type="ftr" sz="quarter" idx="11"/>
          </p:nvPr>
        </p:nvSpPr>
        <p:spPr/>
        <p:txBody>
          <a:bodyPr/>
          <a:lstStyle>
            <a:lvl1pPr>
              <a:defRPr>
                <a:solidFill>
                  <a:schemeClr val="bg1"/>
                </a:solidFill>
              </a:defRPr>
            </a:lvl1pPr>
          </a:lstStyle>
          <a:p>
            <a:r>
              <a:rPr lang="sv-SE"/>
              <a:t>Välj "Infoga". Klicka på "Sidhuvud/sidfot" i verktygsfältet. Ta bort texten här genom att bocka ur rutan eller skriv in text om du vill använda sidfot. "Använd för alla"</a:t>
            </a:r>
            <a:endParaRPr lang="en-US" dirty="0"/>
          </a:p>
        </p:txBody>
      </p:sp>
      <p:sp>
        <p:nvSpPr>
          <p:cNvPr id="14" name="Espace réservé du texte 13">
            <a:extLst>
              <a:ext uri="{FF2B5EF4-FFF2-40B4-BE49-F238E27FC236}">
                <a16:creationId xmlns:a16="http://schemas.microsoft.com/office/drawing/2014/main" id="{7739A81D-20E5-417D-BD4E-369C17CA4747}"/>
              </a:ext>
            </a:extLst>
          </p:cNvPr>
          <p:cNvSpPr>
            <a:spLocks noGrp="1"/>
          </p:cNvSpPr>
          <p:nvPr>
            <p:ph type="body" sz="quarter" idx="60"/>
          </p:nvPr>
        </p:nvSpPr>
        <p:spPr>
          <a:xfrm>
            <a:off x="442912" y="0"/>
            <a:ext cx="4256087" cy="438150"/>
          </a:xfrm>
          <a:custGeom>
            <a:avLst/>
            <a:gdLst>
              <a:gd name="connsiteX0" fmla="*/ 0 w 2550281"/>
              <a:gd name="connsiteY0" fmla="*/ 0 h 369833"/>
              <a:gd name="connsiteX1" fmla="*/ 2550281 w 2550281"/>
              <a:gd name="connsiteY1" fmla="*/ 0 h 369833"/>
              <a:gd name="connsiteX2" fmla="*/ 2550281 w 2550281"/>
              <a:gd name="connsiteY2" fmla="*/ 369833 h 369833"/>
              <a:gd name="connsiteX3" fmla="*/ 0 w 2550281"/>
              <a:gd name="connsiteY3" fmla="*/ 369833 h 369833"/>
            </a:gdLst>
            <a:ahLst/>
            <a:cxnLst>
              <a:cxn ang="0">
                <a:pos x="connsiteX0" y="connsiteY0"/>
              </a:cxn>
              <a:cxn ang="0">
                <a:pos x="connsiteX1" y="connsiteY1"/>
              </a:cxn>
              <a:cxn ang="0">
                <a:pos x="connsiteX2" y="connsiteY2"/>
              </a:cxn>
              <a:cxn ang="0">
                <a:pos x="connsiteX3" y="connsiteY3"/>
              </a:cxn>
            </a:cxnLst>
            <a:rect l="l" t="t" r="r" b="b"/>
            <a:pathLst>
              <a:path w="2550281" h="369833">
                <a:moveTo>
                  <a:pt x="0" y="0"/>
                </a:moveTo>
                <a:lnTo>
                  <a:pt x="2550281" y="0"/>
                </a:lnTo>
                <a:lnTo>
                  <a:pt x="2550281" y="369833"/>
                </a:lnTo>
                <a:lnTo>
                  <a:pt x="0" y="369833"/>
                </a:lnTo>
                <a:close/>
              </a:path>
            </a:pathLst>
          </a:custGeom>
          <a:solidFill>
            <a:srgbClr val="EE0000"/>
          </a:solidFill>
        </p:spPr>
        <p:txBody>
          <a:bodyPr wrap="square">
            <a:noAutofit/>
          </a:bodyPr>
          <a:lstStyle>
            <a:lvl1pPr>
              <a:defRPr sz="100">
                <a:noFill/>
              </a:defRPr>
            </a:lvl1pPr>
          </a:lstStyle>
          <a:p>
            <a:pPr lvl="0"/>
            <a:r>
              <a:rPr lang="sv-SE"/>
              <a:t>Klicka här för att ändra format på bakgrundstexten</a:t>
            </a:r>
          </a:p>
        </p:txBody>
      </p:sp>
      <p:sp>
        <p:nvSpPr>
          <p:cNvPr id="20" name="Espace réservé du texte 19">
            <a:extLst>
              <a:ext uri="{FF2B5EF4-FFF2-40B4-BE49-F238E27FC236}">
                <a16:creationId xmlns:a16="http://schemas.microsoft.com/office/drawing/2014/main" id="{DB4E34FA-C623-4839-9B92-4D9DF6EC507F}"/>
              </a:ext>
            </a:extLst>
          </p:cNvPr>
          <p:cNvSpPr>
            <a:spLocks noGrp="1"/>
          </p:cNvSpPr>
          <p:nvPr>
            <p:ph type="body" sz="quarter" idx="61" hasCustomPrompt="1"/>
          </p:nvPr>
        </p:nvSpPr>
        <p:spPr>
          <a:xfrm>
            <a:off x="442911" y="438150"/>
            <a:ext cx="4256087" cy="3206750"/>
          </a:xfrm>
          <a:prstGeom prst="round2SameRect">
            <a:avLst>
              <a:gd name="adj1" fmla="val 0"/>
              <a:gd name="adj2" fmla="val 12536"/>
            </a:avLst>
          </a:prstGeom>
          <a:solidFill>
            <a:schemeClr val="bg1"/>
          </a:solidFill>
        </p:spPr>
        <p:txBody>
          <a:bodyPr lIns="396000" tIns="432000" rIns="72000">
            <a:noAutofit/>
          </a:bodyPr>
          <a:lstStyle>
            <a:lvl1pPr>
              <a:defRPr sz="3500" b="1">
                <a:solidFill>
                  <a:schemeClr val="tx2"/>
                </a:solidFill>
              </a:defRPr>
            </a:lvl1pPr>
            <a:lvl2pPr marL="0" indent="0">
              <a:buNone/>
              <a:defRPr sz="1500" b="0">
                <a:solidFill>
                  <a:schemeClr val="tx2"/>
                </a:solidFill>
              </a:defRPr>
            </a:lvl2pPr>
          </a:lstStyle>
          <a:p>
            <a:pPr lvl="0"/>
            <a:r>
              <a:rPr lang="fr-FR" dirty="0" err="1"/>
              <a:t>Sodexo’s</a:t>
            </a:r>
            <a:r>
              <a:rPr lang="fr-FR" dirty="0"/>
              <a:t> PPT</a:t>
            </a:r>
          </a:p>
          <a:p>
            <a:pPr lvl="0"/>
            <a:r>
              <a:rPr lang="fr-FR" dirty="0" err="1"/>
              <a:t>template</a:t>
            </a:r>
            <a:endParaRPr lang="fr-FR" dirty="0"/>
          </a:p>
          <a:p>
            <a:pPr lvl="1"/>
            <a:endParaRPr lang="fr-FR" dirty="0"/>
          </a:p>
          <a:p>
            <a:pPr lvl="1"/>
            <a:r>
              <a:rPr lang="fr-FR" dirty="0"/>
              <a:t>Day </a:t>
            </a:r>
            <a:r>
              <a:rPr lang="fr-FR" dirty="0" err="1"/>
              <a:t>Month</a:t>
            </a:r>
            <a:r>
              <a:rPr lang="fr-FR" dirty="0"/>
              <a:t> 2021</a:t>
            </a:r>
          </a:p>
        </p:txBody>
      </p:sp>
      <p:sp>
        <p:nvSpPr>
          <p:cNvPr id="35" name="Espace réservé du texte 34">
            <a:extLst>
              <a:ext uri="{FF2B5EF4-FFF2-40B4-BE49-F238E27FC236}">
                <a16:creationId xmlns:a16="http://schemas.microsoft.com/office/drawing/2014/main" id="{D3BF91EA-9A1F-43DF-857F-633EDAE0C7E8}"/>
              </a:ext>
            </a:extLst>
          </p:cNvPr>
          <p:cNvSpPr>
            <a:spLocks noGrp="1" noChangeAspect="1"/>
          </p:cNvSpPr>
          <p:nvPr>
            <p:ph type="body" sz="quarter" idx="62"/>
          </p:nvPr>
        </p:nvSpPr>
        <p:spPr>
          <a:xfrm>
            <a:off x="3225984" y="2957667"/>
            <a:ext cx="1171993" cy="378332"/>
          </a:xfrm>
          <a:custGeom>
            <a:avLst/>
            <a:gdLst>
              <a:gd name="connsiteX0" fmla="*/ 444232 w 1715914"/>
              <a:gd name="connsiteY0" fmla="*/ 344613 h 553915"/>
              <a:gd name="connsiteX1" fmla="*/ 346657 w 1715914"/>
              <a:gd name="connsiteY1" fmla="*/ 426185 h 553915"/>
              <a:gd name="connsiteX2" fmla="*/ 403693 w 1715914"/>
              <a:gd name="connsiteY2" fmla="*/ 505709 h 553915"/>
              <a:gd name="connsiteX3" fmla="*/ 500782 w 1715914"/>
              <a:gd name="connsiteY3" fmla="*/ 426185 h 553915"/>
              <a:gd name="connsiteX4" fmla="*/ 444232 w 1715914"/>
              <a:gd name="connsiteY4" fmla="*/ 344613 h 553915"/>
              <a:gd name="connsiteX5" fmla="*/ 1589924 w 1715914"/>
              <a:gd name="connsiteY5" fmla="*/ 344003 h 553915"/>
              <a:gd name="connsiteX6" fmla="*/ 1490874 w 1715914"/>
              <a:gd name="connsiteY6" fmla="*/ 426890 h 553915"/>
              <a:gd name="connsiteX7" fmla="*/ 1548719 w 1715914"/>
              <a:gd name="connsiteY7" fmla="*/ 507738 h 553915"/>
              <a:gd name="connsiteX8" fmla="*/ 1647341 w 1715914"/>
              <a:gd name="connsiteY8" fmla="*/ 426890 h 553915"/>
              <a:gd name="connsiteX9" fmla="*/ 1589924 w 1715914"/>
              <a:gd name="connsiteY9" fmla="*/ 344003 h 553915"/>
              <a:gd name="connsiteX10" fmla="*/ 757422 w 1715914"/>
              <a:gd name="connsiteY10" fmla="*/ 341312 h 553915"/>
              <a:gd name="connsiteX11" fmla="*/ 659273 w 1715914"/>
              <a:gd name="connsiteY11" fmla="*/ 420602 h 553915"/>
              <a:gd name="connsiteX12" fmla="*/ 716194 w 1715914"/>
              <a:gd name="connsiteY12" fmla="*/ 501965 h 553915"/>
              <a:gd name="connsiteX13" fmla="*/ 795290 w 1715914"/>
              <a:gd name="connsiteY13" fmla="*/ 437671 h 553915"/>
              <a:gd name="connsiteX14" fmla="*/ 814311 w 1715914"/>
              <a:gd name="connsiteY14" fmla="*/ 342564 h 553915"/>
              <a:gd name="connsiteX15" fmla="*/ 757422 w 1715914"/>
              <a:gd name="connsiteY15" fmla="*/ 341312 h 553915"/>
              <a:gd name="connsiteX16" fmla="*/ 1051061 w 1715914"/>
              <a:gd name="connsiteY16" fmla="*/ 340279 h 553915"/>
              <a:gd name="connsiteX17" fmla="*/ 954744 w 1715914"/>
              <a:gd name="connsiteY17" fmla="*/ 405430 h 553915"/>
              <a:gd name="connsiteX18" fmla="*/ 1092066 w 1715914"/>
              <a:gd name="connsiteY18" fmla="*/ 368311 h 553915"/>
              <a:gd name="connsiteX19" fmla="*/ 1051061 w 1715914"/>
              <a:gd name="connsiteY19" fmla="*/ 340279 h 553915"/>
              <a:gd name="connsiteX20" fmla="*/ 185662 w 1715914"/>
              <a:gd name="connsiteY20" fmla="*/ 307089 h 553915"/>
              <a:gd name="connsiteX21" fmla="*/ 283778 w 1715914"/>
              <a:gd name="connsiteY21" fmla="*/ 313514 h 553915"/>
              <a:gd name="connsiteX22" fmla="*/ 271843 w 1715914"/>
              <a:gd name="connsiteY22" fmla="*/ 346604 h 553915"/>
              <a:gd name="connsiteX23" fmla="*/ 112690 w 1715914"/>
              <a:gd name="connsiteY23" fmla="*/ 374760 h 553915"/>
              <a:gd name="connsiteX24" fmla="*/ 249897 w 1715914"/>
              <a:gd name="connsiteY24" fmla="*/ 459914 h 553915"/>
              <a:gd name="connsiteX25" fmla="*/ 0 w 1715914"/>
              <a:gd name="connsiteY25" fmla="*/ 535094 h 553915"/>
              <a:gd name="connsiteX26" fmla="*/ 8839 w 1715914"/>
              <a:gd name="connsiteY26" fmla="*/ 500385 h 553915"/>
              <a:gd name="connsiteX27" fmla="*/ 183670 w 1715914"/>
              <a:gd name="connsiteY27" fmla="*/ 468448 h 553915"/>
              <a:gd name="connsiteX28" fmla="*/ 46720 w 1715914"/>
              <a:gd name="connsiteY28" fmla="*/ 383628 h 553915"/>
              <a:gd name="connsiteX29" fmla="*/ 185662 w 1715914"/>
              <a:gd name="connsiteY29" fmla="*/ 307089 h 553915"/>
              <a:gd name="connsiteX30" fmla="*/ 1161280 w 1715914"/>
              <a:gd name="connsiteY30" fmla="*/ 306891 h 553915"/>
              <a:gd name="connsiteX31" fmla="*/ 1215144 w 1715914"/>
              <a:gd name="connsiteY31" fmla="*/ 306891 h 553915"/>
              <a:gd name="connsiteX32" fmla="*/ 1426980 w 1715914"/>
              <a:gd name="connsiteY32" fmla="*/ 546607 h 553915"/>
              <a:gd name="connsiteX33" fmla="*/ 1353571 w 1715914"/>
              <a:gd name="connsiteY33" fmla="*/ 546607 h 553915"/>
              <a:gd name="connsiteX34" fmla="*/ 1161280 w 1715914"/>
              <a:gd name="connsiteY34" fmla="*/ 306891 h 553915"/>
              <a:gd name="connsiteX35" fmla="*/ 451690 w 1715914"/>
              <a:gd name="connsiteY35" fmla="*/ 304551 h 553915"/>
              <a:gd name="connsiteX36" fmla="*/ 564847 w 1715914"/>
              <a:gd name="connsiteY36" fmla="*/ 426185 h 553915"/>
              <a:gd name="connsiteX37" fmla="*/ 395826 w 1715914"/>
              <a:gd name="connsiteY37" fmla="*/ 547829 h 553915"/>
              <a:gd name="connsiteX38" fmla="*/ 282735 w 1715914"/>
              <a:gd name="connsiteY38" fmla="*/ 426185 h 553915"/>
              <a:gd name="connsiteX39" fmla="*/ 451690 w 1715914"/>
              <a:gd name="connsiteY39" fmla="*/ 304551 h 553915"/>
              <a:gd name="connsiteX40" fmla="*/ 1056804 w 1715914"/>
              <a:gd name="connsiteY40" fmla="*/ 304236 h 553915"/>
              <a:gd name="connsiteX41" fmla="*/ 1149092 w 1715914"/>
              <a:gd name="connsiteY41" fmla="*/ 365682 h 553915"/>
              <a:gd name="connsiteX42" fmla="*/ 946533 w 1715914"/>
              <a:gd name="connsiteY42" fmla="*/ 440311 h 553915"/>
              <a:gd name="connsiteX43" fmla="*/ 946105 w 1715914"/>
              <a:gd name="connsiteY43" fmla="*/ 449483 h 553915"/>
              <a:gd name="connsiteX44" fmla="*/ 1105925 w 1715914"/>
              <a:gd name="connsiteY44" fmla="*/ 526112 h 553915"/>
              <a:gd name="connsiteX45" fmla="*/ 1011923 w 1715914"/>
              <a:gd name="connsiteY45" fmla="*/ 553915 h 553915"/>
              <a:gd name="connsiteX46" fmla="*/ 885335 w 1715914"/>
              <a:gd name="connsiteY46" fmla="*/ 455179 h 553915"/>
              <a:gd name="connsiteX47" fmla="*/ 1056804 w 1715914"/>
              <a:gd name="connsiteY47" fmla="*/ 304236 h 553915"/>
              <a:gd name="connsiteX48" fmla="*/ 1597430 w 1715914"/>
              <a:gd name="connsiteY48" fmla="*/ 303427 h 553915"/>
              <a:gd name="connsiteX49" fmla="*/ 1712445 w 1715914"/>
              <a:gd name="connsiteY49" fmla="*/ 426890 h 553915"/>
              <a:gd name="connsiteX50" fmla="*/ 1540718 w 1715914"/>
              <a:gd name="connsiteY50" fmla="*/ 550524 h 553915"/>
              <a:gd name="connsiteX51" fmla="*/ 1425742 w 1715914"/>
              <a:gd name="connsiteY51" fmla="*/ 426890 h 553915"/>
              <a:gd name="connsiteX52" fmla="*/ 1597430 w 1715914"/>
              <a:gd name="connsiteY52" fmla="*/ 303427 h 553915"/>
              <a:gd name="connsiteX53" fmla="*/ 900017 w 1715914"/>
              <a:gd name="connsiteY53" fmla="*/ 206623 h 553915"/>
              <a:gd name="connsiteX54" fmla="*/ 857507 w 1715914"/>
              <a:gd name="connsiteY54" fmla="*/ 429737 h 553915"/>
              <a:gd name="connsiteX55" fmla="*/ 711270 w 1715914"/>
              <a:gd name="connsiteY55" fmla="*/ 545122 h 553915"/>
              <a:gd name="connsiteX56" fmla="*/ 597294 w 1715914"/>
              <a:gd name="connsiteY56" fmla="*/ 416506 h 553915"/>
              <a:gd name="connsiteX57" fmla="*/ 768639 w 1715914"/>
              <a:gd name="connsiteY57" fmla="*/ 301902 h 553915"/>
              <a:gd name="connsiteX58" fmla="*/ 823789 w 1715914"/>
              <a:gd name="connsiteY58" fmla="*/ 303435 h 553915"/>
              <a:gd name="connsiteX59" fmla="*/ 842153 w 1715914"/>
              <a:gd name="connsiteY59" fmla="*/ 210309 h 553915"/>
              <a:gd name="connsiteX60" fmla="*/ 1537931 w 1715914"/>
              <a:gd name="connsiteY60" fmla="*/ 0 h 553915"/>
              <a:gd name="connsiteX61" fmla="*/ 1547571 w 1715914"/>
              <a:gd name="connsiteY61" fmla="*/ 71590 h 553915"/>
              <a:gd name="connsiteX62" fmla="*/ 1616446 w 1715914"/>
              <a:gd name="connsiteY62" fmla="*/ 47472 h 553915"/>
              <a:gd name="connsiteX63" fmla="*/ 1568326 w 1715914"/>
              <a:gd name="connsiteY63" fmla="*/ 109185 h 553915"/>
              <a:gd name="connsiteX64" fmla="*/ 1620475 w 1715914"/>
              <a:gd name="connsiteY64" fmla="*/ 149628 h 553915"/>
              <a:gd name="connsiteX65" fmla="*/ 1550838 w 1715914"/>
              <a:gd name="connsiteY65" fmla="*/ 154962 h 553915"/>
              <a:gd name="connsiteX66" fmla="*/ 1547037 w 1715914"/>
              <a:gd name="connsiteY66" fmla="*/ 229352 h 553915"/>
              <a:gd name="connsiteX67" fmla="*/ 1508299 w 1715914"/>
              <a:gd name="connsiteY67" fmla="*/ 174412 h 553915"/>
              <a:gd name="connsiteX68" fmla="*/ 1451378 w 1715914"/>
              <a:gd name="connsiteY68" fmla="*/ 226895 h 553915"/>
              <a:gd name="connsiteX69" fmla="*/ 1472685 w 1715914"/>
              <a:gd name="connsiteY69" fmla="*/ 152962 h 553915"/>
              <a:gd name="connsiteX70" fmla="*/ 1405591 w 1715914"/>
              <a:gd name="connsiteY70" fmla="*/ 143770 h 553915"/>
              <a:gd name="connsiteX71" fmla="*/ 1470951 w 1715914"/>
              <a:gd name="connsiteY71" fmla="*/ 106642 h 553915"/>
              <a:gd name="connsiteX72" fmla="*/ 1444129 w 1715914"/>
              <a:gd name="connsiteY72" fmla="*/ 42910 h 553915"/>
              <a:gd name="connsiteX73" fmla="*/ 1504213 w 1715914"/>
              <a:gd name="connsiteY73" fmla="*/ 70370 h 553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15914" h="553915">
                <a:moveTo>
                  <a:pt x="444232" y="344613"/>
                </a:moveTo>
                <a:cubicBezTo>
                  <a:pt x="398169" y="344613"/>
                  <a:pt x="358983" y="377360"/>
                  <a:pt x="346657" y="426185"/>
                </a:cubicBezTo>
                <a:cubicBezTo>
                  <a:pt x="333761" y="477725"/>
                  <a:pt x="355487" y="505709"/>
                  <a:pt x="403693" y="505709"/>
                </a:cubicBezTo>
                <a:cubicBezTo>
                  <a:pt x="449832" y="505709"/>
                  <a:pt x="488532" y="475067"/>
                  <a:pt x="500782" y="426185"/>
                </a:cubicBezTo>
                <a:cubicBezTo>
                  <a:pt x="513040" y="377360"/>
                  <a:pt x="490323" y="344613"/>
                  <a:pt x="444232" y="344613"/>
                </a:cubicBezTo>
                <a:close/>
                <a:moveTo>
                  <a:pt x="1589924" y="344003"/>
                </a:moveTo>
                <a:cubicBezTo>
                  <a:pt x="1543109" y="344003"/>
                  <a:pt x="1503276" y="377350"/>
                  <a:pt x="1490874" y="426890"/>
                </a:cubicBezTo>
                <a:cubicBezTo>
                  <a:pt x="1477672" y="479268"/>
                  <a:pt x="1499723" y="507738"/>
                  <a:pt x="1548719" y="507738"/>
                </a:cubicBezTo>
                <a:cubicBezTo>
                  <a:pt x="1595601" y="507738"/>
                  <a:pt x="1634854" y="476563"/>
                  <a:pt x="1647341" y="426890"/>
                </a:cubicBezTo>
                <a:cubicBezTo>
                  <a:pt x="1659819" y="377350"/>
                  <a:pt x="1636730" y="344003"/>
                  <a:pt x="1589924" y="344003"/>
                </a:cubicBezTo>
                <a:close/>
                <a:moveTo>
                  <a:pt x="757422" y="341312"/>
                </a:moveTo>
                <a:cubicBezTo>
                  <a:pt x="706093" y="346145"/>
                  <a:pt x="671925" y="370067"/>
                  <a:pt x="659273" y="420602"/>
                </a:cubicBezTo>
                <a:cubicBezTo>
                  <a:pt x="647348" y="468199"/>
                  <a:pt x="661692" y="501965"/>
                  <a:pt x="716194" y="501965"/>
                </a:cubicBezTo>
                <a:cubicBezTo>
                  <a:pt x="763610" y="501965"/>
                  <a:pt x="786870" y="476285"/>
                  <a:pt x="795290" y="437671"/>
                </a:cubicBezTo>
                <a:lnTo>
                  <a:pt x="814311" y="342564"/>
                </a:lnTo>
                <a:cubicBezTo>
                  <a:pt x="793549" y="340212"/>
                  <a:pt x="774532" y="339701"/>
                  <a:pt x="757422" y="341312"/>
                </a:cubicBezTo>
                <a:close/>
                <a:moveTo>
                  <a:pt x="1051061" y="340279"/>
                </a:moveTo>
                <a:cubicBezTo>
                  <a:pt x="1002893" y="340279"/>
                  <a:pt x="969508" y="368825"/>
                  <a:pt x="954744" y="405430"/>
                </a:cubicBezTo>
                <a:cubicBezTo>
                  <a:pt x="996825" y="414022"/>
                  <a:pt x="1092066" y="417203"/>
                  <a:pt x="1092066" y="368311"/>
                </a:cubicBezTo>
                <a:cubicBezTo>
                  <a:pt x="1092066" y="349899"/>
                  <a:pt x="1077617" y="340279"/>
                  <a:pt x="1051061" y="340279"/>
                </a:cubicBezTo>
                <a:close/>
                <a:moveTo>
                  <a:pt x="185662" y="307089"/>
                </a:moveTo>
                <a:cubicBezTo>
                  <a:pt x="214517" y="306162"/>
                  <a:pt x="247378" y="308169"/>
                  <a:pt x="283778" y="313514"/>
                </a:cubicBezTo>
                <a:lnTo>
                  <a:pt x="271843" y="346604"/>
                </a:lnTo>
                <a:cubicBezTo>
                  <a:pt x="186918" y="338908"/>
                  <a:pt x="113899" y="345985"/>
                  <a:pt x="112690" y="374760"/>
                </a:cubicBezTo>
                <a:cubicBezTo>
                  <a:pt x="110899" y="418042"/>
                  <a:pt x="252641" y="380256"/>
                  <a:pt x="249897" y="459914"/>
                </a:cubicBezTo>
                <a:cubicBezTo>
                  <a:pt x="245916" y="576900"/>
                  <a:pt x="48834" y="550001"/>
                  <a:pt x="0" y="535094"/>
                </a:cubicBezTo>
                <a:lnTo>
                  <a:pt x="8839" y="500385"/>
                </a:lnTo>
                <a:cubicBezTo>
                  <a:pt x="92973" y="513749"/>
                  <a:pt x="181708" y="514835"/>
                  <a:pt x="183670" y="468448"/>
                </a:cubicBezTo>
                <a:cubicBezTo>
                  <a:pt x="185747" y="419166"/>
                  <a:pt x="43348" y="463466"/>
                  <a:pt x="46720" y="383628"/>
                </a:cubicBezTo>
                <a:cubicBezTo>
                  <a:pt x="48584" y="339044"/>
                  <a:pt x="99098" y="309869"/>
                  <a:pt x="185662" y="307089"/>
                </a:cubicBezTo>
                <a:close/>
                <a:moveTo>
                  <a:pt x="1161280" y="306891"/>
                </a:moveTo>
                <a:lnTo>
                  <a:pt x="1215144" y="306891"/>
                </a:lnTo>
                <a:cubicBezTo>
                  <a:pt x="1274590" y="388959"/>
                  <a:pt x="1426980" y="546607"/>
                  <a:pt x="1426980" y="546607"/>
                </a:cubicBezTo>
                <a:lnTo>
                  <a:pt x="1353571" y="546607"/>
                </a:lnTo>
                <a:cubicBezTo>
                  <a:pt x="1309099" y="504773"/>
                  <a:pt x="1223936" y="408618"/>
                  <a:pt x="1161280" y="306891"/>
                </a:cubicBezTo>
                <a:close/>
                <a:moveTo>
                  <a:pt x="451690" y="304551"/>
                </a:moveTo>
                <a:cubicBezTo>
                  <a:pt x="536100" y="304551"/>
                  <a:pt x="581496" y="353462"/>
                  <a:pt x="564847" y="426185"/>
                </a:cubicBezTo>
                <a:cubicBezTo>
                  <a:pt x="548159" y="499080"/>
                  <a:pt x="480255" y="547829"/>
                  <a:pt x="395826" y="547829"/>
                </a:cubicBezTo>
                <a:cubicBezTo>
                  <a:pt x="311405" y="547829"/>
                  <a:pt x="265943" y="499080"/>
                  <a:pt x="282735" y="426185"/>
                </a:cubicBezTo>
                <a:cubicBezTo>
                  <a:pt x="299328" y="353462"/>
                  <a:pt x="367260" y="304551"/>
                  <a:pt x="451690" y="304551"/>
                </a:cubicBezTo>
                <a:close/>
                <a:moveTo>
                  <a:pt x="1056804" y="304236"/>
                </a:moveTo>
                <a:cubicBezTo>
                  <a:pt x="1120870" y="304236"/>
                  <a:pt x="1149092" y="330259"/>
                  <a:pt x="1149092" y="365682"/>
                </a:cubicBezTo>
                <a:cubicBezTo>
                  <a:pt x="1149092" y="436034"/>
                  <a:pt x="1044317" y="460627"/>
                  <a:pt x="946533" y="440311"/>
                </a:cubicBezTo>
                <a:cubicBezTo>
                  <a:pt x="946295" y="443292"/>
                  <a:pt x="946105" y="446445"/>
                  <a:pt x="946105" y="449483"/>
                </a:cubicBezTo>
                <a:cubicBezTo>
                  <a:pt x="946105" y="526112"/>
                  <a:pt x="1034259" y="533808"/>
                  <a:pt x="1105925" y="526112"/>
                </a:cubicBezTo>
                <a:cubicBezTo>
                  <a:pt x="1105925" y="526112"/>
                  <a:pt x="1068292" y="553915"/>
                  <a:pt x="1011923" y="553915"/>
                </a:cubicBezTo>
                <a:cubicBezTo>
                  <a:pt x="930141" y="553915"/>
                  <a:pt x="885335" y="509129"/>
                  <a:pt x="885335" y="455179"/>
                </a:cubicBezTo>
                <a:cubicBezTo>
                  <a:pt x="885335" y="371635"/>
                  <a:pt x="952896" y="304236"/>
                  <a:pt x="1056804" y="304236"/>
                </a:cubicBezTo>
                <a:close/>
                <a:moveTo>
                  <a:pt x="1597430" y="303427"/>
                </a:moveTo>
                <a:cubicBezTo>
                  <a:pt x="1683184" y="303427"/>
                  <a:pt x="1729390" y="352995"/>
                  <a:pt x="1712445" y="426890"/>
                </a:cubicBezTo>
                <a:cubicBezTo>
                  <a:pt x="1695404" y="500871"/>
                  <a:pt x="1626481" y="550524"/>
                  <a:pt x="1540718" y="550524"/>
                </a:cubicBezTo>
                <a:cubicBezTo>
                  <a:pt x="1454946" y="550524"/>
                  <a:pt x="1408778" y="500871"/>
                  <a:pt x="1425742" y="426890"/>
                </a:cubicBezTo>
                <a:cubicBezTo>
                  <a:pt x="1442744" y="352995"/>
                  <a:pt x="1511705" y="303427"/>
                  <a:pt x="1597430" y="303427"/>
                </a:cubicBezTo>
                <a:close/>
                <a:moveTo>
                  <a:pt x="900017" y="206623"/>
                </a:moveTo>
                <a:lnTo>
                  <a:pt x="857507" y="429737"/>
                </a:lnTo>
                <a:cubicBezTo>
                  <a:pt x="843201" y="497250"/>
                  <a:pt x="803186" y="545122"/>
                  <a:pt x="711270" y="545122"/>
                </a:cubicBezTo>
                <a:cubicBezTo>
                  <a:pt x="621525" y="545122"/>
                  <a:pt x="580368" y="488963"/>
                  <a:pt x="597294" y="416506"/>
                </a:cubicBezTo>
                <a:cubicBezTo>
                  <a:pt x="616067" y="336115"/>
                  <a:pt x="687219" y="301902"/>
                  <a:pt x="768639" y="301902"/>
                </a:cubicBezTo>
                <a:cubicBezTo>
                  <a:pt x="794690" y="301902"/>
                  <a:pt x="801662" y="302587"/>
                  <a:pt x="823789" y="303435"/>
                </a:cubicBezTo>
                <a:lnTo>
                  <a:pt x="842153" y="210309"/>
                </a:lnTo>
                <a:close/>
                <a:moveTo>
                  <a:pt x="1537931" y="0"/>
                </a:moveTo>
                <a:lnTo>
                  <a:pt x="1547571" y="71590"/>
                </a:lnTo>
                <a:lnTo>
                  <a:pt x="1616446" y="47472"/>
                </a:lnTo>
                <a:lnTo>
                  <a:pt x="1568326" y="109185"/>
                </a:lnTo>
                <a:lnTo>
                  <a:pt x="1620475" y="149628"/>
                </a:lnTo>
                <a:lnTo>
                  <a:pt x="1550838" y="154962"/>
                </a:lnTo>
                <a:lnTo>
                  <a:pt x="1547037" y="229352"/>
                </a:lnTo>
                <a:lnTo>
                  <a:pt x="1508299" y="174412"/>
                </a:lnTo>
                <a:lnTo>
                  <a:pt x="1451378" y="226895"/>
                </a:lnTo>
                <a:lnTo>
                  <a:pt x="1472685" y="152962"/>
                </a:lnTo>
                <a:lnTo>
                  <a:pt x="1405591" y="143770"/>
                </a:lnTo>
                <a:lnTo>
                  <a:pt x="1470951" y="106642"/>
                </a:lnTo>
                <a:lnTo>
                  <a:pt x="1444129" y="42910"/>
                </a:lnTo>
                <a:lnTo>
                  <a:pt x="1504213" y="70370"/>
                </a:lnTo>
                <a:close/>
              </a:path>
            </a:pathLst>
          </a:custGeom>
          <a:solidFill>
            <a:schemeClr val="tx2"/>
          </a:solidFill>
        </p:spPr>
        <p:txBody>
          <a:bodyPr wrap="square">
            <a:noAutofit/>
          </a:bodyPr>
          <a:lstStyle>
            <a:lvl1pPr>
              <a:defRPr>
                <a:noFill/>
              </a:defRPr>
            </a:lvl1pPr>
          </a:lstStyle>
          <a:p>
            <a:pPr lvl="0"/>
            <a:r>
              <a:rPr lang="sv-SE"/>
              <a:t>Klicka här för att ändra format på bakgrundstexten</a:t>
            </a:r>
          </a:p>
        </p:txBody>
      </p:sp>
      <p:sp>
        <p:nvSpPr>
          <p:cNvPr id="39" name="Espace réservé du texte 38">
            <a:extLst>
              <a:ext uri="{FF2B5EF4-FFF2-40B4-BE49-F238E27FC236}">
                <a16:creationId xmlns:a16="http://schemas.microsoft.com/office/drawing/2014/main" id="{94FAF554-4FF1-48E9-8A49-094194D559C9}"/>
              </a:ext>
            </a:extLst>
          </p:cNvPr>
          <p:cNvSpPr>
            <a:spLocks noGrp="1" noChangeAspect="1"/>
          </p:cNvSpPr>
          <p:nvPr>
            <p:ph type="body" sz="quarter" idx="63"/>
          </p:nvPr>
        </p:nvSpPr>
        <p:spPr>
          <a:xfrm>
            <a:off x="3985099" y="3107484"/>
            <a:ext cx="235207" cy="203232"/>
          </a:xfrm>
          <a:custGeom>
            <a:avLst/>
            <a:gdLst>
              <a:gd name="connsiteX0" fmla="*/ 344367 w 344367"/>
              <a:gd name="connsiteY0" fmla="*/ 0 h 297551"/>
              <a:gd name="connsiteX1" fmla="*/ 0 w 344367"/>
              <a:gd name="connsiteY1" fmla="*/ 297551 h 297551"/>
              <a:gd name="connsiteX2" fmla="*/ 344367 w 344367"/>
              <a:gd name="connsiteY2" fmla="*/ 0 h 297551"/>
            </a:gdLst>
            <a:ahLst/>
            <a:cxnLst>
              <a:cxn ang="0">
                <a:pos x="connsiteX0" y="connsiteY0"/>
              </a:cxn>
              <a:cxn ang="0">
                <a:pos x="connsiteX1" y="connsiteY1"/>
              </a:cxn>
              <a:cxn ang="0">
                <a:pos x="connsiteX2" y="connsiteY2"/>
              </a:cxn>
            </a:cxnLst>
            <a:rect l="l" t="t" r="r" b="b"/>
            <a:pathLst>
              <a:path w="344367" h="297551">
                <a:moveTo>
                  <a:pt x="344367" y="0"/>
                </a:moveTo>
                <a:cubicBezTo>
                  <a:pt x="283064" y="192195"/>
                  <a:pt x="135217" y="295599"/>
                  <a:pt x="0" y="297551"/>
                </a:cubicBezTo>
                <a:cubicBezTo>
                  <a:pt x="138627" y="220656"/>
                  <a:pt x="259032" y="102298"/>
                  <a:pt x="344367" y="0"/>
                </a:cubicBezTo>
                <a:close/>
              </a:path>
            </a:pathLst>
          </a:custGeom>
          <a:solidFill>
            <a:srgbClr val="EE0000"/>
          </a:solidFill>
        </p:spPr>
        <p:txBody>
          <a:bodyPr wrap="square">
            <a:noAutofit/>
          </a:bodyPr>
          <a:lstStyle>
            <a:lvl1pPr>
              <a:defRPr>
                <a:noFill/>
              </a:defRPr>
            </a:lvl1pPr>
          </a:lstStyle>
          <a:p>
            <a:pPr lvl="0"/>
            <a:r>
              <a:rPr lang="sv-SE"/>
              <a:t>Klicka här för att ändra format på bakgrundstexten</a:t>
            </a:r>
          </a:p>
        </p:txBody>
      </p:sp>
    </p:spTree>
    <p:extLst>
      <p:ext uri="{BB962C8B-B14F-4D97-AF65-F5344CB8AC3E}">
        <p14:creationId xmlns:p14="http://schemas.microsoft.com/office/powerpoint/2010/main" val="117430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 Chart2">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944879" y="3886201"/>
            <a:ext cx="10767695" cy="2133600"/>
          </a:xfrm>
        </p:spPr>
        <p:txBody>
          <a:bodyPr anchor="ctr">
            <a:noAutofit/>
          </a:bodyPr>
          <a:lstStyle>
            <a:lvl1pPr algn="ctr">
              <a:defRPr/>
            </a:lvl1pPr>
          </a:lstStyle>
          <a:p>
            <a:r>
              <a:rPr lang="sv-SE"/>
              <a:t>Klicka på ikonen för att lägga till ett diagram</a:t>
            </a:r>
            <a:endParaRPr lang="fr-FR" dirty="0"/>
          </a:p>
        </p:txBody>
      </p:sp>
      <p:sp>
        <p:nvSpPr>
          <p:cNvPr id="8" name="Espace réservé du graphique 13">
            <a:extLst>
              <a:ext uri="{FF2B5EF4-FFF2-40B4-BE49-F238E27FC236}">
                <a16:creationId xmlns:a16="http://schemas.microsoft.com/office/drawing/2014/main" id="{8487CAE0-18C9-4499-B74E-BEEC84738C97}"/>
              </a:ext>
            </a:extLst>
          </p:cNvPr>
          <p:cNvSpPr>
            <a:spLocks noGrp="1"/>
          </p:cNvSpPr>
          <p:nvPr>
            <p:ph type="chart" sz="quarter" idx="19"/>
          </p:nvPr>
        </p:nvSpPr>
        <p:spPr>
          <a:xfrm>
            <a:off x="944879" y="2446020"/>
            <a:ext cx="10767696" cy="1433850"/>
          </a:xfrm>
        </p:spPr>
        <p:txBody>
          <a:bodyPr anchor="ctr">
            <a:noAutofit/>
          </a:bodyPr>
          <a:lstStyle>
            <a:lvl1pPr algn="ctr">
              <a:defRPr/>
            </a:lvl1pPr>
          </a:lstStyle>
          <a:p>
            <a:r>
              <a:rPr lang="sv-SE"/>
              <a:t>Klicka på ikonen för att lägga till ett diagram</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483868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ab">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3" name="Espace réservé du tableau 2">
            <a:extLst>
              <a:ext uri="{FF2B5EF4-FFF2-40B4-BE49-F238E27FC236}">
                <a16:creationId xmlns:a16="http://schemas.microsoft.com/office/drawing/2014/main" id="{CCD3B5E4-F8D8-4E56-8B0D-0ADE716A272A}"/>
              </a:ext>
            </a:extLst>
          </p:cNvPr>
          <p:cNvSpPr>
            <a:spLocks noGrp="1"/>
          </p:cNvSpPr>
          <p:nvPr>
            <p:ph type="tbl" sz="quarter" idx="19"/>
          </p:nvPr>
        </p:nvSpPr>
        <p:spPr>
          <a:xfrm>
            <a:off x="442913" y="1447800"/>
            <a:ext cx="11269662" cy="4391025"/>
          </a:xfrm>
        </p:spPr>
        <p:txBody>
          <a:bodyPr/>
          <a:lstStyle/>
          <a:p>
            <a:r>
              <a:rPr lang="sv-SE"/>
              <a:t>Klicka på ikonen för att lägga till en tabell</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33697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Visuel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6" name="Espace réservé pour une image  15">
            <a:extLst>
              <a:ext uri="{FF2B5EF4-FFF2-40B4-BE49-F238E27FC236}">
                <a16:creationId xmlns:a16="http://schemas.microsoft.com/office/drawing/2014/main" id="{F39A3DC5-89B3-42C4-A8B4-C3CFDDCE2DD0}"/>
              </a:ext>
            </a:extLst>
          </p:cNvPr>
          <p:cNvSpPr>
            <a:spLocks noGrp="1"/>
          </p:cNvSpPr>
          <p:nvPr>
            <p:ph type="pic" sz="quarter" idx="19"/>
          </p:nvPr>
        </p:nvSpPr>
        <p:spPr>
          <a:xfrm>
            <a:off x="8112125" y="1658938"/>
            <a:ext cx="3614738" cy="4507084"/>
          </a:xfrm>
        </p:spPr>
        <p:txBody>
          <a:bodyPr>
            <a:noAutofit/>
          </a:bodyPr>
          <a:lstStyle>
            <a:lvl1pPr>
              <a:defRPr>
                <a:noFill/>
              </a:defRPr>
            </a:lvl1pPr>
          </a:lstStyle>
          <a:p>
            <a:r>
              <a:rPr lang="sv-SE"/>
              <a:t>Klicka på ikonen för att lägga till en bild</a:t>
            </a:r>
            <a:endParaRPr lang="fr-FR" dirty="0"/>
          </a:p>
        </p:txBody>
      </p:sp>
      <p:sp>
        <p:nvSpPr>
          <p:cNvPr id="17" name="Espace réservé pour une image  15">
            <a:extLst>
              <a:ext uri="{FF2B5EF4-FFF2-40B4-BE49-F238E27FC236}">
                <a16:creationId xmlns:a16="http://schemas.microsoft.com/office/drawing/2014/main" id="{67C29AE4-5AED-4CB2-BDAA-6B2B33C46C2A}"/>
              </a:ext>
            </a:extLst>
          </p:cNvPr>
          <p:cNvSpPr>
            <a:spLocks noGrp="1"/>
          </p:cNvSpPr>
          <p:nvPr>
            <p:ph type="pic" sz="quarter" idx="20"/>
          </p:nvPr>
        </p:nvSpPr>
        <p:spPr>
          <a:xfrm>
            <a:off x="4239203" y="1658938"/>
            <a:ext cx="3614738" cy="4507084"/>
          </a:xfrm>
        </p:spPr>
        <p:txBody>
          <a:bodyPr>
            <a:noAutofit/>
          </a:bodyPr>
          <a:lstStyle>
            <a:lvl1pPr>
              <a:defRPr>
                <a:noFill/>
              </a:defRPr>
            </a:lvl1pPr>
          </a:lstStyle>
          <a:p>
            <a:r>
              <a:rPr lang="sv-SE"/>
              <a:t>Klicka på ikonen för att lägga till en bild</a:t>
            </a:r>
            <a:endParaRPr lang="fr-FR" dirty="0"/>
          </a:p>
        </p:txBody>
      </p:sp>
      <p:sp>
        <p:nvSpPr>
          <p:cNvPr id="7" name="Espace réservé du texte 6">
            <a:extLst>
              <a:ext uri="{FF2B5EF4-FFF2-40B4-BE49-F238E27FC236}">
                <a16:creationId xmlns:a16="http://schemas.microsoft.com/office/drawing/2014/main" id="{A4EC7FDF-598C-4F07-B51E-EA09316920A7}"/>
              </a:ext>
            </a:extLst>
          </p:cNvPr>
          <p:cNvSpPr>
            <a:spLocks noGrp="1"/>
          </p:cNvSpPr>
          <p:nvPr>
            <p:ph type="body" sz="quarter" idx="10" hasCustomPrompt="1"/>
          </p:nvPr>
        </p:nvSpPr>
        <p:spPr>
          <a:xfrm>
            <a:off x="465138" y="1658203"/>
            <a:ext cx="3614737"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61268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Blocs">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5" name="Espace réservé du texte 6">
            <a:extLst>
              <a:ext uri="{FF2B5EF4-FFF2-40B4-BE49-F238E27FC236}">
                <a16:creationId xmlns:a16="http://schemas.microsoft.com/office/drawing/2014/main" id="{7F77922E-300B-4EC9-8500-DD45006C9BFD}"/>
              </a:ext>
            </a:extLst>
          </p:cNvPr>
          <p:cNvSpPr>
            <a:spLocks noGrp="1"/>
          </p:cNvSpPr>
          <p:nvPr>
            <p:ph type="body" sz="quarter" idx="22" hasCustomPrompt="1"/>
          </p:nvPr>
        </p:nvSpPr>
        <p:spPr>
          <a:xfrm>
            <a:off x="8987422" y="2372184"/>
            <a:ext cx="2726640" cy="3884505"/>
          </a:xfrm>
          <a:prstGeom prst="round2SameRect">
            <a:avLst>
              <a:gd name="adj1" fmla="val 0"/>
              <a:gd name="adj2" fmla="val 9237"/>
            </a:avLst>
          </a:prstGeom>
          <a:solidFill>
            <a:srgbClr val="E7E9F8"/>
          </a:solidFill>
        </p:spPr>
        <p:txBody>
          <a:bodyPr lIns="324000" tIns="396000">
            <a:noAutofit/>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24" name="Espace réservé du texte 8">
            <a:extLst>
              <a:ext uri="{FF2B5EF4-FFF2-40B4-BE49-F238E27FC236}">
                <a16:creationId xmlns:a16="http://schemas.microsoft.com/office/drawing/2014/main" id="{179A2654-FFD1-4A53-A8A9-7AC651369696}"/>
              </a:ext>
            </a:extLst>
          </p:cNvPr>
          <p:cNvSpPr>
            <a:spLocks noGrp="1"/>
          </p:cNvSpPr>
          <p:nvPr>
            <p:ph type="body" sz="quarter" idx="21" hasCustomPrompt="1"/>
          </p:nvPr>
        </p:nvSpPr>
        <p:spPr>
          <a:xfrm>
            <a:off x="8987790" y="1476497"/>
            <a:ext cx="2726640" cy="895228"/>
          </a:xfrm>
          <a:solidFill>
            <a:schemeClr val="tx2"/>
          </a:solidFill>
        </p:spPr>
        <p:txBody>
          <a:bodyPr lIns="432000" anchor="ctr">
            <a:noAutofit/>
          </a:bodyPr>
          <a:lstStyle>
            <a:lvl1pPr>
              <a:lnSpc>
                <a:spcPct val="100000"/>
              </a:lnSpc>
              <a:defRPr sz="1400" b="0">
                <a:solidFill>
                  <a:schemeClr val="bg1"/>
                </a:solidFill>
              </a:defRPr>
            </a:lvl1pPr>
            <a:lvl2pPr marL="0" indent="0">
              <a:buNone/>
              <a:defRPr sz="1500">
                <a:solidFill>
                  <a:schemeClr val="bg1"/>
                </a:solidFill>
              </a:defRPr>
            </a:lvl2pPr>
          </a:lstStyle>
          <a:p>
            <a:pPr lvl="0"/>
            <a:r>
              <a:rPr lang="fr-FR" dirty="0" err="1"/>
              <a:t>Step</a:t>
            </a:r>
            <a:r>
              <a:rPr lang="fr-FR" dirty="0"/>
              <a:t> 02</a:t>
            </a:r>
          </a:p>
          <a:p>
            <a:pPr lvl="1"/>
            <a:r>
              <a:rPr lang="fr-FR" dirty="0"/>
              <a:t>Lorem ipsum</a:t>
            </a:r>
          </a:p>
        </p:txBody>
      </p:sp>
      <p:sp>
        <p:nvSpPr>
          <p:cNvPr id="20" name="Forme libre : forme 19">
            <a:extLst>
              <a:ext uri="{FF2B5EF4-FFF2-40B4-BE49-F238E27FC236}">
                <a16:creationId xmlns:a16="http://schemas.microsoft.com/office/drawing/2014/main" id="{3331F13B-0A4F-42FA-A22A-05FC2CFDFC33}"/>
              </a:ext>
            </a:extLst>
          </p:cNvPr>
          <p:cNvSpPr/>
          <p:nvPr userDrawn="1"/>
        </p:nvSpPr>
        <p:spPr>
          <a:xfrm>
            <a:off x="8612422" y="3753535"/>
            <a:ext cx="97849" cy="212000"/>
          </a:xfrm>
          <a:custGeom>
            <a:avLst/>
            <a:gdLst>
              <a:gd name="connsiteX0" fmla="*/ 7 w 97849"/>
              <a:gd name="connsiteY0" fmla="*/ 212010 h 212000"/>
              <a:gd name="connsiteX1" fmla="*/ 92093 w 97849"/>
              <a:gd name="connsiteY1" fmla="*/ 119924 h 212000"/>
              <a:gd name="connsiteX2" fmla="*/ 92093 w 97849"/>
              <a:gd name="connsiteY2" fmla="*/ 92103 h 212000"/>
              <a:gd name="connsiteX3" fmla="*/ 7 w 97849"/>
              <a:gd name="connsiteY3" fmla="*/ 10 h 212000"/>
            </a:gdLst>
            <a:ahLst/>
            <a:cxnLst>
              <a:cxn ang="0">
                <a:pos x="connsiteX0" y="connsiteY0"/>
              </a:cxn>
              <a:cxn ang="0">
                <a:pos x="connsiteX1" y="connsiteY1"/>
              </a:cxn>
              <a:cxn ang="0">
                <a:pos x="connsiteX2" y="connsiteY2"/>
              </a:cxn>
              <a:cxn ang="0">
                <a:pos x="connsiteX3" y="connsiteY3"/>
              </a:cxn>
            </a:cxnLst>
            <a:rect l="l" t="t" r="r" b="b"/>
            <a:pathLst>
              <a:path w="97849" h="212000">
                <a:moveTo>
                  <a:pt x="7" y="212010"/>
                </a:moveTo>
                <a:lnTo>
                  <a:pt x="92093" y="119924"/>
                </a:lnTo>
                <a:cubicBezTo>
                  <a:pt x="99777" y="112234"/>
                  <a:pt x="99777" y="99780"/>
                  <a:pt x="92093" y="92103"/>
                </a:cubicBezTo>
                <a:lnTo>
                  <a:pt x="7" y="10"/>
                </a:lnTo>
              </a:path>
            </a:pathLst>
          </a:custGeom>
          <a:noFill/>
          <a:ln w="38687" cap="flat">
            <a:solidFill>
              <a:srgbClr val="283897"/>
            </a:solidFill>
            <a:prstDash val="solid"/>
            <a:round/>
          </a:ln>
        </p:spPr>
        <p:txBody>
          <a:bodyPr rtlCol="0" anchor="ctr"/>
          <a:lstStyle/>
          <a:p>
            <a:endParaRPr lang="fr-FR" dirty="0"/>
          </a:p>
        </p:txBody>
      </p:sp>
      <p:sp>
        <p:nvSpPr>
          <p:cNvPr id="22" name="Espace réservé du texte 6">
            <a:extLst>
              <a:ext uri="{FF2B5EF4-FFF2-40B4-BE49-F238E27FC236}">
                <a16:creationId xmlns:a16="http://schemas.microsoft.com/office/drawing/2014/main" id="{A0339B73-3DAE-4696-B2C4-AB2C296FFFBC}"/>
              </a:ext>
            </a:extLst>
          </p:cNvPr>
          <p:cNvSpPr>
            <a:spLocks noGrp="1"/>
          </p:cNvSpPr>
          <p:nvPr>
            <p:ph type="body" sz="quarter" idx="20" hasCustomPrompt="1"/>
          </p:nvPr>
        </p:nvSpPr>
        <p:spPr>
          <a:xfrm>
            <a:off x="5608632" y="2372184"/>
            <a:ext cx="2726640" cy="3884505"/>
          </a:xfrm>
          <a:prstGeom prst="round2SameRect">
            <a:avLst>
              <a:gd name="adj1" fmla="val 0"/>
              <a:gd name="adj2" fmla="val 9237"/>
            </a:avLst>
          </a:prstGeom>
          <a:solidFill>
            <a:srgbClr val="E7E9F8"/>
          </a:solidFill>
        </p:spPr>
        <p:txBody>
          <a:bodyPr lIns="324000" tIns="396000">
            <a:noAutofit/>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21" name="Espace réservé du texte 8">
            <a:extLst>
              <a:ext uri="{FF2B5EF4-FFF2-40B4-BE49-F238E27FC236}">
                <a16:creationId xmlns:a16="http://schemas.microsoft.com/office/drawing/2014/main" id="{34371AC1-D0FC-4409-8108-A028C655B206}"/>
              </a:ext>
            </a:extLst>
          </p:cNvPr>
          <p:cNvSpPr>
            <a:spLocks noGrp="1"/>
          </p:cNvSpPr>
          <p:nvPr>
            <p:ph type="body" sz="quarter" idx="19" hasCustomPrompt="1"/>
          </p:nvPr>
        </p:nvSpPr>
        <p:spPr>
          <a:xfrm>
            <a:off x="5624880" y="1476497"/>
            <a:ext cx="2726640" cy="895228"/>
          </a:xfrm>
          <a:solidFill>
            <a:schemeClr val="tx2"/>
          </a:solidFill>
        </p:spPr>
        <p:txBody>
          <a:bodyPr lIns="432000" anchor="ctr">
            <a:noAutofit/>
          </a:bodyPr>
          <a:lstStyle>
            <a:lvl1pPr>
              <a:lnSpc>
                <a:spcPct val="100000"/>
              </a:lnSpc>
              <a:defRPr sz="1400" b="0">
                <a:solidFill>
                  <a:schemeClr val="bg1"/>
                </a:solidFill>
              </a:defRPr>
            </a:lvl1pPr>
            <a:lvl2pPr marL="0" indent="0">
              <a:buNone/>
              <a:defRPr sz="1500">
                <a:solidFill>
                  <a:schemeClr val="bg1"/>
                </a:solidFill>
              </a:defRPr>
            </a:lvl2pPr>
          </a:lstStyle>
          <a:p>
            <a:pPr lvl="0"/>
            <a:r>
              <a:rPr lang="fr-FR" dirty="0" err="1"/>
              <a:t>Step</a:t>
            </a:r>
            <a:r>
              <a:rPr lang="fr-FR" dirty="0"/>
              <a:t> 02</a:t>
            </a:r>
          </a:p>
          <a:p>
            <a:pPr lvl="1"/>
            <a:r>
              <a:rPr lang="fr-FR" dirty="0"/>
              <a:t>Lorem ipsum</a:t>
            </a:r>
          </a:p>
        </p:txBody>
      </p:sp>
      <p:sp>
        <p:nvSpPr>
          <p:cNvPr id="13" name="Forme libre : forme 12">
            <a:extLst>
              <a:ext uri="{FF2B5EF4-FFF2-40B4-BE49-F238E27FC236}">
                <a16:creationId xmlns:a16="http://schemas.microsoft.com/office/drawing/2014/main" id="{A7C266A7-59DA-4595-9AB4-DE6BBD9B4F30}"/>
              </a:ext>
            </a:extLst>
          </p:cNvPr>
          <p:cNvSpPr/>
          <p:nvPr userDrawn="1"/>
        </p:nvSpPr>
        <p:spPr>
          <a:xfrm>
            <a:off x="5233632" y="3753535"/>
            <a:ext cx="97849" cy="212000"/>
          </a:xfrm>
          <a:custGeom>
            <a:avLst/>
            <a:gdLst>
              <a:gd name="connsiteX0" fmla="*/ 7 w 97849"/>
              <a:gd name="connsiteY0" fmla="*/ 212010 h 212000"/>
              <a:gd name="connsiteX1" fmla="*/ 92093 w 97849"/>
              <a:gd name="connsiteY1" fmla="*/ 119924 h 212000"/>
              <a:gd name="connsiteX2" fmla="*/ 92093 w 97849"/>
              <a:gd name="connsiteY2" fmla="*/ 92103 h 212000"/>
              <a:gd name="connsiteX3" fmla="*/ 7 w 97849"/>
              <a:gd name="connsiteY3" fmla="*/ 10 h 212000"/>
            </a:gdLst>
            <a:ahLst/>
            <a:cxnLst>
              <a:cxn ang="0">
                <a:pos x="connsiteX0" y="connsiteY0"/>
              </a:cxn>
              <a:cxn ang="0">
                <a:pos x="connsiteX1" y="connsiteY1"/>
              </a:cxn>
              <a:cxn ang="0">
                <a:pos x="connsiteX2" y="connsiteY2"/>
              </a:cxn>
              <a:cxn ang="0">
                <a:pos x="connsiteX3" y="connsiteY3"/>
              </a:cxn>
            </a:cxnLst>
            <a:rect l="l" t="t" r="r" b="b"/>
            <a:pathLst>
              <a:path w="97849" h="212000">
                <a:moveTo>
                  <a:pt x="7" y="212010"/>
                </a:moveTo>
                <a:lnTo>
                  <a:pt x="92093" y="119924"/>
                </a:lnTo>
                <a:cubicBezTo>
                  <a:pt x="99777" y="112234"/>
                  <a:pt x="99777" y="99780"/>
                  <a:pt x="92093" y="92103"/>
                </a:cubicBezTo>
                <a:lnTo>
                  <a:pt x="7" y="10"/>
                </a:lnTo>
              </a:path>
            </a:pathLst>
          </a:custGeom>
          <a:noFill/>
          <a:ln w="38687" cap="flat">
            <a:solidFill>
              <a:srgbClr val="283897"/>
            </a:solidFill>
            <a:prstDash val="solid"/>
            <a:round/>
          </a:ln>
        </p:spPr>
        <p:txBody>
          <a:bodyPr rtlCol="0" anchor="ctr"/>
          <a:lstStyle/>
          <a:p>
            <a:endParaRPr lang="fr-FR" dirty="0"/>
          </a:p>
        </p:txBody>
      </p:sp>
      <p:sp>
        <p:nvSpPr>
          <p:cNvPr id="10" name="Espace réservé du texte 6">
            <a:extLst>
              <a:ext uri="{FF2B5EF4-FFF2-40B4-BE49-F238E27FC236}">
                <a16:creationId xmlns:a16="http://schemas.microsoft.com/office/drawing/2014/main" id="{506018C7-23AA-4F16-9434-3E8994F999B4}"/>
              </a:ext>
            </a:extLst>
          </p:cNvPr>
          <p:cNvSpPr>
            <a:spLocks noGrp="1"/>
          </p:cNvSpPr>
          <p:nvPr>
            <p:ph type="body" sz="quarter" idx="12" hasCustomPrompt="1"/>
          </p:nvPr>
        </p:nvSpPr>
        <p:spPr>
          <a:xfrm>
            <a:off x="442912" y="2372184"/>
            <a:ext cx="4513569" cy="3884505"/>
          </a:xfrm>
          <a:prstGeom prst="round2SameRect">
            <a:avLst>
              <a:gd name="adj1" fmla="val 0"/>
              <a:gd name="adj2" fmla="val 9237"/>
            </a:avLst>
          </a:prstGeom>
          <a:solidFill>
            <a:srgbClr val="E7E9F8"/>
          </a:solidFill>
        </p:spPr>
        <p:txBody>
          <a:bodyPr lIns="324000" tIns="396000">
            <a:noAutofit/>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9" name="Espace réservé du texte 8">
            <a:extLst>
              <a:ext uri="{FF2B5EF4-FFF2-40B4-BE49-F238E27FC236}">
                <a16:creationId xmlns:a16="http://schemas.microsoft.com/office/drawing/2014/main" id="{00917691-819C-42A3-84E7-BB4918045702}"/>
              </a:ext>
            </a:extLst>
          </p:cNvPr>
          <p:cNvSpPr>
            <a:spLocks noGrp="1"/>
          </p:cNvSpPr>
          <p:nvPr>
            <p:ph type="body" sz="quarter" idx="11" hasCustomPrompt="1"/>
          </p:nvPr>
        </p:nvSpPr>
        <p:spPr>
          <a:xfrm>
            <a:off x="443280" y="1476497"/>
            <a:ext cx="4529082" cy="895228"/>
          </a:xfrm>
          <a:solidFill>
            <a:schemeClr val="tx2"/>
          </a:solidFill>
        </p:spPr>
        <p:txBody>
          <a:bodyPr lIns="432000" anchor="ctr">
            <a:noAutofit/>
          </a:bodyPr>
          <a:lstStyle>
            <a:lvl1pPr>
              <a:lnSpc>
                <a:spcPct val="100000"/>
              </a:lnSpc>
              <a:defRPr sz="1400" b="0">
                <a:solidFill>
                  <a:schemeClr val="bg1"/>
                </a:solidFill>
              </a:defRPr>
            </a:lvl1pPr>
            <a:lvl2pPr marL="0" indent="0">
              <a:buNone/>
              <a:defRPr sz="1500">
                <a:solidFill>
                  <a:schemeClr val="bg1"/>
                </a:solidFill>
              </a:defRPr>
            </a:lvl2pPr>
          </a:lstStyle>
          <a:p>
            <a:pPr lvl="0"/>
            <a:r>
              <a:rPr lang="fr-FR" dirty="0" err="1"/>
              <a:t>Step</a:t>
            </a:r>
            <a:r>
              <a:rPr lang="fr-FR" dirty="0"/>
              <a:t> 01</a:t>
            </a:r>
          </a:p>
          <a:p>
            <a:pPr lvl="1"/>
            <a:r>
              <a:rPr lang="fr-FR" dirty="0"/>
              <a:t>Lorem ipsum</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24278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Blocs B">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7" name="Espace réservé du texte 8">
            <a:extLst>
              <a:ext uri="{FF2B5EF4-FFF2-40B4-BE49-F238E27FC236}">
                <a16:creationId xmlns:a16="http://schemas.microsoft.com/office/drawing/2014/main" id="{8E08D1D0-00B7-4E86-BCA0-5B0B59E3B89C}"/>
              </a:ext>
            </a:extLst>
          </p:cNvPr>
          <p:cNvSpPr>
            <a:spLocks noGrp="1"/>
          </p:cNvSpPr>
          <p:nvPr>
            <p:ph type="body" sz="quarter" idx="23" hasCustomPrompt="1"/>
          </p:nvPr>
        </p:nvSpPr>
        <p:spPr>
          <a:xfrm>
            <a:off x="4043363" y="5970372"/>
            <a:ext cx="4068762" cy="286318"/>
          </a:xfrm>
          <a:noFill/>
        </p:spPr>
        <p:txBody>
          <a:bodyPr lIns="0" anchor="t">
            <a:noAutofit/>
          </a:bodyPr>
          <a:lstStyle>
            <a:lvl1pPr algn="ctr">
              <a:lnSpc>
                <a:spcPct val="100000"/>
              </a:lnSpc>
              <a:defRPr sz="1400" b="0">
                <a:solidFill>
                  <a:srgbClr val="2A295C"/>
                </a:solidFill>
              </a:defRPr>
            </a:lvl1pPr>
            <a:lvl2pPr marL="0" indent="0">
              <a:buNone/>
              <a:defRPr sz="1500">
                <a:solidFill>
                  <a:schemeClr val="bg1"/>
                </a:solidFill>
              </a:defRPr>
            </a:lvl2pPr>
          </a:lstStyle>
          <a:p>
            <a:pPr lvl="0"/>
            <a:r>
              <a:rPr lang="en-US" dirty="0"/>
              <a:t>B2B and B2B2C : White label rules to be developed</a:t>
            </a:r>
            <a:endParaRPr lang="fr-FR" dirty="0"/>
          </a:p>
        </p:txBody>
      </p:sp>
      <p:sp>
        <p:nvSpPr>
          <p:cNvPr id="26" name="Espace réservé du texte 6">
            <a:extLst>
              <a:ext uri="{FF2B5EF4-FFF2-40B4-BE49-F238E27FC236}">
                <a16:creationId xmlns:a16="http://schemas.microsoft.com/office/drawing/2014/main" id="{7D204983-8312-4BC8-89D6-158DF6D0CE87}"/>
              </a:ext>
            </a:extLst>
          </p:cNvPr>
          <p:cNvSpPr>
            <a:spLocks noGrp="1"/>
          </p:cNvSpPr>
          <p:nvPr>
            <p:ph type="body" sz="quarter" idx="22" hasCustomPrompt="1"/>
          </p:nvPr>
        </p:nvSpPr>
        <p:spPr>
          <a:xfrm>
            <a:off x="8150225" y="2276474"/>
            <a:ext cx="3562350" cy="3531201"/>
          </a:xfrm>
          <a:prstGeom prst="round2SameRect">
            <a:avLst>
              <a:gd name="adj1" fmla="val 0"/>
              <a:gd name="adj2" fmla="val 6560"/>
            </a:avLst>
          </a:prstGeom>
          <a:solidFill>
            <a:srgbClr val="E7E9F8"/>
          </a:solidFill>
        </p:spPr>
        <p:txBody>
          <a:bodyPr lIns="0" tIns="0" anchor="ctr" anchorCtr="1">
            <a:noAutofit/>
          </a:bodyPr>
          <a:lstStyle>
            <a:lvl1pPr algn="ctr">
              <a:defRPr sz="1400" b="1">
                <a:solidFill>
                  <a:srgbClr val="2A295C"/>
                </a:solidFill>
              </a:defRPr>
            </a:lvl1pPr>
            <a:lvl2pPr marL="0" indent="0">
              <a:buNone/>
              <a:defRPr/>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p:txBody>
      </p:sp>
      <p:sp>
        <p:nvSpPr>
          <p:cNvPr id="23" name="Espace réservé du texte 8">
            <a:extLst>
              <a:ext uri="{FF2B5EF4-FFF2-40B4-BE49-F238E27FC236}">
                <a16:creationId xmlns:a16="http://schemas.microsoft.com/office/drawing/2014/main" id="{8B35CDE5-EFFA-4FB5-9972-25A607658134}"/>
              </a:ext>
            </a:extLst>
          </p:cNvPr>
          <p:cNvSpPr>
            <a:spLocks noGrp="1"/>
          </p:cNvSpPr>
          <p:nvPr>
            <p:ph type="body" sz="quarter" idx="21" hasCustomPrompt="1"/>
          </p:nvPr>
        </p:nvSpPr>
        <p:spPr>
          <a:xfrm>
            <a:off x="8150225" y="1363171"/>
            <a:ext cx="3562350" cy="913304"/>
          </a:xfrm>
          <a:solidFill>
            <a:schemeClr val="tx2"/>
          </a:solidFill>
        </p:spPr>
        <p:txBody>
          <a:bodyPr lIns="0" anchor="ctr">
            <a:noAutofit/>
          </a:bodyPr>
          <a:lstStyle>
            <a:lvl1pPr algn="ctr">
              <a:lnSpc>
                <a:spcPct val="90000"/>
              </a:lnSpc>
              <a:defRPr sz="2000" b="0">
                <a:solidFill>
                  <a:schemeClr val="bg1"/>
                </a:solidFill>
              </a:defRPr>
            </a:lvl1pPr>
            <a:lvl2pPr marL="0" indent="0">
              <a:buNone/>
              <a:defRPr sz="1500">
                <a:solidFill>
                  <a:schemeClr val="bg1"/>
                </a:solidFill>
              </a:defRPr>
            </a:lvl2pPr>
          </a:lstStyle>
          <a:p>
            <a:pPr lvl="0"/>
            <a:r>
              <a:rPr lang="fr-FR" dirty="0"/>
              <a:t>B2B</a:t>
            </a:r>
          </a:p>
          <a:p>
            <a:pPr lvl="0"/>
            <a:r>
              <a:rPr lang="fr-FR" dirty="0"/>
              <a:t>Expert brands</a:t>
            </a:r>
          </a:p>
        </p:txBody>
      </p:sp>
      <p:sp>
        <p:nvSpPr>
          <p:cNvPr id="19" name="Espace réservé du texte 6">
            <a:extLst>
              <a:ext uri="{FF2B5EF4-FFF2-40B4-BE49-F238E27FC236}">
                <a16:creationId xmlns:a16="http://schemas.microsoft.com/office/drawing/2014/main" id="{32BF79EA-A7C6-4F74-BB66-78E7F6B5C12D}"/>
              </a:ext>
            </a:extLst>
          </p:cNvPr>
          <p:cNvSpPr>
            <a:spLocks noGrp="1"/>
          </p:cNvSpPr>
          <p:nvPr>
            <p:ph type="body" sz="quarter" idx="20" hasCustomPrompt="1"/>
          </p:nvPr>
        </p:nvSpPr>
        <p:spPr>
          <a:xfrm>
            <a:off x="4296569" y="2276474"/>
            <a:ext cx="3562350" cy="3531201"/>
          </a:xfrm>
          <a:prstGeom prst="round2SameRect">
            <a:avLst>
              <a:gd name="adj1" fmla="val 0"/>
              <a:gd name="adj2" fmla="val 6560"/>
            </a:avLst>
          </a:prstGeom>
          <a:solidFill>
            <a:srgbClr val="E7E9F8"/>
          </a:solidFill>
        </p:spPr>
        <p:txBody>
          <a:bodyPr lIns="0" tIns="0" anchor="ctr" anchorCtr="1">
            <a:noAutofit/>
          </a:bodyPr>
          <a:lstStyle>
            <a:lvl1pPr algn="ctr">
              <a:defRPr sz="1400" b="1">
                <a:solidFill>
                  <a:srgbClr val="2A295C"/>
                </a:solidFill>
              </a:defRPr>
            </a:lvl1pPr>
            <a:lvl2pPr marL="0" indent="0">
              <a:buNone/>
              <a:defRPr/>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p:txBody>
      </p:sp>
      <p:sp>
        <p:nvSpPr>
          <p:cNvPr id="18" name="Espace réservé du texte 8">
            <a:extLst>
              <a:ext uri="{FF2B5EF4-FFF2-40B4-BE49-F238E27FC236}">
                <a16:creationId xmlns:a16="http://schemas.microsoft.com/office/drawing/2014/main" id="{A147DE8D-8891-46EE-8AB0-11512AF1D40D}"/>
              </a:ext>
            </a:extLst>
          </p:cNvPr>
          <p:cNvSpPr>
            <a:spLocks noGrp="1"/>
          </p:cNvSpPr>
          <p:nvPr>
            <p:ph type="body" sz="quarter" idx="19" hasCustomPrompt="1"/>
          </p:nvPr>
        </p:nvSpPr>
        <p:spPr>
          <a:xfrm>
            <a:off x="4296569" y="1363171"/>
            <a:ext cx="3562350" cy="913304"/>
          </a:xfrm>
          <a:solidFill>
            <a:schemeClr val="tx2"/>
          </a:solidFill>
        </p:spPr>
        <p:txBody>
          <a:bodyPr lIns="0" anchor="ctr">
            <a:noAutofit/>
          </a:bodyPr>
          <a:lstStyle>
            <a:lvl1pPr algn="ctr">
              <a:lnSpc>
                <a:spcPct val="90000"/>
              </a:lnSpc>
              <a:defRPr sz="2000" b="0">
                <a:solidFill>
                  <a:schemeClr val="bg1"/>
                </a:solidFill>
              </a:defRPr>
            </a:lvl1pPr>
            <a:lvl2pPr marL="0" indent="0">
              <a:buNone/>
              <a:defRPr sz="1500">
                <a:solidFill>
                  <a:schemeClr val="bg1"/>
                </a:solidFill>
              </a:defRPr>
            </a:lvl2pPr>
          </a:lstStyle>
          <a:p>
            <a:pPr lvl="0"/>
            <a:r>
              <a:rPr lang="fr-FR" dirty="0"/>
              <a:t>B2B</a:t>
            </a:r>
          </a:p>
          <a:p>
            <a:pPr lvl="0"/>
            <a:r>
              <a:rPr lang="fr-FR" dirty="0"/>
              <a:t>Expert brands</a:t>
            </a:r>
          </a:p>
        </p:txBody>
      </p:sp>
      <p:sp>
        <p:nvSpPr>
          <p:cNvPr id="10" name="Espace réservé du texte 6">
            <a:extLst>
              <a:ext uri="{FF2B5EF4-FFF2-40B4-BE49-F238E27FC236}">
                <a16:creationId xmlns:a16="http://schemas.microsoft.com/office/drawing/2014/main" id="{506018C7-23AA-4F16-9434-3E8994F999B4}"/>
              </a:ext>
            </a:extLst>
          </p:cNvPr>
          <p:cNvSpPr>
            <a:spLocks noGrp="1"/>
          </p:cNvSpPr>
          <p:nvPr>
            <p:ph type="body" sz="quarter" idx="12" hasCustomPrompt="1"/>
          </p:nvPr>
        </p:nvSpPr>
        <p:spPr>
          <a:xfrm>
            <a:off x="442913" y="2276474"/>
            <a:ext cx="3562350" cy="3531201"/>
          </a:xfrm>
          <a:prstGeom prst="round2SameRect">
            <a:avLst>
              <a:gd name="adj1" fmla="val 0"/>
              <a:gd name="adj2" fmla="val 6560"/>
            </a:avLst>
          </a:prstGeom>
          <a:solidFill>
            <a:srgbClr val="E7E9F8"/>
          </a:solidFill>
        </p:spPr>
        <p:txBody>
          <a:bodyPr lIns="0" tIns="0" anchor="ctr" anchorCtr="1">
            <a:noAutofit/>
          </a:bodyPr>
          <a:lstStyle>
            <a:lvl1pPr algn="ctr">
              <a:defRPr sz="1400" b="1">
                <a:solidFill>
                  <a:srgbClr val="2A295C"/>
                </a:solidFill>
              </a:defRPr>
            </a:lvl1pPr>
            <a:lvl2pPr marL="0" indent="0">
              <a:buNone/>
              <a:defRPr/>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p:txBody>
      </p:sp>
      <p:sp>
        <p:nvSpPr>
          <p:cNvPr id="9" name="Espace réservé du texte 8">
            <a:extLst>
              <a:ext uri="{FF2B5EF4-FFF2-40B4-BE49-F238E27FC236}">
                <a16:creationId xmlns:a16="http://schemas.microsoft.com/office/drawing/2014/main" id="{00917691-819C-42A3-84E7-BB4918045702}"/>
              </a:ext>
            </a:extLst>
          </p:cNvPr>
          <p:cNvSpPr>
            <a:spLocks noGrp="1"/>
          </p:cNvSpPr>
          <p:nvPr>
            <p:ph type="body" sz="quarter" idx="11" hasCustomPrompt="1"/>
          </p:nvPr>
        </p:nvSpPr>
        <p:spPr>
          <a:xfrm>
            <a:off x="442913" y="1363171"/>
            <a:ext cx="3562350" cy="913304"/>
          </a:xfrm>
          <a:solidFill>
            <a:schemeClr val="tx2"/>
          </a:solidFill>
        </p:spPr>
        <p:txBody>
          <a:bodyPr lIns="0" anchor="ctr">
            <a:noAutofit/>
          </a:bodyPr>
          <a:lstStyle>
            <a:lvl1pPr algn="ctr">
              <a:lnSpc>
                <a:spcPct val="90000"/>
              </a:lnSpc>
              <a:defRPr sz="2000" b="0">
                <a:solidFill>
                  <a:schemeClr val="bg1"/>
                </a:solidFill>
              </a:defRPr>
            </a:lvl1pPr>
            <a:lvl2pPr marL="0" indent="0">
              <a:buNone/>
              <a:defRPr sz="1500">
                <a:solidFill>
                  <a:schemeClr val="bg1"/>
                </a:solidFill>
              </a:defRPr>
            </a:lvl2pPr>
          </a:lstStyle>
          <a:p>
            <a:pPr lvl="0"/>
            <a:r>
              <a:rPr lang="fr-FR" dirty="0"/>
              <a:t>B2B</a:t>
            </a:r>
          </a:p>
          <a:p>
            <a:pPr lvl="0"/>
            <a:r>
              <a:rPr lang="fr-FR" dirty="0"/>
              <a:t>Expert brands</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29721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Visuel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6" name="Espace réservé pour une image  15">
            <a:extLst>
              <a:ext uri="{FF2B5EF4-FFF2-40B4-BE49-F238E27FC236}">
                <a16:creationId xmlns:a16="http://schemas.microsoft.com/office/drawing/2014/main" id="{F39A3DC5-89B3-42C4-A8B4-C3CFDDCE2DD0}"/>
              </a:ext>
            </a:extLst>
          </p:cNvPr>
          <p:cNvSpPr>
            <a:spLocks noGrp="1"/>
          </p:cNvSpPr>
          <p:nvPr>
            <p:ph type="pic" sz="quarter" idx="19"/>
          </p:nvPr>
        </p:nvSpPr>
        <p:spPr>
          <a:xfrm>
            <a:off x="442913" y="1513795"/>
            <a:ext cx="11283950" cy="4176000"/>
          </a:xfrm>
        </p:spPr>
        <p:txBody>
          <a:bodyPr>
            <a:noAutofit/>
          </a:bodyPr>
          <a:lstStyle>
            <a:lvl1pPr>
              <a:defRPr>
                <a:noFill/>
              </a:defRPr>
            </a:lvl1pPr>
          </a:lstStyle>
          <a:p>
            <a:r>
              <a:rPr lang="sv-SE"/>
              <a:t>Klicka på ikonen för att lägga till en bild</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70470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3 Visuel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3" name="Espace réservé pour une image  15">
            <a:extLst>
              <a:ext uri="{FF2B5EF4-FFF2-40B4-BE49-F238E27FC236}">
                <a16:creationId xmlns:a16="http://schemas.microsoft.com/office/drawing/2014/main" id="{862C56E4-94D2-408E-838A-EB8784194808}"/>
              </a:ext>
            </a:extLst>
          </p:cNvPr>
          <p:cNvSpPr>
            <a:spLocks noGrp="1"/>
          </p:cNvSpPr>
          <p:nvPr>
            <p:ph type="pic" sz="quarter" idx="21"/>
          </p:nvPr>
        </p:nvSpPr>
        <p:spPr>
          <a:xfrm>
            <a:off x="8470407" y="3428999"/>
            <a:ext cx="3239401" cy="2578197"/>
          </a:xfrm>
        </p:spPr>
        <p:txBody>
          <a:bodyPr>
            <a:noAutofit/>
          </a:bodyPr>
          <a:lstStyle>
            <a:lvl1pPr>
              <a:defRPr>
                <a:noFill/>
              </a:defRPr>
            </a:lvl1pPr>
          </a:lstStyle>
          <a:p>
            <a:r>
              <a:rPr lang="sv-SE"/>
              <a:t>Klicka på ikonen för att lägga till en bild</a:t>
            </a:r>
            <a:endParaRPr lang="fr-FR" dirty="0"/>
          </a:p>
        </p:txBody>
      </p:sp>
      <p:sp>
        <p:nvSpPr>
          <p:cNvPr id="17" name="Espace réservé du texte 6">
            <a:extLst>
              <a:ext uri="{FF2B5EF4-FFF2-40B4-BE49-F238E27FC236}">
                <a16:creationId xmlns:a16="http://schemas.microsoft.com/office/drawing/2014/main" id="{71B39A0B-88D1-44DD-97CA-2C93B4271CAF}"/>
              </a:ext>
            </a:extLst>
          </p:cNvPr>
          <p:cNvSpPr>
            <a:spLocks noGrp="1"/>
          </p:cNvSpPr>
          <p:nvPr>
            <p:ph type="body" sz="quarter" idx="23" hasCustomPrompt="1"/>
          </p:nvPr>
        </p:nvSpPr>
        <p:spPr>
          <a:xfrm>
            <a:off x="8470407" y="1724570"/>
            <a:ext cx="3239401"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12" name="Espace réservé pour une image  15">
            <a:extLst>
              <a:ext uri="{FF2B5EF4-FFF2-40B4-BE49-F238E27FC236}">
                <a16:creationId xmlns:a16="http://schemas.microsoft.com/office/drawing/2014/main" id="{C4EF0926-67AF-4DB0-99F3-9330034ADB73}"/>
              </a:ext>
            </a:extLst>
          </p:cNvPr>
          <p:cNvSpPr>
            <a:spLocks noGrp="1"/>
          </p:cNvSpPr>
          <p:nvPr>
            <p:ph type="pic" sz="quarter" idx="20"/>
          </p:nvPr>
        </p:nvSpPr>
        <p:spPr>
          <a:xfrm>
            <a:off x="4554232" y="3428999"/>
            <a:ext cx="3239401" cy="2578197"/>
          </a:xfrm>
        </p:spPr>
        <p:txBody>
          <a:bodyPr>
            <a:noAutofit/>
          </a:bodyPr>
          <a:lstStyle>
            <a:lvl1pPr>
              <a:defRPr>
                <a:noFill/>
              </a:defRPr>
            </a:lvl1pPr>
          </a:lstStyle>
          <a:p>
            <a:r>
              <a:rPr lang="sv-SE"/>
              <a:t>Klicka på ikonen för att lägga till en bild</a:t>
            </a:r>
            <a:endParaRPr lang="fr-FR" dirty="0"/>
          </a:p>
        </p:txBody>
      </p:sp>
      <p:sp>
        <p:nvSpPr>
          <p:cNvPr id="15" name="Espace réservé du texte 6">
            <a:extLst>
              <a:ext uri="{FF2B5EF4-FFF2-40B4-BE49-F238E27FC236}">
                <a16:creationId xmlns:a16="http://schemas.microsoft.com/office/drawing/2014/main" id="{E317AE3B-1B63-4F2A-9579-E46A9FB55127}"/>
              </a:ext>
            </a:extLst>
          </p:cNvPr>
          <p:cNvSpPr>
            <a:spLocks noGrp="1"/>
          </p:cNvSpPr>
          <p:nvPr>
            <p:ph type="body" sz="quarter" idx="22" hasCustomPrompt="1"/>
          </p:nvPr>
        </p:nvSpPr>
        <p:spPr>
          <a:xfrm>
            <a:off x="4554232" y="1724570"/>
            <a:ext cx="3239401"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16" name="Espace réservé pour une image  15">
            <a:extLst>
              <a:ext uri="{FF2B5EF4-FFF2-40B4-BE49-F238E27FC236}">
                <a16:creationId xmlns:a16="http://schemas.microsoft.com/office/drawing/2014/main" id="{F39A3DC5-89B3-42C4-A8B4-C3CFDDCE2DD0}"/>
              </a:ext>
            </a:extLst>
          </p:cNvPr>
          <p:cNvSpPr>
            <a:spLocks noGrp="1"/>
          </p:cNvSpPr>
          <p:nvPr>
            <p:ph type="pic" sz="quarter" idx="19"/>
          </p:nvPr>
        </p:nvSpPr>
        <p:spPr>
          <a:xfrm>
            <a:off x="442913" y="3428999"/>
            <a:ext cx="3239401" cy="2578197"/>
          </a:xfrm>
        </p:spPr>
        <p:txBody>
          <a:bodyPr>
            <a:noAutofit/>
          </a:bodyPr>
          <a:lstStyle>
            <a:lvl1pPr>
              <a:defRPr>
                <a:noFill/>
              </a:defRPr>
            </a:lvl1pPr>
          </a:lstStyle>
          <a:p>
            <a:r>
              <a:rPr lang="sv-SE"/>
              <a:t>Klicka på ikonen för att lägga till en bild</a:t>
            </a:r>
            <a:endParaRPr lang="fr-FR" dirty="0"/>
          </a:p>
        </p:txBody>
      </p:sp>
      <p:sp>
        <p:nvSpPr>
          <p:cNvPr id="14" name="Espace réservé du texte 6">
            <a:extLst>
              <a:ext uri="{FF2B5EF4-FFF2-40B4-BE49-F238E27FC236}">
                <a16:creationId xmlns:a16="http://schemas.microsoft.com/office/drawing/2014/main" id="{0796A941-953B-44B8-A773-4DBF7A300DCF}"/>
              </a:ext>
            </a:extLst>
          </p:cNvPr>
          <p:cNvSpPr>
            <a:spLocks noGrp="1"/>
          </p:cNvSpPr>
          <p:nvPr>
            <p:ph type="body" sz="quarter" idx="10" hasCustomPrompt="1"/>
          </p:nvPr>
        </p:nvSpPr>
        <p:spPr>
          <a:xfrm>
            <a:off x="442913" y="1724570"/>
            <a:ext cx="3239401"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32651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32" name="Espace réservé du texte 6">
            <a:extLst>
              <a:ext uri="{FF2B5EF4-FFF2-40B4-BE49-F238E27FC236}">
                <a16:creationId xmlns:a16="http://schemas.microsoft.com/office/drawing/2014/main" id="{0B848C28-9BDB-47C1-A075-66DF181C851E}"/>
              </a:ext>
            </a:extLst>
          </p:cNvPr>
          <p:cNvSpPr>
            <a:spLocks noGrp="1"/>
          </p:cNvSpPr>
          <p:nvPr>
            <p:ph type="body" sz="quarter" idx="33" hasCustomPrompt="1"/>
          </p:nvPr>
        </p:nvSpPr>
        <p:spPr>
          <a:xfrm>
            <a:off x="9379731" y="5710303"/>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9" name="Espace réservé pour une image  15">
            <a:extLst>
              <a:ext uri="{FF2B5EF4-FFF2-40B4-BE49-F238E27FC236}">
                <a16:creationId xmlns:a16="http://schemas.microsoft.com/office/drawing/2014/main" id="{896BC8CC-D2CE-4E78-B439-3295FDBE20E4}"/>
              </a:ext>
            </a:extLst>
          </p:cNvPr>
          <p:cNvSpPr>
            <a:spLocks noGrp="1" noChangeAspect="1"/>
          </p:cNvSpPr>
          <p:nvPr>
            <p:ph type="pic" sz="quarter" idx="30"/>
          </p:nvPr>
        </p:nvSpPr>
        <p:spPr>
          <a:xfrm>
            <a:off x="9804636" y="3990539"/>
            <a:ext cx="1584000" cy="1584000"/>
          </a:xfrm>
          <a:prstGeom prst="ellipse">
            <a:avLst/>
          </a:prstGeom>
          <a:solidFill>
            <a:schemeClr val="bg1">
              <a:lumMod val="75000"/>
            </a:schemeClr>
          </a:solidFill>
        </p:spPr>
        <p:txBody>
          <a:bodyPr>
            <a:noAutofit/>
          </a:bodyPr>
          <a:lstStyle>
            <a:lvl1pPr>
              <a:defRPr>
                <a:noFill/>
              </a:defRPr>
            </a:lvl1pPr>
          </a:lstStyle>
          <a:p>
            <a:r>
              <a:rPr lang="sv-SE"/>
              <a:t>Klicka på ikonen för att lägga till en bild</a:t>
            </a:r>
            <a:endParaRPr lang="fr-FR" dirty="0"/>
          </a:p>
        </p:txBody>
      </p:sp>
      <p:sp>
        <p:nvSpPr>
          <p:cNvPr id="31" name="Espace réservé du texte 6">
            <a:extLst>
              <a:ext uri="{FF2B5EF4-FFF2-40B4-BE49-F238E27FC236}">
                <a16:creationId xmlns:a16="http://schemas.microsoft.com/office/drawing/2014/main" id="{E001E223-A28C-4D3C-89C6-72C4D507D4BB}"/>
              </a:ext>
            </a:extLst>
          </p:cNvPr>
          <p:cNvSpPr>
            <a:spLocks noGrp="1"/>
          </p:cNvSpPr>
          <p:nvPr>
            <p:ph type="body" sz="quarter" idx="32" hasCustomPrompt="1"/>
          </p:nvPr>
        </p:nvSpPr>
        <p:spPr>
          <a:xfrm>
            <a:off x="6379306" y="5710303"/>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8" name="Espace réservé pour une image  15">
            <a:extLst>
              <a:ext uri="{FF2B5EF4-FFF2-40B4-BE49-F238E27FC236}">
                <a16:creationId xmlns:a16="http://schemas.microsoft.com/office/drawing/2014/main" id="{84BE6DFB-D6E8-4EDF-91CB-26857DBF77D2}"/>
              </a:ext>
            </a:extLst>
          </p:cNvPr>
          <p:cNvSpPr>
            <a:spLocks noGrp="1" noChangeAspect="1"/>
          </p:cNvSpPr>
          <p:nvPr>
            <p:ph type="pic" sz="quarter" idx="29"/>
          </p:nvPr>
        </p:nvSpPr>
        <p:spPr>
          <a:xfrm>
            <a:off x="6804212" y="3990539"/>
            <a:ext cx="1584000" cy="1584000"/>
          </a:xfrm>
          <a:prstGeom prst="ellipse">
            <a:avLst/>
          </a:prstGeom>
          <a:solidFill>
            <a:schemeClr val="bg1">
              <a:lumMod val="75000"/>
            </a:schemeClr>
          </a:solidFill>
        </p:spPr>
        <p:txBody>
          <a:bodyPr>
            <a:noAutofit/>
          </a:bodyPr>
          <a:lstStyle>
            <a:lvl1pPr>
              <a:defRPr>
                <a:noFill/>
              </a:defRPr>
            </a:lvl1pPr>
          </a:lstStyle>
          <a:p>
            <a:r>
              <a:rPr lang="sv-SE"/>
              <a:t>Klicka på ikonen för att lägga till en bild</a:t>
            </a:r>
            <a:endParaRPr lang="fr-FR" dirty="0"/>
          </a:p>
        </p:txBody>
      </p:sp>
      <p:sp>
        <p:nvSpPr>
          <p:cNvPr id="30" name="Espace réservé du texte 6">
            <a:extLst>
              <a:ext uri="{FF2B5EF4-FFF2-40B4-BE49-F238E27FC236}">
                <a16:creationId xmlns:a16="http://schemas.microsoft.com/office/drawing/2014/main" id="{4732CA31-1DD1-4983-A5AF-B7D6679D6FD5}"/>
              </a:ext>
            </a:extLst>
          </p:cNvPr>
          <p:cNvSpPr>
            <a:spLocks noGrp="1"/>
          </p:cNvSpPr>
          <p:nvPr>
            <p:ph type="body" sz="quarter" idx="31" hasCustomPrompt="1"/>
          </p:nvPr>
        </p:nvSpPr>
        <p:spPr>
          <a:xfrm>
            <a:off x="3378882" y="5710303"/>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7" name="Espace réservé pour une image  15">
            <a:extLst>
              <a:ext uri="{FF2B5EF4-FFF2-40B4-BE49-F238E27FC236}">
                <a16:creationId xmlns:a16="http://schemas.microsoft.com/office/drawing/2014/main" id="{43258035-61CF-4F7D-93C8-9E0ED7C5F6B0}"/>
              </a:ext>
            </a:extLst>
          </p:cNvPr>
          <p:cNvSpPr>
            <a:spLocks noGrp="1" noChangeAspect="1"/>
          </p:cNvSpPr>
          <p:nvPr>
            <p:ph type="pic" sz="quarter" idx="28"/>
          </p:nvPr>
        </p:nvSpPr>
        <p:spPr>
          <a:xfrm>
            <a:off x="3803788" y="3990539"/>
            <a:ext cx="1584000" cy="1584000"/>
          </a:xfrm>
          <a:prstGeom prst="ellipse">
            <a:avLst/>
          </a:prstGeom>
          <a:solidFill>
            <a:schemeClr val="bg1">
              <a:lumMod val="75000"/>
            </a:schemeClr>
          </a:solidFill>
        </p:spPr>
        <p:txBody>
          <a:bodyPr>
            <a:noAutofit/>
          </a:bodyPr>
          <a:lstStyle>
            <a:lvl1pPr>
              <a:defRPr>
                <a:noFill/>
              </a:defRPr>
            </a:lvl1pPr>
          </a:lstStyle>
          <a:p>
            <a:r>
              <a:rPr lang="sv-SE"/>
              <a:t>Klicka på ikonen för att lägga till en bild</a:t>
            </a:r>
            <a:endParaRPr lang="fr-FR" dirty="0"/>
          </a:p>
        </p:txBody>
      </p:sp>
      <p:sp>
        <p:nvSpPr>
          <p:cNvPr id="26" name="Espace réservé du texte 6">
            <a:extLst>
              <a:ext uri="{FF2B5EF4-FFF2-40B4-BE49-F238E27FC236}">
                <a16:creationId xmlns:a16="http://schemas.microsoft.com/office/drawing/2014/main" id="{4C984B48-2820-4944-B35B-5D17CFC12932}"/>
              </a:ext>
            </a:extLst>
          </p:cNvPr>
          <p:cNvSpPr>
            <a:spLocks noGrp="1"/>
          </p:cNvSpPr>
          <p:nvPr>
            <p:ph type="body" sz="quarter" idx="27" hasCustomPrompt="1"/>
          </p:nvPr>
        </p:nvSpPr>
        <p:spPr>
          <a:xfrm>
            <a:off x="378458" y="5710303"/>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5" name="Espace réservé pour une image  15">
            <a:extLst>
              <a:ext uri="{FF2B5EF4-FFF2-40B4-BE49-F238E27FC236}">
                <a16:creationId xmlns:a16="http://schemas.microsoft.com/office/drawing/2014/main" id="{9816E869-0BE9-4065-BBC7-E921D4F6506C}"/>
              </a:ext>
            </a:extLst>
          </p:cNvPr>
          <p:cNvSpPr>
            <a:spLocks noGrp="1" noChangeAspect="1"/>
          </p:cNvSpPr>
          <p:nvPr>
            <p:ph type="pic" sz="quarter" idx="26"/>
          </p:nvPr>
        </p:nvSpPr>
        <p:spPr>
          <a:xfrm>
            <a:off x="803363" y="3990539"/>
            <a:ext cx="1584000" cy="1584000"/>
          </a:xfrm>
          <a:prstGeom prst="ellipse">
            <a:avLst/>
          </a:prstGeom>
          <a:solidFill>
            <a:schemeClr val="bg1">
              <a:lumMod val="75000"/>
            </a:schemeClr>
          </a:solidFill>
        </p:spPr>
        <p:txBody>
          <a:bodyPr>
            <a:noAutofit/>
          </a:bodyPr>
          <a:lstStyle>
            <a:lvl1pPr>
              <a:defRPr>
                <a:noFill/>
              </a:defRPr>
            </a:lvl1pPr>
          </a:lstStyle>
          <a:p>
            <a:r>
              <a:rPr lang="sv-SE"/>
              <a:t>Klicka på ikonen för att lägga till en bild</a:t>
            </a:r>
            <a:endParaRPr lang="fr-FR" dirty="0"/>
          </a:p>
        </p:txBody>
      </p:sp>
      <p:sp>
        <p:nvSpPr>
          <p:cNvPr id="24" name="Espace réservé du texte 6">
            <a:extLst>
              <a:ext uri="{FF2B5EF4-FFF2-40B4-BE49-F238E27FC236}">
                <a16:creationId xmlns:a16="http://schemas.microsoft.com/office/drawing/2014/main" id="{EB7DFCB0-3C5C-4020-9EDD-72A2DAC1975B}"/>
              </a:ext>
            </a:extLst>
          </p:cNvPr>
          <p:cNvSpPr>
            <a:spLocks noGrp="1"/>
          </p:cNvSpPr>
          <p:nvPr>
            <p:ph type="body" sz="quarter" idx="25" hasCustomPrompt="1"/>
          </p:nvPr>
        </p:nvSpPr>
        <p:spPr>
          <a:xfrm>
            <a:off x="9379731" y="3312855"/>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1" name="Espace réservé pour une image  15">
            <a:extLst>
              <a:ext uri="{FF2B5EF4-FFF2-40B4-BE49-F238E27FC236}">
                <a16:creationId xmlns:a16="http://schemas.microsoft.com/office/drawing/2014/main" id="{91A5EA92-E74B-4861-B567-F18BF1540164}"/>
              </a:ext>
            </a:extLst>
          </p:cNvPr>
          <p:cNvSpPr>
            <a:spLocks noGrp="1" noChangeAspect="1"/>
          </p:cNvSpPr>
          <p:nvPr>
            <p:ph type="pic" sz="quarter" idx="22"/>
          </p:nvPr>
        </p:nvSpPr>
        <p:spPr>
          <a:xfrm>
            <a:off x="9804636" y="1593091"/>
            <a:ext cx="1584000" cy="1584000"/>
          </a:xfrm>
          <a:prstGeom prst="ellipse">
            <a:avLst/>
          </a:prstGeom>
          <a:solidFill>
            <a:schemeClr val="bg1">
              <a:lumMod val="75000"/>
            </a:schemeClr>
          </a:solidFill>
        </p:spPr>
        <p:txBody>
          <a:bodyPr>
            <a:noAutofit/>
          </a:bodyPr>
          <a:lstStyle>
            <a:lvl1pPr>
              <a:defRPr>
                <a:noFill/>
              </a:defRPr>
            </a:lvl1pPr>
          </a:lstStyle>
          <a:p>
            <a:r>
              <a:rPr lang="sv-SE"/>
              <a:t>Klicka på ikonen för att lägga till en bild</a:t>
            </a:r>
            <a:endParaRPr lang="fr-FR" dirty="0"/>
          </a:p>
        </p:txBody>
      </p:sp>
      <p:sp>
        <p:nvSpPr>
          <p:cNvPr id="23" name="Espace réservé du texte 6">
            <a:extLst>
              <a:ext uri="{FF2B5EF4-FFF2-40B4-BE49-F238E27FC236}">
                <a16:creationId xmlns:a16="http://schemas.microsoft.com/office/drawing/2014/main" id="{39107FBF-4646-4261-A4D4-FC2D8D20A015}"/>
              </a:ext>
            </a:extLst>
          </p:cNvPr>
          <p:cNvSpPr>
            <a:spLocks noGrp="1"/>
          </p:cNvSpPr>
          <p:nvPr>
            <p:ph type="body" sz="quarter" idx="24" hasCustomPrompt="1"/>
          </p:nvPr>
        </p:nvSpPr>
        <p:spPr>
          <a:xfrm>
            <a:off x="6379306" y="3312855"/>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0" name="Espace réservé pour une image  15">
            <a:extLst>
              <a:ext uri="{FF2B5EF4-FFF2-40B4-BE49-F238E27FC236}">
                <a16:creationId xmlns:a16="http://schemas.microsoft.com/office/drawing/2014/main" id="{3FE71BC0-F0B4-40A9-ABB2-F67941299444}"/>
              </a:ext>
            </a:extLst>
          </p:cNvPr>
          <p:cNvSpPr>
            <a:spLocks noGrp="1" noChangeAspect="1"/>
          </p:cNvSpPr>
          <p:nvPr>
            <p:ph type="pic" sz="quarter" idx="21"/>
          </p:nvPr>
        </p:nvSpPr>
        <p:spPr>
          <a:xfrm>
            <a:off x="6804212" y="1593091"/>
            <a:ext cx="1584000" cy="1584000"/>
          </a:xfrm>
          <a:prstGeom prst="ellipse">
            <a:avLst/>
          </a:prstGeom>
          <a:solidFill>
            <a:schemeClr val="bg1">
              <a:lumMod val="75000"/>
            </a:schemeClr>
          </a:solidFill>
        </p:spPr>
        <p:txBody>
          <a:bodyPr>
            <a:noAutofit/>
          </a:bodyPr>
          <a:lstStyle>
            <a:lvl1pPr>
              <a:defRPr>
                <a:noFill/>
              </a:defRPr>
            </a:lvl1pPr>
          </a:lstStyle>
          <a:p>
            <a:r>
              <a:rPr lang="sv-SE"/>
              <a:t>Klicka på ikonen för att lägga till en bild</a:t>
            </a:r>
            <a:endParaRPr lang="fr-FR" dirty="0"/>
          </a:p>
        </p:txBody>
      </p:sp>
      <p:sp>
        <p:nvSpPr>
          <p:cNvPr id="22" name="Espace réservé du texte 6">
            <a:extLst>
              <a:ext uri="{FF2B5EF4-FFF2-40B4-BE49-F238E27FC236}">
                <a16:creationId xmlns:a16="http://schemas.microsoft.com/office/drawing/2014/main" id="{907E0BA8-FFEA-4FB1-B4C0-01453686F4BF}"/>
              </a:ext>
            </a:extLst>
          </p:cNvPr>
          <p:cNvSpPr>
            <a:spLocks noGrp="1"/>
          </p:cNvSpPr>
          <p:nvPr>
            <p:ph type="body" sz="quarter" idx="23" hasCustomPrompt="1"/>
          </p:nvPr>
        </p:nvSpPr>
        <p:spPr>
          <a:xfrm>
            <a:off x="3378882" y="3312855"/>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19" name="Espace réservé pour une image  15">
            <a:extLst>
              <a:ext uri="{FF2B5EF4-FFF2-40B4-BE49-F238E27FC236}">
                <a16:creationId xmlns:a16="http://schemas.microsoft.com/office/drawing/2014/main" id="{D4246ADE-C6FF-4585-8C81-CEE798920FBC}"/>
              </a:ext>
            </a:extLst>
          </p:cNvPr>
          <p:cNvSpPr>
            <a:spLocks noGrp="1" noChangeAspect="1"/>
          </p:cNvSpPr>
          <p:nvPr>
            <p:ph type="pic" sz="quarter" idx="20"/>
          </p:nvPr>
        </p:nvSpPr>
        <p:spPr>
          <a:xfrm>
            <a:off x="3803788" y="1593091"/>
            <a:ext cx="1584000" cy="1584000"/>
          </a:xfrm>
          <a:prstGeom prst="ellipse">
            <a:avLst/>
          </a:prstGeom>
          <a:solidFill>
            <a:schemeClr val="bg1">
              <a:lumMod val="75000"/>
            </a:schemeClr>
          </a:solidFill>
        </p:spPr>
        <p:txBody>
          <a:bodyPr>
            <a:noAutofit/>
          </a:bodyPr>
          <a:lstStyle>
            <a:lvl1pPr>
              <a:defRPr>
                <a:noFill/>
              </a:defRPr>
            </a:lvl1pPr>
          </a:lstStyle>
          <a:p>
            <a:r>
              <a:rPr lang="sv-SE"/>
              <a:t>Klicka på ikonen för att lägga till en bild</a:t>
            </a:r>
            <a:endParaRPr lang="fr-FR" dirty="0"/>
          </a:p>
        </p:txBody>
      </p:sp>
      <p:sp>
        <p:nvSpPr>
          <p:cNvPr id="14" name="Espace réservé du texte 6">
            <a:extLst>
              <a:ext uri="{FF2B5EF4-FFF2-40B4-BE49-F238E27FC236}">
                <a16:creationId xmlns:a16="http://schemas.microsoft.com/office/drawing/2014/main" id="{0796A941-953B-44B8-A773-4DBF7A300DCF}"/>
              </a:ext>
            </a:extLst>
          </p:cNvPr>
          <p:cNvSpPr>
            <a:spLocks noGrp="1"/>
          </p:cNvSpPr>
          <p:nvPr>
            <p:ph type="body" sz="quarter" idx="10" hasCustomPrompt="1"/>
          </p:nvPr>
        </p:nvSpPr>
        <p:spPr>
          <a:xfrm>
            <a:off x="378458" y="3312855"/>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16" name="Espace réservé pour une image  15">
            <a:extLst>
              <a:ext uri="{FF2B5EF4-FFF2-40B4-BE49-F238E27FC236}">
                <a16:creationId xmlns:a16="http://schemas.microsoft.com/office/drawing/2014/main" id="{F39A3DC5-89B3-42C4-A8B4-C3CFDDCE2DD0}"/>
              </a:ext>
            </a:extLst>
          </p:cNvPr>
          <p:cNvSpPr>
            <a:spLocks noGrp="1" noChangeAspect="1"/>
          </p:cNvSpPr>
          <p:nvPr>
            <p:ph type="pic" sz="quarter" idx="19"/>
          </p:nvPr>
        </p:nvSpPr>
        <p:spPr>
          <a:xfrm>
            <a:off x="803363" y="1593091"/>
            <a:ext cx="1584000" cy="1584000"/>
          </a:xfrm>
          <a:prstGeom prst="ellipse">
            <a:avLst/>
          </a:prstGeom>
          <a:solidFill>
            <a:schemeClr val="bg1">
              <a:lumMod val="75000"/>
            </a:schemeClr>
          </a:solidFill>
        </p:spPr>
        <p:txBody>
          <a:bodyPr>
            <a:noAutofit/>
          </a:bodyPr>
          <a:lstStyle>
            <a:lvl1pPr>
              <a:defRPr>
                <a:noFill/>
              </a:defRPr>
            </a:lvl1pPr>
          </a:lstStyle>
          <a:p>
            <a:r>
              <a:rPr lang="sv-SE"/>
              <a:t>Klicka på ikonen för att lägga till en bild</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47104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 Text 1 column">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9" name="Espace réservé du texte 8">
            <a:extLst>
              <a:ext uri="{FF2B5EF4-FFF2-40B4-BE49-F238E27FC236}">
                <a16:creationId xmlns:a16="http://schemas.microsoft.com/office/drawing/2014/main" id="{3035372B-E408-420D-8FFE-5FB47D86DDD2}"/>
              </a:ext>
            </a:extLst>
          </p:cNvPr>
          <p:cNvSpPr>
            <a:spLocks noGrp="1"/>
          </p:cNvSpPr>
          <p:nvPr>
            <p:ph type="body" sz="quarter" idx="19"/>
          </p:nvPr>
        </p:nvSpPr>
        <p:spPr>
          <a:xfrm>
            <a:off x="442913" y="2836530"/>
            <a:ext cx="11269662" cy="1184940"/>
          </a:xfrm>
          <a:noFill/>
        </p:spPr>
        <p:txBody>
          <a:bodyPr anchor="t"/>
          <a:lstStyle>
            <a:lvl1pPr>
              <a:defRPr sz="1400">
                <a:solidFill>
                  <a:srgbClr val="2A295C"/>
                </a:solidFill>
              </a:defRPr>
            </a:lvl1pPr>
            <a:lvl2pPr>
              <a:defRPr sz="1400"/>
            </a:lvl2pPr>
            <a:lvl3pPr>
              <a:defRPr sz="1400"/>
            </a:lvl3pPr>
            <a:lvl4pPr>
              <a:defRPr sz="1400"/>
            </a:lvl4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20067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 Text 2 column">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8" name="Espace réservé du texte 8">
            <a:extLst>
              <a:ext uri="{FF2B5EF4-FFF2-40B4-BE49-F238E27FC236}">
                <a16:creationId xmlns:a16="http://schemas.microsoft.com/office/drawing/2014/main" id="{1BFFB19F-AC58-4411-B63F-384CD8112D12}"/>
              </a:ext>
            </a:extLst>
          </p:cNvPr>
          <p:cNvSpPr>
            <a:spLocks noGrp="1"/>
          </p:cNvSpPr>
          <p:nvPr>
            <p:ph type="body" sz="quarter" idx="20"/>
          </p:nvPr>
        </p:nvSpPr>
        <p:spPr>
          <a:xfrm>
            <a:off x="6210300" y="2276475"/>
            <a:ext cx="5502275" cy="1215717"/>
          </a:xfrm>
          <a:noFill/>
        </p:spPr>
        <p:txBody>
          <a:bodyPr anchor="t"/>
          <a:lstStyle>
            <a:lvl1pPr>
              <a:defRPr sz="1400">
                <a:solidFill>
                  <a:srgbClr val="2A295C"/>
                </a:solidFill>
              </a:defRPr>
            </a:lvl1pPr>
            <a:lvl2pPr>
              <a:defRPr sz="1400"/>
            </a:lvl2pPr>
            <a:lvl3pPr>
              <a:defRPr sz="1400"/>
            </a:lvl3pPr>
            <a:lvl4pPr>
              <a:defRPr sz="14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fr-FR" dirty="0"/>
          </a:p>
        </p:txBody>
      </p:sp>
      <p:sp>
        <p:nvSpPr>
          <p:cNvPr id="9" name="Espace réservé du texte 8">
            <a:extLst>
              <a:ext uri="{FF2B5EF4-FFF2-40B4-BE49-F238E27FC236}">
                <a16:creationId xmlns:a16="http://schemas.microsoft.com/office/drawing/2014/main" id="{3035372B-E408-420D-8FFE-5FB47D86DDD2}"/>
              </a:ext>
            </a:extLst>
          </p:cNvPr>
          <p:cNvSpPr>
            <a:spLocks noGrp="1"/>
          </p:cNvSpPr>
          <p:nvPr>
            <p:ph type="body" sz="quarter" idx="19"/>
          </p:nvPr>
        </p:nvSpPr>
        <p:spPr>
          <a:xfrm>
            <a:off x="442912" y="2276476"/>
            <a:ext cx="5502275" cy="1184940"/>
          </a:xfrm>
          <a:noFill/>
        </p:spPr>
        <p:txBody>
          <a:bodyPr anchor="t"/>
          <a:lstStyle>
            <a:lvl1pPr>
              <a:defRPr sz="1400">
                <a:solidFill>
                  <a:srgbClr val="2A295C"/>
                </a:solidFill>
              </a:defRPr>
            </a:lvl1pPr>
            <a:lvl2pPr>
              <a:defRPr sz="1400"/>
            </a:lvl2pPr>
            <a:lvl3pPr>
              <a:defRPr sz="1400"/>
            </a:lvl3pPr>
            <a:lvl4pPr>
              <a:defRPr sz="14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54008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5" name="Footer Placeholder 4"/>
          <p:cNvSpPr>
            <a:spLocks noGrp="1"/>
          </p:cNvSpPr>
          <p:nvPr>
            <p:ph type="ftr" sz="quarter" idx="11"/>
          </p:nvPr>
        </p:nvSpPr>
        <p:spPr/>
        <p:txBody>
          <a:bodyPr/>
          <a:lstStyle/>
          <a:p>
            <a:r>
              <a:rPr lang="sv-SE"/>
              <a:t>Välj "Infoga". Klicka på "Sidhuvud/sidfot" i verktygsfältet. Ta bort texten här genom att bocka ur rutan eller skriv in text om du vill använda sidfot. "Använd för alla"</a:t>
            </a:r>
            <a:endParaRPr lang="en-US" dirty="0"/>
          </a:p>
        </p:txBody>
      </p:sp>
      <p:sp>
        <p:nvSpPr>
          <p:cNvPr id="16" name="Espace réservé du texte 19">
            <a:extLst>
              <a:ext uri="{FF2B5EF4-FFF2-40B4-BE49-F238E27FC236}">
                <a16:creationId xmlns:a16="http://schemas.microsoft.com/office/drawing/2014/main" id="{D477FE8C-6A1A-4D84-9733-FEB24C12420F}"/>
              </a:ext>
            </a:extLst>
          </p:cNvPr>
          <p:cNvSpPr>
            <a:spLocks noGrp="1"/>
          </p:cNvSpPr>
          <p:nvPr>
            <p:ph type="body" sz="quarter" idx="67" hasCustomPrompt="1"/>
          </p:nvPr>
        </p:nvSpPr>
        <p:spPr>
          <a:xfrm>
            <a:off x="8490539" y="3940364"/>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5" name="Espace réservé du texte 19">
            <a:extLst>
              <a:ext uri="{FF2B5EF4-FFF2-40B4-BE49-F238E27FC236}">
                <a16:creationId xmlns:a16="http://schemas.microsoft.com/office/drawing/2014/main" id="{4F3BCA7B-0501-40F7-B99E-23F44866A3C3}"/>
              </a:ext>
            </a:extLst>
          </p:cNvPr>
          <p:cNvSpPr>
            <a:spLocks noGrp="1"/>
          </p:cNvSpPr>
          <p:nvPr>
            <p:ph type="body" sz="quarter" idx="66" hasCustomPrompt="1"/>
          </p:nvPr>
        </p:nvSpPr>
        <p:spPr>
          <a:xfrm>
            <a:off x="4995915" y="3955604"/>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4" name="Espace réservé du texte 19">
            <a:extLst>
              <a:ext uri="{FF2B5EF4-FFF2-40B4-BE49-F238E27FC236}">
                <a16:creationId xmlns:a16="http://schemas.microsoft.com/office/drawing/2014/main" id="{F97CD7AE-C149-499A-8E8B-78FBC9FF8C8C}"/>
              </a:ext>
            </a:extLst>
          </p:cNvPr>
          <p:cNvSpPr>
            <a:spLocks noGrp="1"/>
          </p:cNvSpPr>
          <p:nvPr>
            <p:ph type="body" sz="quarter" idx="65" hasCustomPrompt="1"/>
          </p:nvPr>
        </p:nvSpPr>
        <p:spPr>
          <a:xfrm>
            <a:off x="1483095" y="3955604"/>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3" name="Espace réservé du texte 19">
            <a:extLst>
              <a:ext uri="{FF2B5EF4-FFF2-40B4-BE49-F238E27FC236}">
                <a16:creationId xmlns:a16="http://schemas.microsoft.com/office/drawing/2014/main" id="{9669F93A-B977-4DFE-A6C8-3986F7EE0456}"/>
              </a:ext>
            </a:extLst>
          </p:cNvPr>
          <p:cNvSpPr>
            <a:spLocks noGrp="1"/>
          </p:cNvSpPr>
          <p:nvPr>
            <p:ph type="body" sz="quarter" idx="64" hasCustomPrompt="1"/>
          </p:nvPr>
        </p:nvSpPr>
        <p:spPr>
          <a:xfrm>
            <a:off x="8490539" y="2020996"/>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2" name="Espace réservé du texte 19">
            <a:extLst>
              <a:ext uri="{FF2B5EF4-FFF2-40B4-BE49-F238E27FC236}">
                <a16:creationId xmlns:a16="http://schemas.microsoft.com/office/drawing/2014/main" id="{C5B3E9C5-B899-4D3C-A9B0-27E24942FE71}"/>
              </a:ext>
            </a:extLst>
          </p:cNvPr>
          <p:cNvSpPr>
            <a:spLocks noGrp="1"/>
          </p:cNvSpPr>
          <p:nvPr>
            <p:ph type="body" sz="quarter" idx="63" hasCustomPrompt="1"/>
          </p:nvPr>
        </p:nvSpPr>
        <p:spPr>
          <a:xfrm>
            <a:off x="4995915" y="2020996"/>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1" name="Espace réservé du texte 19">
            <a:extLst>
              <a:ext uri="{FF2B5EF4-FFF2-40B4-BE49-F238E27FC236}">
                <a16:creationId xmlns:a16="http://schemas.microsoft.com/office/drawing/2014/main" id="{F962AB37-50EC-4503-8AA2-809CFE862FEE}"/>
              </a:ext>
            </a:extLst>
          </p:cNvPr>
          <p:cNvSpPr>
            <a:spLocks noGrp="1"/>
          </p:cNvSpPr>
          <p:nvPr>
            <p:ph type="body" sz="quarter" idx="62" hasCustomPrompt="1"/>
          </p:nvPr>
        </p:nvSpPr>
        <p:spPr>
          <a:xfrm>
            <a:off x="1483095" y="2020996"/>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9" name="Titre 8">
            <a:extLst>
              <a:ext uri="{FF2B5EF4-FFF2-40B4-BE49-F238E27FC236}">
                <a16:creationId xmlns:a16="http://schemas.microsoft.com/office/drawing/2014/main" id="{A6EC4B31-2DFA-4559-AB10-E11976047660}"/>
              </a:ext>
            </a:extLst>
          </p:cNvPr>
          <p:cNvSpPr>
            <a:spLocks noGrp="1"/>
          </p:cNvSpPr>
          <p:nvPr>
            <p:ph type="title" hasCustomPrompt="1"/>
          </p:nvPr>
        </p:nvSpPr>
        <p:spPr/>
        <p:txBody>
          <a:bodyPr/>
          <a:lstStyle>
            <a:lvl1pPr>
              <a:defRPr/>
            </a:lvl1pPr>
          </a:lstStyle>
          <a:p>
            <a:r>
              <a:rPr lang="fr-FR" dirty="0" err="1"/>
              <a:t>Summary</a:t>
            </a:r>
            <a:endParaRPr lang="fr-FR" dirty="0"/>
          </a:p>
        </p:txBody>
      </p:sp>
    </p:spTree>
    <p:extLst>
      <p:ext uri="{BB962C8B-B14F-4D97-AF65-F5344CB8AC3E}">
        <p14:creationId xmlns:p14="http://schemas.microsoft.com/office/powerpoint/2010/main" val="4094553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 Text 1 column B">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9" name="Espace réservé du texte 8">
            <a:extLst>
              <a:ext uri="{FF2B5EF4-FFF2-40B4-BE49-F238E27FC236}">
                <a16:creationId xmlns:a16="http://schemas.microsoft.com/office/drawing/2014/main" id="{3035372B-E408-420D-8FFE-5FB47D86DDD2}"/>
              </a:ext>
            </a:extLst>
          </p:cNvPr>
          <p:cNvSpPr>
            <a:spLocks noGrp="1"/>
          </p:cNvSpPr>
          <p:nvPr>
            <p:ph type="body" sz="quarter" idx="19"/>
          </p:nvPr>
        </p:nvSpPr>
        <p:spPr>
          <a:xfrm>
            <a:off x="442912" y="1596572"/>
            <a:ext cx="11269663" cy="1620957"/>
          </a:xfrm>
          <a:noFill/>
        </p:spPr>
        <p:txBody>
          <a:bodyPr anchor="t"/>
          <a:lstStyle>
            <a:lvl1pPr>
              <a:defRPr sz="1400">
                <a:solidFill>
                  <a:srgbClr val="2A295C"/>
                </a:solidFill>
              </a:defRPr>
            </a:lvl1pPr>
            <a:lvl2pPr>
              <a:spcBef>
                <a:spcPts val="1800"/>
              </a:spcBef>
              <a:defRPr sz="1400"/>
            </a:lvl2pPr>
            <a:lvl3pPr>
              <a:spcBef>
                <a:spcPts val="600"/>
              </a:spcBef>
              <a:defRPr sz="1400"/>
            </a:lvl3pPr>
            <a:lvl4pPr>
              <a:spcBef>
                <a:spcPts val="1000"/>
              </a:spcBef>
              <a:defRPr sz="1400"/>
            </a:lvl4pPr>
            <a:lvl5pPr>
              <a:defRPr sz="16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702077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 Text 6 column">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0" name="Espace réservé du texte 8">
            <a:extLst>
              <a:ext uri="{FF2B5EF4-FFF2-40B4-BE49-F238E27FC236}">
                <a16:creationId xmlns:a16="http://schemas.microsoft.com/office/drawing/2014/main" id="{77E842E8-27EA-44B3-9C76-92DB6EDC1A9F}"/>
              </a:ext>
            </a:extLst>
          </p:cNvPr>
          <p:cNvSpPr>
            <a:spLocks noGrp="1"/>
          </p:cNvSpPr>
          <p:nvPr>
            <p:ph type="body" sz="quarter" idx="29"/>
          </p:nvPr>
        </p:nvSpPr>
        <p:spPr>
          <a:xfrm>
            <a:off x="8176905" y="3955492"/>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sv-SE"/>
              <a:t>Klicka här för att ändra format på bakgrundstexten</a:t>
            </a:r>
          </a:p>
          <a:p>
            <a:pPr lvl="1"/>
            <a:r>
              <a:rPr lang="sv-SE"/>
              <a:t>Nivå två</a:t>
            </a:r>
          </a:p>
        </p:txBody>
      </p:sp>
      <p:sp>
        <p:nvSpPr>
          <p:cNvPr id="19" name="Espace réservé du texte 8">
            <a:extLst>
              <a:ext uri="{FF2B5EF4-FFF2-40B4-BE49-F238E27FC236}">
                <a16:creationId xmlns:a16="http://schemas.microsoft.com/office/drawing/2014/main" id="{8EFF5283-0C90-4C63-8A76-2492F32ADED3}"/>
              </a:ext>
            </a:extLst>
          </p:cNvPr>
          <p:cNvSpPr>
            <a:spLocks noGrp="1"/>
          </p:cNvSpPr>
          <p:nvPr>
            <p:ph type="body" sz="quarter" idx="28"/>
          </p:nvPr>
        </p:nvSpPr>
        <p:spPr>
          <a:xfrm>
            <a:off x="4328163" y="3955492"/>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sv-SE"/>
              <a:t>Klicka här för att ändra format på bakgrundstexten</a:t>
            </a:r>
          </a:p>
          <a:p>
            <a:pPr lvl="1"/>
            <a:r>
              <a:rPr lang="sv-SE"/>
              <a:t>Nivå två</a:t>
            </a:r>
          </a:p>
        </p:txBody>
      </p:sp>
      <p:sp>
        <p:nvSpPr>
          <p:cNvPr id="18" name="Espace réservé du texte 8">
            <a:extLst>
              <a:ext uri="{FF2B5EF4-FFF2-40B4-BE49-F238E27FC236}">
                <a16:creationId xmlns:a16="http://schemas.microsoft.com/office/drawing/2014/main" id="{9EF16965-8616-4BCC-8FA2-F06C275B591F}"/>
              </a:ext>
            </a:extLst>
          </p:cNvPr>
          <p:cNvSpPr>
            <a:spLocks noGrp="1"/>
          </p:cNvSpPr>
          <p:nvPr>
            <p:ph type="body" sz="quarter" idx="27"/>
          </p:nvPr>
        </p:nvSpPr>
        <p:spPr>
          <a:xfrm>
            <a:off x="439432" y="3955492"/>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sv-SE"/>
              <a:t>Klicka här för att ändra format på bakgrundstexten</a:t>
            </a:r>
          </a:p>
          <a:p>
            <a:pPr lvl="1"/>
            <a:r>
              <a:rPr lang="sv-SE"/>
              <a:t>Nivå två</a:t>
            </a:r>
          </a:p>
        </p:txBody>
      </p:sp>
      <p:sp>
        <p:nvSpPr>
          <p:cNvPr id="17" name="Espace réservé du texte 8">
            <a:extLst>
              <a:ext uri="{FF2B5EF4-FFF2-40B4-BE49-F238E27FC236}">
                <a16:creationId xmlns:a16="http://schemas.microsoft.com/office/drawing/2014/main" id="{632C5D7A-5397-489F-85DC-D510FC2FB9CD}"/>
              </a:ext>
            </a:extLst>
          </p:cNvPr>
          <p:cNvSpPr>
            <a:spLocks noGrp="1"/>
          </p:cNvSpPr>
          <p:nvPr>
            <p:ph type="body" sz="quarter" idx="26"/>
          </p:nvPr>
        </p:nvSpPr>
        <p:spPr>
          <a:xfrm>
            <a:off x="8176905" y="1862698"/>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sv-SE"/>
              <a:t>Klicka här för att ändra format på bakgrundstexten</a:t>
            </a:r>
          </a:p>
          <a:p>
            <a:pPr lvl="1"/>
            <a:r>
              <a:rPr lang="sv-SE"/>
              <a:t>Nivå två</a:t>
            </a:r>
          </a:p>
        </p:txBody>
      </p:sp>
      <p:sp>
        <p:nvSpPr>
          <p:cNvPr id="16" name="Espace réservé du texte 8">
            <a:extLst>
              <a:ext uri="{FF2B5EF4-FFF2-40B4-BE49-F238E27FC236}">
                <a16:creationId xmlns:a16="http://schemas.microsoft.com/office/drawing/2014/main" id="{C8B2FA79-3DD0-4FA8-90A0-E12843042023}"/>
              </a:ext>
            </a:extLst>
          </p:cNvPr>
          <p:cNvSpPr>
            <a:spLocks noGrp="1"/>
          </p:cNvSpPr>
          <p:nvPr>
            <p:ph type="body" sz="quarter" idx="25"/>
          </p:nvPr>
        </p:nvSpPr>
        <p:spPr>
          <a:xfrm>
            <a:off x="4328163" y="1862698"/>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sv-SE"/>
              <a:t>Klicka här för att ändra format på bakgrundstexten</a:t>
            </a:r>
          </a:p>
          <a:p>
            <a:pPr lvl="1"/>
            <a:r>
              <a:rPr lang="sv-SE"/>
              <a:t>Nivå två</a:t>
            </a:r>
          </a:p>
        </p:txBody>
      </p:sp>
      <p:sp>
        <p:nvSpPr>
          <p:cNvPr id="9" name="Espace réservé du texte 8">
            <a:extLst>
              <a:ext uri="{FF2B5EF4-FFF2-40B4-BE49-F238E27FC236}">
                <a16:creationId xmlns:a16="http://schemas.microsoft.com/office/drawing/2014/main" id="{3035372B-E408-420D-8FFE-5FB47D86DDD2}"/>
              </a:ext>
            </a:extLst>
          </p:cNvPr>
          <p:cNvSpPr>
            <a:spLocks noGrp="1"/>
          </p:cNvSpPr>
          <p:nvPr>
            <p:ph type="body" sz="quarter" idx="19"/>
          </p:nvPr>
        </p:nvSpPr>
        <p:spPr>
          <a:xfrm>
            <a:off x="439432" y="1862698"/>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sv-SE"/>
              <a:t>Klicka här för att ändra format på bakgrundstexten</a:t>
            </a:r>
          </a:p>
          <a:p>
            <a:pPr lvl="1"/>
            <a:r>
              <a:rPr lang="sv-SE"/>
              <a:t>Nivå två</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72429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 Timelin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0" name="Espace réservé du texte 8">
            <a:extLst>
              <a:ext uri="{FF2B5EF4-FFF2-40B4-BE49-F238E27FC236}">
                <a16:creationId xmlns:a16="http://schemas.microsoft.com/office/drawing/2014/main" id="{907D664B-7697-4738-B049-760E0362D547}"/>
              </a:ext>
            </a:extLst>
          </p:cNvPr>
          <p:cNvSpPr>
            <a:spLocks noGrp="1"/>
          </p:cNvSpPr>
          <p:nvPr>
            <p:ph type="body" sz="quarter" idx="30" hasCustomPrompt="1"/>
          </p:nvPr>
        </p:nvSpPr>
        <p:spPr>
          <a:xfrm>
            <a:off x="9406689" y="3658907"/>
            <a:ext cx="1799588" cy="507831"/>
          </a:xfrm>
        </p:spPr>
        <p:txBody>
          <a:bodyPr anchor="t">
            <a:spAutoFit/>
          </a:bodyPr>
          <a:lstStyle>
            <a:lvl1pPr algn="l">
              <a:defRPr sz="1400" b="1">
                <a:solidFill>
                  <a:srgbClr val="2A295C"/>
                </a:solidFill>
              </a:defRPr>
            </a:lvl1pPr>
            <a:lvl2pPr marL="0" indent="0">
              <a:spcBef>
                <a:spcPts val="600"/>
              </a:spcBef>
              <a:spcAft>
                <a:spcPts val="0"/>
              </a:spcAft>
              <a:buNone/>
              <a:defRPr sz="1400" b="0">
                <a:solidFill>
                  <a:schemeClr val="tx2"/>
                </a:solidFill>
              </a:defRPr>
            </a:lvl2pPr>
          </a:lstStyle>
          <a:p>
            <a:pPr lvl="0"/>
            <a:r>
              <a:rPr lang="fr-FR" dirty="0" err="1"/>
              <a:t>Subtitle</a:t>
            </a:r>
            <a:r>
              <a:rPr lang="fr-FR" dirty="0"/>
              <a:t> </a:t>
            </a:r>
            <a:r>
              <a:rPr lang="fr-FR" dirty="0" err="1"/>
              <a:t>lorem</a:t>
            </a:r>
            <a:r>
              <a:rPr lang="fr-FR" dirty="0"/>
              <a:t> ipsum</a:t>
            </a:r>
          </a:p>
          <a:p>
            <a:pPr lvl="1"/>
            <a:r>
              <a:rPr lang="fr-FR" dirty="0"/>
              <a:t>Niveau 2</a:t>
            </a:r>
          </a:p>
        </p:txBody>
      </p:sp>
      <p:sp>
        <p:nvSpPr>
          <p:cNvPr id="18" name="Espace réservé du texte 8">
            <a:extLst>
              <a:ext uri="{FF2B5EF4-FFF2-40B4-BE49-F238E27FC236}">
                <a16:creationId xmlns:a16="http://schemas.microsoft.com/office/drawing/2014/main" id="{10628B55-B8EE-4E71-8015-9BA5618CAA6D}"/>
              </a:ext>
            </a:extLst>
          </p:cNvPr>
          <p:cNvSpPr>
            <a:spLocks noGrp="1"/>
          </p:cNvSpPr>
          <p:nvPr>
            <p:ph type="body" sz="quarter" idx="28" hasCustomPrompt="1"/>
          </p:nvPr>
        </p:nvSpPr>
        <p:spPr>
          <a:xfrm>
            <a:off x="8905154" y="2926080"/>
            <a:ext cx="2802659" cy="586740"/>
          </a:xfrm>
          <a:prstGeom prst="chevron">
            <a:avLst/>
          </a:prstGeom>
          <a:solidFill>
            <a:schemeClr val="tx2"/>
          </a:solidFill>
        </p:spPr>
        <p:txBody>
          <a:bodyPr anchor="ctr">
            <a:noAutofit/>
          </a:bodyPr>
          <a:lstStyle>
            <a:lvl1pPr algn="ctr">
              <a:defRPr sz="1800" b="1">
                <a:solidFill>
                  <a:schemeClr val="bg1"/>
                </a:solidFill>
              </a:defRPr>
            </a:lvl1pPr>
          </a:lstStyle>
          <a:p>
            <a:pPr lvl="0"/>
            <a:r>
              <a:rPr lang="fr-FR" dirty="0"/>
              <a:t>Date n°4</a:t>
            </a:r>
          </a:p>
        </p:txBody>
      </p:sp>
      <p:sp>
        <p:nvSpPr>
          <p:cNvPr id="19" name="Espace réservé du texte 8">
            <a:extLst>
              <a:ext uri="{FF2B5EF4-FFF2-40B4-BE49-F238E27FC236}">
                <a16:creationId xmlns:a16="http://schemas.microsoft.com/office/drawing/2014/main" id="{913BD82C-0630-4AD8-A01D-E9A4806B1649}"/>
              </a:ext>
            </a:extLst>
          </p:cNvPr>
          <p:cNvSpPr>
            <a:spLocks noGrp="1"/>
          </p:cNvSpPr>
          <p:nvPr>
            <p:ph type="body" sz="quarter" idx="29" hasCustomPrompt="1"/>
          </p:nvPr>
        </p:nvSpPr>
        <p:spPr>
          <a:xfrm>
            <a:off x="9492415"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17" name="Espace réservé du texte 8">
            <a:extLst>
              <a:ext uri="{FF2B5EF4-FFF2-40B4-BE49-F238E27FC236}">
                <a16:creationId xmlns:a16="http://schemas.microsoft.com/office/drawing/2014/main" id="{E295763F-8C67-4990-B9F8-6C1BEB29BBEA}"/>
              </a:ext>
            </a:extLst>
          </p:cNvPr>
          <p:cNvSpPr>
            <a:spLocks noGrp="1"/>
          </p:cNvSpPr>
          <p:nvPr>
            <p:ph type="body" sz="quarter" idx="27" hasCustomPrompt="1"/>
          </p:nvPr>
        </p:nvSpPr>
        <p:spPr>
          <a:xfrm>
            <a:off x="6597812" y="3658907"/>
            <a:ext cx="1799588" cy="507831"/>
          </a:xfrm>
        </p:spPr>
        <p:txBody>
          <a:bodyPr anchor="t">
            <a:spAutoFit/>
          </a:bodyPr>
          <a:lstStyle>
            <a:lvl1pPr algn="l">
              <a:defRPr sz="1400" b="1">
                <a:solidFill>
                  <a:srgbClr val="2A295C"/>
                </a:solidFill>
              </a:defRPr>
            </a:lvl1pPr>
            <a:lvl2pPr marL="0" indent="0">
              <a:spcBef>
                <a:spcPts val="600"/>
              </a:spcBef>
              <a:spcAft>
                <a:spcPts val="0"/>
              </a:spcAft>
              <a:buNone/>
              <a:defRPr sz="1400" b="0">
                <a:solidFill>
                  <a:schemeClr val="tx2"/>
                </a:solidFill>
              </a:defRPr>
            </a:lvl2pPr>
          </a:lstStyle>
          <a:p>
            <a:pPr lvl="0"/>
            <a:r>
              <a:rPr lang="fr-FR" dirty="0" err="1"/>
              <a:t>Subtitle</a:t>
            </a:r>
            <a:r>
              <a:rPr lang="fr-FR" dirty="0"/>
              <a:t> </a:t>
            </a:r>
            <a:r>
              <a:rPr lang="fr-FR" dirty="0" err="1"/>
              <a:t>lorem</a:t>
            </a:r>
            <a:r>
              <a:rPr lang="fr-FR" dirty="0"/>
              <a:t> ipsum</a:t>
            </a:r>
          </a:p>
          <a:p>
            <a:pPr lvl="1"/>
            <a:r>
              <a:rPr lang="fr-FR" dirty="0"/>
              <a:t>Niveau 2</a:t>
            </a:r>
          </a:p>
        </p:txBody>
      </p:sp>
      <p:sp>
        <p:nvSpPr>
          <p:cNvPr id="15" name="Espace réservé du texte 8">
            <a:extLst>
              <a:ext uri="{FF2B5EF4-FFF2-40B4-BE49-F238E27FC236}">
                <a16:creationId xmlns:a16="http://schemas.microsoft.com/office/drawing/2014/main" id="{3C85046A-F0E3-463A-A327-F0914544B359}"/>
              </a:ext>
            </a:extLst>
          </p:cNvPr>
          <p:cNvSpPr>
            <a:spLocks noGrp="1"/>
          </p:cNvSpPr>
          <p:nvPr>
            <p:ph type="body" sz="quarter" idx="25" hasCustomPrompt="1"/>
          </p:nvPr>
        </p:nvSpPr>
        <p:spPr>
          <a:xfrm>
            <a:off x="6090058" y="2926080"/>
            <a:ext cx="2815096" cy="586740"/>
          </a:xfrm>
          <a:prstGeom prst="chevron">
            <a:avLst/>
          </a:prstGeom>
          <a:solidFill>
            <a:schemeClr val="tx2"/>
          </a:solidFill>
        </p:spPr>
        <p:txBody>
          <a:bodyPr anchor="ctr">
            <a:noAutofit/>
          </a:bodyPr>
          <a:lstStyle>
            <a:lvl1pPr algn="ctr">
              <a:defRPr sz="1800" b="1">
                <a:solidFill>
                  <a:schemeClr val="bg1"/>
                </a:solidFill>
              </a:defRPr>
            </a:lvl1pPr>
          </a:lstStyle>
          <a:p>
            <a:pPr lvl="0"/>
            <a:r>
              <a:rPr lang="fr-FR" dirty="0"/>
              <a:t>Date n°3</a:t>
            </a:r>
          </a:p>
        </p:txBody>
      </p:sp>
      <p:sp>
        <p:nvSpPr>
          <p:cNvPr id="16" name="Espace réservé du texte 8">
            <a:extLst>
              <a:ext uri="{FF2B5EF4-FFF2-40B4-BE49-F238E27FC236}">
                <a16:creationId xmlns:a16="http://schemas.microsoft.com/office/drawing/2014/main" id="{9A2755F2-3F8B-4F01-B60A-9E4A871E2785}"/>
              </a:ext>
            </a:extLst>
          </p:cNvPr>
          <p:cNvSpPr>
            <a:spLocks noGrp="1"/>
          </p:cNvSpPr>
          <p:nvPr>
            <p:ph type="body" sz="quarter" idx="26" hasCustomPrompt="1"/>
          </p:nvPr>
        </p:nvSpPr>
        <p:spPr>
          <a:xfrm>
            <a:off x="6683538"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14" name="Espace réservé du texte 8">
            <a:extLst>
              <a:ext uri="{FF2B5EF4-FFF2-40B4-BE49-F238E27FC236}">
                <a16:creationId xmlns:a16="http://schemas.microsoft.com/office/drawing/2014/main" id="{B0B072B7-919F-4A5F-8E73-32A3494B9B0B}"/>
              </a:ext>
            </a:extLst>
          </p:cNvPr>
          <p:cNvSpPr>
            <a:spLocks noGrp="1"/>
          </p:cNvSpPr>
          <p:nvPr>
            <p:ph type="body" sz="quarter" idx="24" hasCustomPrompt="1"/>
          </p:nvPr>
        </p:nvSpPr>
        <p:spPr>
          <a:xfrm>
            <a:off x="3770400" y="3658907"/>
            <a:ext cx="1799588" cy="507831"/>
          </a:xfrm>
        </p:spPr>
        <p:txBody>
          <a:bodyPr anchor="t">
            <a:spAutoFit/>
          </a:bodyPr>
          <a:lstStyle>
            <a:lvl1pPr algn="l">
              <a:defRPr sz="1400" b="1">
                <a:solidFill>
                  <a:srgbClr val="2A295C"/>
                </a:solidFill>
              </a:defRPr>
            </a:lvl1pPr>
            <a:lvl2pPr marL="0" indent="0">
              <a:spcBef>
                <a:spcPts val="600"/>
              </a:spcBef>
              <a:spcAft>
                <a:spcPts val="0"/>
              </a:spcAft>
              <a:buNone/>
              <a:defRPr sz="1400" b="0">
                <a:solidFill>
                  <a:schemeClr val="tx2"/>
                </a:solidFill>
              </a:defRPr>
            </a:lvl2pPr>
          </a:lstStyle>
          <a:p>
            <a:pPr lvl="0"/>
            <a:r>
              <a:rPr lang="fr-FR" dirty="0" err="1"/>
              <a:t>Subtitle</a:t>
            </a:r>
            <a:r>
              <a:rPr lang="fr-FR" dirty="0"/>
              <a:t> </a:t>
            </a:r>
            <a:r>
              <a:rPr lang="fr-FR" dirty="0" err="1"/>
              <a:t>lorem</a:t>
            </a:r>
            <a:r>
              <a:rPr lang="fr-FR" dirty="0"/>
              <a:t> ipsum</a:t>
            </a:r>
          </a:p>
          <a:p>
            <a:pPr lvl="1"/>
            <a:r>
              <a:rPr lang="fr-FR" dirty="0"/>
              <a:t>Niveau 2</a:t>
            </a:r>
          </a:p>
        </p:txBody>
      </p:sp>
      <p:sp>
        <p:nvSpPr>
          <p:cNvPr id="12" name="Espace réservé du texte 8">
            <a:extLst>
              <a:ext uri="{FF2B5EF4-FFF2-40B4-BE49-F238E27FC236}">
                <a16:creationId xmlns:a16="http://schemas.microsoft.com/office/drawing/2014/main" id="{AFF59E31-7EC3-4842-9145-18C5D598D3FA}"/>
              </a:ext>
            </a:extLst>
          </p:cNvPr>
          <p:cNvSpPr>
            <a:spLocks noGrp="1"/>
          </p:cNvSpPr>
          <p:nvPr>
            <p:ph type="body" sz="quarter" idx="22" hasCustomPrompt="1"/>
          </p:nvPr>
        </p:nvSpPr>
        <p:spPr>
          <a:xfrm>
            <a:off x="3266485" y="2926080"/>
            <a:ext cx="2807418" cy="586740"/>
          </a:xfrm>
          <a:prstGeom prst="chevron">
            <a:avLst/>
          </a:prstGeom>
          <a:solidFill>
            <a:schemeClr val="tx2"/>
          </a:solidFill>
        </p:spPr>
        <p:txBody>
          <a:bodyPr anchor="ctr">
            <a:noAutofit/>
          </a:bodyPr>
          <a:lstStyle>
            <a:lvl1pPr algn="ctr">
              <a:defRPr sz="1800" b="1">
                <a:solidFill>
                  <a:schemeClr val="bg1"/>
                </a:solidFill>
              </a:defRPr>
            </a:lvl1pPr>
          </a:lstStyle>
          <a:p>
            <a:pPr lvl="0"/>
            <a:r>
              <a:rPr lang="fr-FR" dirty="0"/>
              <a:t>Date n°2</a:t>
            </a:r>
          </a:p>
        </p:txBody>
      </p:sp>
      <p:sp>
        <p:nvSpPr>
          <p:cNvPr id="13" name="Espace réservé du texte 8">
            <a:extLst>
              <a:ext uri="{FF2B5EF4-FFF2-40B4-BE49-F238E27FC236}">
                <a16:creationId xmlns:a16="http://schemas.microsoft.com/office/drawing/2014/main" id="{E98825BD-BD06-4FF8-887D-04AD09F6BFB0}"/>
              </a:ext>
            </a:extLst>
          </p:cNvPr>
          <p:cNvSpPr>
            <a:spLocks noGrp="1"/>
          </p:cNvSpPr>
          <p:nvPr>
            <p:ph type="body" sz="quarter" idx="23" hasCustomPrompt="1"/>
          </p:nvPr>
        </p:nvSpPr>
        <p:spPr>
          <a:xfrm>
            <a:off x="3856126"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11" name="Espace réservé du texte 8">
            <a:extLst>
              <a:ext uri="{FF2B5EF4-FFF2-40B4-BE49-F238E27FC236}">
                <a16:creationId xmlns:a16="http://schemas.microsoft.com/office/drawing/2014/main" id="{E70D6935-7D5D-4F8A-B1A0-C2DE8D9BC0D3}"/>
              </a:ext>
            </a:extLst>
          </p:cNvPr>
          <p:cNvSpPr>
            <a:spLocks noGrp="1"/>
          </p:cNvSpPr>
          <p:nvPr>
            <p:ph type="body" sz="quarter" idx="21" hasCustomPrompt="1"/>
          </p:nvPr>
        </p:nvSpPr>
        <p:spPr>
          <a:xfrm>
            <a:off x="946827" y="3658907"/>
            <a:ext cx="1799588" cy="507831"/>
          </a:xfrm>
        </p:spPr>
        <p:txBody>
          <a:bodyPr anchor="t">
            <a:spAutoFit/>
          </a:bodyPr>
          <a:lstStyle>
            <a:lvl1pPr algn="l">
              <a:defRPr sz="1400" b="1">
                <a:solidFill>
                  <a:srgbClr val="2A295C"/>
                </a:solidFill>
              </a:defRPr>
            </a:lvl1pPr>
            <a:lvl2pPr marL="0" indent="0">
              <a:spcBef>
                <a:spcPts val="600"/>
              </a:spcBef>
              <a:spcAft>
                <a:spcPts val="0"/>
              </a:spcAft>
              <a:buNone/>
              <a:defRPr sz="1400" b="0">
                <a:solidFill>
                  <a:schemeClr val="tx2"/>
                </a:solidFill>
              </a:defRPr>
            </a:lvl2pPr>
          </a:lstStyle>
          <a:p>
            <a:pPr lvl="0"/>
            <a:r>
              <a:rPr lang="fr-FR" dirty="0" err="1"/>
              <a:t>Subtitle</a:t>
            </a:r>
            <a:r>
              <a:rPr lang="fr-FR" dirty="0"/>
              <a:t> </a:t>
            </a:r>
            <a:r>
              <a:rPr lang="fr-FR" dirty="0" err="1"/>
              <a:t>lorem</a:t>
            </a:r>
            <a:r>
              <a:rPr lang="fr-FR" dirty="0"/>
              <a:t> ipsum</a:t>
            </a:r>
          </a:p>
          <a:p>
            <a:pPr lvl="1"/>
            <a:r>
              <a:rPr lang="fr-FR" dirty="0"/>
              <a:t>Niveau 2</a:t>
            </a:r>
          </a:p>
        </p:txBody>
      </p:sp>
      <p:sp>
        <p:nvSpPr>
          <p:cNvPr id="9" name="Espace réservé du texte 8">
            <a:extLst>
              <a:ext uri="{FF2B5EF4-FFF2-40B4-BE49-F238E27FC236}">
                <a16:creationId xmlns:a16="http://schemas.microsoft.com/office/drawing/2014/main" id="{3C1D3E4B-0D64-40F0-AC79-888818F0218E}"/>
              </a:ext>
            </a:extLst>
          </p:cNvPr>
          <p:cNvSpPr>
            <a:spLocks noGrp="1"/>
          </p:cNvSpPr>
          <p:nvPr>
            <p:ph type="body" sz="quarter" idx="19" hasCustomPrompt="1"/>
          </p:nvPr>
        </p:nvSpPr>
        <p:spPr>
          <a:xfrm>
            <a:off x="442912" y="2926080"/>
            <a:ext cx="2807419" cy="586740"/>
          </a:xfrm>
          <a:prstGeom prst="homePlate">
            <a:avLst/>
          </a:prstGeom>
          <a:solidFill>
            <a:schemeClr val="tx2"/>
          </a:solidFill>
        </p:spPr>
        <p:txBody>
          <a:bodyPr anchor="ctr">
            <a:noAutofit/>
          </a:bodyPr>
          <a:lstStyle>
            <a:lvl1pPr algn="ctr">
              <a:defRPr sz="1800" b="1">
                <a:solidFill>
                  <a:schemeClr val="bg1"/>
                </a:solidFill>
              </a:defRPr>
            </a:lvl1pPr>
          </a:lstStyle>
          <a:p>
            <a:pPr lvl="0"/>
            <a:r>
              <a:rPr lang="fr-FR" dirty="0"/>
              <a:t>Date n°1</a:t>
            </a:r>
          </a:p>
        </p:txBody>
      </p:sp>
      <p:sp>
        <p:nvSpPr>
          <p:cNvPr id="10" name="Espace réservé du texte 8">
            <a:extLst>
              <a:ext uri="{FF2B5EF4-FFF2-40B4-BE49-F238E27FC236}">
                <a16:creationId xmlns:a16="http://schemas.microsoft.com/office/drawing/2014/main" id="{2EEF24B0-86DB-4133-A52A-91860B0B6B92}"/>
              </a:ext>
            </a:extLst>
          </p:cNvPr>
          <p:cNvSpPr>
            <a:spLocks noGrp="1"/>
          </p:cNvSpPr>
          <p:nvPr>
            <p:ph type="body" sz="quarter" idx="20" hasCustomPrompt="1"/>
          </p:nvPr>
        </p:nvSpPr>
        <p:spPr>
          <a:xfrm>
            <a:off x="1032553"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139148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 Timeline + Visuel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2" name="Espace réservé du texte 21">
            <a:extLst>
              <a:ext uri="{FF2B5EF4-FFF2-40B4-BE49-F238E27FC236}">
                <a16:creationId xmlns:a16="http://schemas.microsoft.com/office/drawing/2014/main" id="{E4274060-1F12-487F-9CE2-BCD7086CBCE8}"/>
              </a:ext>
            </a:extLst>
          </p:cNvPr>
          <p:cNvSpPr>
            <a:spLocks noGrp="1"/>
          </p:cNvSpPr>
          <p:nvPr>
            <p:ph type="body" sz="quarter" idx="31" hasCustomPrompt="1"/>
          </p:nvPr>
        </p:nvSpPr>
        <p:spPr>
          <a:xfrm>
            <a:off x="442913" y="2985769"/>
            <a:ext cx="11306174" cy="120651"/>
          </a:xfrm>
          <a:prstGeom prst="homePlate">
            <a:avLst>
              <a:gd name="adj" fmla="val 45325"/>
            </a:avLst>
          </a:prstGeom>
          <a:solidFill>
            <a:srgbClr val="EE0000"/>
          </a:solidFill>
          <a:ln>
            <a:noFill/>
          </a:ln>
        </p:spPr>
        <p:txBody>
          <a:bodyPr>
            <a:noAutofit/>
          </a:bodyPr>
          <a:lstStyle>
            <a:lvl1pPr>
              <a:defRPr/>
            </a:lvl1pPr>
          </a:lstStyle>
          <a:p>
            <a:pPr lvl="0"/>
            <a:r>
              <a:rPr lang="fr-FR" dirty="0"/>
              <a:t> </a:t>
            </a:r>
          </a:p>
        </p:txBody>
      </p:sp>
      <p:sp>
        <p:nvSpPr>
          <p:cNvPr id="28" name="Espace réservé pour une image  6">
            <a:extLst>
              <a:ext uri="{FF2B5EF4-FFF2-40B4-BE49-F238E27FC236}">
                <a16:creationId xmlns:a16="http://schemas.microsoft.com/office/drawing/2014/main" id="{71B63FD7-F875-41F1-9D8F-4C0EF37DDA06}"/>
              </a:ext>
            </a:extLst>
          </p:cNvPr>
          <p:cNvSpPr>
            <a:spLocks noGrp="1"/>
          </p:cNvSpPr>
          <p:nvPr>
            <p:ph type="pic" sz="quarter" idx="35" hasCustomPrompt="1"/>
          </p:nvPr>
        </p:nvSpPr>
        <p:spPr>
          <a:xfrm>
            <a:off x="9868327" y="4240213"/>
            <a:ext cx="1799588" cy="1229023"/>
          </a:xfrm>
          <a:solidFill>
            <a:schemeClr val="bg1">
              <a:lumMod val="75000"/>
            </a:schemeClr>
          </a:solidFill>
        </p:spPr>
        <p:txBody>
          <a:bodyPr bIns="432000" anchor="ctr">
            <a:noAutofit/>
          </a:bodyPr>
          <a:lstStyle>
            <a:lvl1pPr algn="ctr">
              <a:defRPr sz="800"/>
            </a:lvl1pPr>
          </a:lstStyle>
          <a:p>
            <a:r>
              <a:rPr lang="fr-FR" dirty="0"/>
              <a:t> </a:t>
            </a:r>
          </a:p>
        </p:txBody>
      </p:sp>
      <p:sp>
        <p:nvSpPr>
          <p:cNvPr id="20" name="Espace réservé du texte 8">
            <a:extLst>
              <a:ext uri="{FF2B5EF4-FFF2-40B4-BE49-F238E27FC236}">
                <a16:creationId xmlns:a16="http://schemas.microsoft.com/office/drawing/2014/main" id="{907D664B-7697-4738-B049-760E0362D547}"/>
              </a:ext>
            </a:extLst>
          </p:cNvPr>
          <p:cNvSpPr>
            <a:spLocks noGrp="1"/>
          </p:cNvSpPr>
          <p:nvPr>
            <p:ph type="body" sz="quarter" idx="30" hasCustomPrompt="1"/>
          </p:nvPr>
        </p:nvSpPr>
        <p:spPr>
          <a:xfrm>
            <a:off x="9863139" y="3399827"/>
            <a:ext cx="1799588" cy="215444"/>
          </a:xfrm>
        </p:spPr>
        <p:txBody>
          <a:bodyPr anchor="t">
            <a:spAutoFit/>
          </a:bodyPr>
          <a:lstStyle>
            <a:lvl1pPr algn="l">
              <a:defRPr sz="1400" b="0">
                <a:solidFill>
                  <a:schemeClr val="tx2"/>
                </a:solidFill>
              </a:defRPr>
            </a:lvl1pPr>
            <a:lvl2pPr marL="0" indent="0">
              <a:spcBef>
                <a:spcPts val="600"/>
              </a:spcBef>
              <a:spcAft>
                <a:spcPts val="0"/>
              </a:spcAft>
              <a:buNone/>
              <a:defRPr b="0">
                <a:solidFill>
                  <a:schemeClr val="tx2"/>
                </a:solidFill>
              </a:defRPr>
            </a:lvl2pPr>
          </a:lstStyle>
          <a:p>
            <a:pPr lvl="0"/>
            <a:r>
              <a:rPr lang="fr-FR" dirty="0"/>
              <a:t>Lorem ipsum</a:t>
            </a:r>
          </a:p>
        </p:txBody>
      </p:sp>
      <p:sp>
        <p:nvSpPr>
          <p:cNvPr id="19" name="Espace réservé du texte 8">
            <a:extLst>
              <a:ext uri="{FF2B5EF4-FFF2-40B4-BE49-F238E27FC236}">
                <a16:creationId xmlns:a16="http://schemas.microsoft.com/office/drawing/2014/main" id="{913BD82C-0630-4AD8-A01D-E9A4806B1649}"/>
              </a:ext>
            </a:extLst>
          </p:cNvPr>
          <p:cNvSpPr>
            <a:spLocks noGrp="1"/>
          </p:cNvSpPr>
          <p:nvPr>
            <p:ph type="body" sz="quarter" idx="29" hasCustomPrompt="1"/>
          </p:nvPr>
        </p:nvSpPr>
        <p:spPr>
          <a:xfrm>
            <a:off x="9948865"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27" name="Espace réservé pour une image  6">
            <a:extLst>
              <a:ext uri="{FF2B5EF4-FFF2-40B4-BE49-F238E27FC236}">
                <a16:creationId xmlns:a16="http://schemas.microsoft.com/office/drawing/2014/main" id="{C24B6AA0-79F3-4590-8333-C9978F312AB6}"/>
              </a:ext>
            </a:extLst>
          </p:cNvPr>
          <p:cNvSpPr>
            <a:spLocks noGrp="1"/>
          </p:cNvSpPr>
          <p:nvPr>
            <p:ph type="pic" sz="quarter" idx="34" hasCustomPrompt="1"/>
          </p:nvPr>
        </p:nvSpPr>
        <p:spPr>
          <a:xfrm>
            <a:off x="6738093" y="4240213"/>
            <a:ext cx="1799588" cy="1229023"/>
          </a:xfrm>
          <a:solidFill>
            <a:schemeClr val="bg1">
              <a:lumMod val="75000"/>
            </a:schemeClr>
          </a:solidFill>
        </p:spPr>
        <p:txBody>
          <a:bodyPr bIns="432000" anchor="ctr">
            <a:noAutofit/>
          </a:bodyPr>
          <a:lstStyle>
            <a:lvl1pPr algn="ctr">
              <a:defRPr sz="800"/>
            </a:lvl1pPr>
          </a:lstStyle>
          <a:p>
            <a:r>
              <a:rPr lang="fr-FR" dirty="0"/>
              <a:t> </a:t>
            </a:r>
          </a:p>
        </p:txBody>
      </p:sp>
      <p:sp>
        <p:nvSpPr>
          <p:cNvPr id="17" name="Espace réservé du texte 8">
            <a:extLst>
              <a:ext uri="{FF2B5EF4-FFF2-40B4-BE49-F238E27FC236}">
                <a16:creationId xmlns:a16="http://schemas.microsoft.com/office/drawing/2014/main" id="{E295763F-8C67-4990-B9F8-6C1BEB29BBEA}"/>
              </a:ext>
            </a:extLst>
          </p:cNvPr>
          <p:cNvSpPr>
            <a:spLocks noGrp="1"/>
          </p:cNvSpPr>
          <p:nvPr>
            <p:ph type="body" sz="quarter" idx="27" hasCustomPrompt="1"/>
          </p:nvPr>
        </p:nvSpPr>
        <p:spPr>
          <a:xfrm>
            <a:off x="6738093" y="3399827"/>
            <a:ext cx="1799588" cy="215444"/>
          </a:xfrm>
        </p:spPr>
        <p:txBody>
          <a:bodyPr anchor="t">
            <a:spAutoFit/>
          </a:bodyPr>
          <a:lstStyle>
            <a:lvl1pPr algn="l">
              <a:defRPr sz="1400" b="0">
                <a:solidFill>
                  <a:schemeClr val="tx2"/>
                </a:solidFill>
              </a:defRPr>
            </a:lvl1pPr>
            <a:lvl2pPr marL="0" indent="0">
              <a:spcBef>
                <a:spcPts val="600"/>
              </a:spcBef>
              <a:spcAft>
                <a:spcPts val="0"/>
              </a:spcAft>
              <a:buNone/>
              <a:defRPr b="0">
                <a:solidFill>
                  <a:schemeClr val="tx2"/>
                </a:solidFill>
              </a:defRPr>
            </a:lvl2pPr>
          </a:lstStyle>
          <a:p>
            <a:pPr lvl="0"/>
            <a:r>
              <a:rPr lang="fr-FR" dirty="0"/>
              <a:t>Lorem ipsum</a:t>
            </a:r>
          </a:p>
        </p:txBody>
      </p:sp>
      <p:sp>
        <p:nvSpPr>
          <p:cNvPr id="16" name="Espace réservé du texte 8">
            <a:extLst>
              <a:ext uri="{FF2B5EF4-FFF2-40B4-BE49-F238E27FC236}">
                <a16:creationId xmlns:a16="http://schemas.microsoft.com/office/drawing/2014/main" id="{9A2755F2-3F8B-4F01-B60A-9E4A871E2785}"/>
              </a:ext>
            </a:extLst>
          </p:cNvPr>
          <p:cNvSpPr>
            <a:spLocks noGrp="1"/>
          </p:cNvSpPr>
          <p:nvPr>
            <p:ph type="body" sz="quarter" idx="26" hasCustomPrompt="1"/>
          </p:nvPr>
        </p:nvSpPr>
        <p:spPr>
          <a:xfrm>
            <a:off x="6823819"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26" name="Espace réservé pour une image  6">
            <a:extLst>
              <a:ext uri="{FF2B5EF4-FFF2-40B4-BE49-F238E27FC236}">
                <a16:creationId xmlns:a16="http://schemas.microsoft.com/office/drawing/2014/main" id="{0F273126-DBF1-443F-A8F3-03725919BE12}"/>
              </a:ext>
            </a:extLst>
          </p:cNvPr>
          <p:cNvSpPr>
            <a:spLocks noGrp="1"/>
          </p:cNvSpPr>
          <p:nvPr>
            <p:ph type="pic" sz="quarter" idx="33" hasCustomPrompt="1"/>
          </p:nvPr>
        </p:nvSpPr>
        <p:spPr>
          <a:xfrm>
            <a:off x="3613046" y="4240213"/>
            <a:ext cx="1799588" cy="1229023"/>
          </a:xfrm>
          <a:solidFill>
            <a:schemeClr val="bg1">
              <a:lumMod val="75000"/>
            </a:schemeClr>
          </a:solidFill>
        </p:spPr>
        <p:txBody>
          <a:bodyPr bIns="432000" anchor="ctr">
            <a:noAutofit/>
          </a:bodyPr>
          <a:lstStyle>
            <a:lvl1pPr algn="ctr">
              <a:defRPr sz="800"/>
            </a:lvl1pPr>
          </a:lstStyle>
          <a:p>
            <a:r>
              <a:rPr lang="fr-FR" dirty="0"/>
              <a:t> </a:t>
            </a:r>
          </a:p>
        </p:txBody>
      </p:sp>
      <p:sp>
        <p:nvSpPr>
          <p:cNvPr id="14" name="Espace réservé du texte 8">
            <a:extLst>
              <a:ext uri="{FF2B5EF4-FFF2-40B4-BE49-F238E27FC236}">
                <a16:creationId xmlns:a16="http://schemas.microsoft.com/office/drawing/2014/main" id="{B0B072B7-919F-4A5F-8E73-32A3494B9B0B}"/>
              </a:ext>
            </a:extLst>
          </p:cNvPr>
          <p:cNvSpPr>
            <a:spLocks noGrp="1"/>
          </p:cNvSpPr>
          <p:nvPr>
            <p:ph type="body" sz="quarter" idx="24" hasCustomPrompt="1"/>
          </p:nvPr>
        </p:nvSpPr>
        <p:spPr>
          <a:xfrm>
            <a:off x="3613046" y="3399827"/>
            <a:ext cx="1799588" cy="215444"/>
          </a:xfrm>
        </p:spPr>
        <p:txBody>
          <a:bodyPr anchor="t">
            <a:spAutoFit/>
          </a:bodyPr>
          <a:lstStyle>
            <a:lvl1pPr algn="l">
              <a:defRPr sz="1400" b="0">
                <a:solidFill>
                  <a:schemeClr val="tx2"/>
                </a:solidFill>
              </a:defRPr>
            </a:lvl1pPr>
            <a:lvl2pPr marL="0" indent="0">
              <a:spcBef>
                <a:spcPts val="600"/>
              </a:spcBef>
              <a:spcAft>
                <a:spcPts val="0"/>
              </a:spcAft>
              <a:buNone/>
              <a:defRPr b="0">
                <a:solidFill>
                  <a:schemeClr val="tx2"/>
                </a:solidFill>
              </a:defRPr>
            </a:lvl2pPr>
          </a:lstStyle>
          <a:p>
            <a:pPr lvl="0"/>
            <a:r>
              <a:rPr lang="fr-FR" dirty="0"/>
              <a:t>Lorem ipsum</a:t>
            </a:r>
          </a:p>
        </p:txBody>
      </p:sp>
      <p:sp>
        <p:nvSpPr>
          <p:cNvPr id="13" name="Espace réservé du texte 8">
            <a:extLst>
              <a:ext uri="{FF2B5EF4-FFF2-40B4-BE49-F238E27FC236}">
                <a16:creationId xmlns:a16="http://schemas.microsoft.com/office/drawing/2014/main" id="{E98825BD-BD06-4FF8-887D-04AD09F6BFB0}"/>
              </a:ext>
            </a:extLst>
          </p:cNvPr>
          <p:cNvSpPr>
            <a:spLocks noGrp="1"/>
          </p:cNvSpPr>
          <p:nvPr>
            <p:ph type="body" sz="quarter" idx="23" hasCustomPrompt="1"/>
          </p:nvPr>
        </p:nvSpPr>
        <p:spPr>
          <a:xfrm>
            <a:off x="3698772"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7" name="Espace réservé pour une image  6">
            <a:extLst>
              <a:ext uri="{FF2B5EF4-FFF2-40B4-BE49-F238E27FC236}">
                <a16:creationId xmlns:a16="http://schemas.microsoft.com/office/drawing/2014/main" id="{E49FC8AB-615B-4FC8-B835-C931DAD57CE5}"/>
              </a:ext>
            </a:extLst>
          </p:cNvPr>
          <p:cNvSpPr>
            <a:spLocks noGrp="1"/>
          </p:cNvSpPr>
          <p:nvPr>
            <p:ph type="pic" sz="quarter" idx="32" hasCustomPrompt="1"/>
          </p:nvPr>
        </p:nvSpPr>
        <p:spPr>
          <a:xfrm>
            <a:off x="487999" y="4240213"/>
            <a:ext cx="1799588" cy="1229023"/>
          </a:xfrm>
          <a:solidFill>
            <a:schemeClr val="bg1">
              <a:lumMod val="75000"/>
            </a:schemeClr>
          </a:solidFill>
        </p:spPr>
        <p:txBody>
          <a:bodyPr bIns="432000" anchor="ctr">
            <a:noAutofit/>
          </a:bodyPr>
          <a:lstStyle>
            <a:lvl1pPr algn="ctr">
              <a:defRPr sz="800"/>
            </a:lvl1pPr>
          </a:lstStyle>
          <a:p>
            <a:r>
              <a:rPr lang="fr-FR" dirty="0"/>
              <a:t> </a:t>
            </a:r>
          </a:p>
        </p:txBody>
      </p:sp>
      <p:sp>
        <p:nvSpPr>
          <p:cNvPr id="11" name="Espace réservé du texte 8">
            <a:extLst>
              <a:ext uri="{FF2B5EF4-FFF2-40B4-BE49-F238E27FC236}">
                <a16:creationId xmlns:a16="http://schemas.microsoft.com/office/drawing/2014/main" id="{E70D6935-7D5D-4F8A-B1A0-C2DE8D9BC0D3}"/>
              </a:ext>
            </a:extLst>
          </p:cNvPr>
          <p:cNvSpPr>
            <a:spLocks noGrp="1"/>
          </p:cNvSpPr>
          <p:nvPr>
            <p:ph type="body" sz="quarter" idx="21" hasCustomPrompt="1"/>
          </p:nvPr>
        </p:nvSpPr>
        <p:spPr>
          <a:xfrm>
            <a:off x="487999" y="3399827"/>
            <a:ext cx="1799588" cy="215444"/>
          </a:xfrm>
        </p:spPr>
        <p:txBody>
          <a:bodyPr anchor="t">
            <a:spAutoFit/>
          </a:bodyPr>
          <a:lstStyle>
            <a:lvl1pPr algn="l">
              <a:defRPr sz="1400" b="0">
                <a:solidFill>
                  <a:schemeClr val="tx2"/>
                </a:solidFill>
              </a:defRPr>
            </a:lvl1pPr>
            <a:lvl2pPr marL="0" indent="0">
              <a:spcBef>
                <a:spcPts val="600"/>
              </a:spcBef>
              <a:spcAft>
                <a:spcPts val="0"/>
              </a:spcAft>
              <a:buNone/>
              <a:defRPr b="0">
                <a:solidFill>
                  <a:schemeClr val="tx2"/>
                </a:solidFill>
              </a:defRPr>
            </a:lvl2pPr>
          </a:lstStyle>
          <a:p>
            <a:pPr lvl="0"/>
            <a:r>
              <a:rPr lang="fr-FR" dirty="0"/>
              <a:t>Lorem ipsum</a:t>
            </a:r>
          </a:p>
        </p:txBody>
      </p:sp>
      <p:sp>
        <p:nvSpPr>
          <p:cNvPr id="10" name="Espace réservé du texte 8">
            <a:extLst>
              <a:ext uri="{FF2B5EF4-FFF2-40B4-BE49-F238E27FC236}">
                <a16:creationId xmlns:a16="http://schemas.microsoft.com/office/drawing/2014/main" id="{2EEF24B0-86DB-4133-A52A-91860B0B6B92}"/>
              </a:ext>
            </a:extLst>
          </p:cNvPr>
          <p:cNvSpPr>
            <a:spLocks noGrp="1"/>
          </p:cNvSpPr>
          <p:nvPr>
            <p:ph type="body" sz="quarter" idx="20" hasCustomPrompt="1"/>
          </p:nvPr>
        </p:nvSpPr>
        <p:spPr>
          <a:xfrm>
            <a:off x="573725"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86059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 Section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37" name="Espace réservé du texte 8">
            <a:extLst>
              <a:ext uri="{FF2B5EF4-FFF2-40B4-BE49-F238E27FC236}">
                <a16:creationId xmlns:a16="http://schemas.microsoft.com/office/drawing/2014/main" id="{287F8DFF-A1F2-4618-A5A2-364AEEA76F47}"/>
              </a:ext>
            </a:extLst>
          </p:cNvPr>
          <p:cNvSpPr>
            <a:spLocks noGrp="1"/>
          </p:cNvSpPr>
          <p:nvPr>
            <p:ph type="body" sz="quarter" idx="32" hasCustomPrompt="1"/>
          </p:nvPr>
        </p:nvSpPr>
        <p:spPr>
          <a:xfrm>
            <a:off x="10002590"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6" name="Espace réservé du texte 8">
            <a:extLst>
              <a:ext uri="{FF2B5EF4-FFF2-40B4-BE49-F238E27FC236}">
                <a16:creationId xmlns:a16="http://schemas.microsoft.com/office/drawing/2014/main" id="{B3C49AA5-0A02-444B-BAA7-69D15A857167}"/>
              </a:ext>
            </a:extLst>
          </p:cNvPr>
          <p:cNvSpPr>
            <a:spLocks noGrp="1"/>
          </p:cNvSpPr>
          <p:nvPr>
            <p:ph type="body" sz="quarter" idx="31" hasCustomPrompt="1"/>
          </p:nvPr>
        </p:nvSpPr>
        <p:spPr>
          <a:xfrm>
            <a:off x="8991200"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5" name="Espace réservé du texte 8">
            <a:extLst>
              <a:ext uri="{FF2B5EF4-FFF2-40B4-BE49-F238E27FC236}">
                <a16:creationId xmlns:a16="http://schemas.microsoft.com/office/drawing/2014/main" id="{7F7D30A5-A4AF-488C-9EC9-A0CA69CF7013}"/>
              </a:ext>
            </a:extLst>
          </p:cNvPr>
          <p:cNvSpPr>
            <a:spLocks noGrp="1"/>
          </p:cNvSpPr>
          <p:nvPr>
            <p:ph type="body" sz="quarter" idx="30" hasCustomPrompt="1"/>
          </p:nvPr>
        </p:nvSpPr>
        <p:spPr>
          <a:xfrm>
            <a:off x="7979809"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4" name="Espace réservé du texte 8">
            <a:extLst>
              <a:ext uri="{FF2B5EF4-FFF2-40B4-BE49-F238E27FC236}">
                <a16:creationId xmlns:a16="http://schemas.microsoft.com/office/drawing/2014/main" id="{E666DFFB-216E-4DA9-B075-9D8F40308A94}"/>
              </a:ext>
            </a:extLst>
          </p:cNvPr>
          <p:cNvSpPr>
            <a:spLocks noGrp="1"/>
          </p:cNvSpPr>
          <p:nvPr>
            <p:ph type="body" sz="quarter" idx="29" hasCustomPrompt="1"/>
          </p:nvPr>
        </p:nvSpPr>
        <p:spPr>
          <a:xfrm>
            <a:off x="6683528"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3" name="Espace réservé du texte 8">
            <a:extLst>
              <a:ext uri="{FF2B5EF4-FFF2-40B4-BE49-F238E27FC236}">
                <a16:creationId xmlns:a16="http://schemas.microsoft.com/office/drawing/2014/main" id="{3A2EB497-5B25-4BA3-B39F-7AB104121238}"/>
              </a:ext>
            </a:extLst>
          </p:cNvPr>
          <p:cNvSpPr>
            <a:spLocks noGrp="1"/>
          </p:cNvSpPr>
          <p:nvPr>
            <p:ph type="body" sz="quarter" idx="28" hasCustomPrompt="1"/>
          </p:nvPr>
        </p:nvSpPr>
        <p:spPr>
          <a:xfrm>
            <a:off x="5672138"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2" name="Espace réservé du texte 8">
            <a:extLst>
              <a:ext uri="{FF2B5EF4-FFF2-40B4-BE49-F238E27FC236}">
                <a16:creationId xmlns:a16="http://schemas.microsoft.com/office/drawing/2014/main" id="{7FC3F0A9-74C0-49CE-A6A2-C69FA56C7D19}"/>
              </a:ext>
            </a:extLst>
          </p:cNvPr>
          <p:cNvSpPr>
            <a:spLocks noGrp="1"/>
          </p:cNvSpPr>
          <p:nvPr>
            <p:ph type="body" sz="quarter" idx="27" hasCustomPrompt="1"/>
          </p:nvPr>
        </p:nvSpPr>
        <p:spPr>
          <a:xfrm>
            <a:off x="4660747"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1" name="Espace réservé du texte 8">
            <a:extLst>
              <a:ext uri="{FF2B5EF4-FFF2-40B4-BE49-F238E27FC236}">
                <a16:creationId xmlns:a16="http://schemas.microsoft.com/office/drawing/2014/main" id="{9C127890-EEE2-4190-84FC-3C5E7F0A79DE}"/>
              </a:ext>
            </a:extLst>
          </p:cNvPr>
          <p:cNvSpPr>
            <a:spLocks noGrp="1"/>
          </p:cNvSpPr>
          <p:nvPr>
            <p:ph type="body" sz="quarter" idx="26" hasCustomPrompt="1"/>
          </p:nvPr>
        </p:nvSpPr>
        <p:spPr>
          <a:xfrm>
            <a:off x="3364465"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0" name="Espace réservé du texte 8">
            <a:extLst>
              <a:ext uri="{FF2B5EF4-FFF2-40B4-BE49-F238E27FC236}">
                <a16:creationId xmlns:a16="http://schemas.microsoft.com/office/drawing/2014/main" id="{0767E903-B71B-42DA-A479-12D005B44640}"/>
              </a:ext>
            </a:extLst>
          </p:cNvPr>
          <p:cNvSpPr>
            <a:spLocks noGrp="1"/>
          </p:cNvSpPr>
          <p:nvPr>
            <p:ph type="body" sz="quarter" idx="25" hasCustomPrompt="1"/>
          </p:nvPr>
        </p:nvSpPr>
        <p:spPr>
          <a:xfrm>
            <a:off x="2353075"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29" name="Espace réservé du texte 8">
            <a:extLst>
              <a:ext uri="{FF2B5EF4-FFF2-40B4-BE49-F238E27FC236}">
                <a16:creationId xmlns:a16="http://schemas.microsoft.com/office/drawing/2014/main" id="{137812CF-3B39-4CF8-8941-3C63B8EF9864}"/>
              </a:ext>
            </a:extLst>
          </p:cNvPr>
          <p:cNvSpPr>
            <a:spLocks noGrp="1"/>
          </p:cNvSpPr>
          <p:nvPr>
            <p:ph type="body" sz="quarter" idx="24" hasCustomPrompt="1"/>
          </p:nvPr>
        </p:nvSpPr>
        <p:spPr>
          <a:xfrm>
            <a:off x="1341684"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25" name="Espace réservé du texte 8">
            <a:extLst>
              <a:ext uri="{FF2B5EF4-FFF2-40B4-BE49-F238E27FC236}">
                <a16:creationId xmlns:a16="http://schemas.microsoft.com/office/drawing/2014/main" id="{792B6F82-889B-4AF6-A746-F085DEB0873D}"/>
              </a:ext>
            </a:extLst>
          </p:cNvPr>
          <p:cNvSpPr>
            <a:spLocks noGrp="1"/>
          </p:cNvSpPr>
          <p:nvPr>
            <p:ph type="body" sz="quarter" idx="23" hasCustomPrompt="1"/>
          </p:nvPr>
        </p:nvSpPr>
        <p:spPr>
          <a:xfrm>
            <a:off x="7979809" y="3245677"/>
            <a:ext cx="2870506" cy="487977"/>
          </a:xfrm>
          <a:solidFill>
            <a:schemeClr val="tx2"/>
          </a:solidFill>
        </p:spPr>
        <p:txBody>
          <a:bodyPr anchor="ctr">
            <a:noAutofit/>
          </a:bodyPr>
          <a:lstStyle>
            <a:lvl1pPr algn="ctr">
              <a:defRPr sz="1400" b="1">
                <a:solidFill>
                  <a:schemeClr val="bg1"/>
                </a:solidFill>
              </a:defRPr>
            </a:lvl1pPr>
          </a:lstStyle>
          <a:p>
            <a:pPr lvl="0"/>
            <a:r>
              <a:rPr lang="fr-FR" dirty="0"/>
              <a:t>Lorem ipsum section</a:t>
            </a:r>
          </a:p>
        </p:txBody>
      </p:sp>
      <p:sp>
        <p:nvSpPr>
          <p:cNvPr id="24" name="Espace réservé du texte 8">
            <a:extLst>
              <a:ext uri="{FF2B5EF4-FFF2-40B4-BE49-F238E27FC236}">
                <a16:creationId xmlns:a16="http://schemas.microsoft.com/office/drawing/2014/main" id="{2D68E202-E76F-464A-B0C2-1E13376D70A6}"/>
              </a:ext>
            </a:extLst>
          </p:cNvPr>
          <p:cNvSpPr>
            <a:spLocks noGrp="1"/>
          </p:cNvSpPr>
          <p:nvPr>
            <p:ph type="body" sz="quarter" idx="22" hasCustomPrompt="1"/>
          </p:nvPr>
        </p:nvSpPr>
        <p:spPr>
          <a:xfrm>
            <a:off x="4660747" y="3245677"/>
            <a:ext cx="2870506" cy="487977"/>
          </a:xfrm>
          <a:solidFill>
            <a:schemeClr val="tx2"/>
          </a:solidFill>
        </p:spPr>
        <p:txBody>
          <a:bodyPr anchor="ctr">
            <a:noAutofit/>
          </a:bodyPr>
          <a:lstStyle>
            <a:lvl1pPr algn="ctr">
              <a:defRPr sz="1400" b="1">
                <a:solidFill>
                  <a:schemeClr val="bg1"/>
                </a:solidFill>
              </a:defRPr>
            </a:lvl1pPr>
          </a:lstStyle>
          <a:p>
            <a:pPr lvl="0"/>
            <a:r>
              <a:rPr lang="fr-FR" dirty="0"/>
              <a:t>Lorem ipsum section</a:t>
            </a:r>
          </a:p>
        </p:txBody>
      </p:sp>
      <p:sp>
        <p:nvSpPr>
          <p:cNvPr id="23" name="Espace réservé du texte 8">
            <a:extLst>
              <a:ext uri="{FF2B5EF4-FFF2-40B4-BE49-F238E27FC236}">
                <a16:creationId xmlns:a16="http://schemas.microsoft.com/office/drawing/2014/main" id="{953DA66B-137D-47B6-8DA7-27E06FF25956}"/>
              </a:ext>
            </a:extLst>
          </p:cNvPr>
          <p:cNvSpPr>
            <a:spLocks noGrp="1"/>
          </p:cNvSpPr>
          <p:nvPr>
            <p:ph type="body" sz="quarter" idx="21" hasCustomPrompt="1"/>
          </p:nvPr>
        </p:nvSpPr>
        <p:spPr>
          <a:xfrm>
            <a:off x="1341684" y="3245677"/>
            <a:ext cx="2870506" cy="487977"/>
          </a:xfrm>
          <a:solidFill>
            <a:schemeClr val="tx2"/>
          </a:solidFill>
        </p:spPr>
        <p:txBody>
          <a:bodyPr anchor="ctr">
            <a:noAutofit/>
          </a:bodyPr>
          <a:lstStyle>
            <a:lvl1pPr algn="ctr">
              <a:defRPr sz="1400" b="1">
                <a:solidFill>
                  <a:schemeClr val="bg1"/>
                </a:solidFill>
              </a:defRPr>
            </a:lvl1pPr>
          </a:lstStyle>
          <a:p>
            <a:pPr lvl="0"/>
            <a:r>
              <a:rPr lang="fr-FR" dirty="0"/>
              <a:t>Lorem ipsum section</a:t>
            </a:r>
          </a:p>
        </p:txBody>
      </p:sp>
      <p:sp>
        <p:nvSpPr>
          <p:cNvPr id="10" name="Espace réservé du texte 8">
            <a:extLst>
              <a:ext uri="{FF2B5EF4-FFF2-40B4-BE49-F238E27FC236}">
                <a16:creationId xmlns:a16="http://schemas.microsoft.com/office/drawing/2014/main" id="{2EEF24B0-86DB-4133-A52A-91860B0B6B92}"/>
              </a:ext>
            </a:extLst>
          </p:cNvPr>
          <p:cNvSpPr>
            <a:spLocks noGrp="1"/>
          </p:cNvSpPr>
          <p:nvPr>
            <p:ph type="body" sz="quarter" idx="20" hasCustomPrompt="1"/>
          </p:nvPr>
        </p:nvSpPr>
        <p:spPr>
          <a:xfrm>
            <a:off x="4660747" y="2121872"/>
            <a:ext cx="2870506" cy="487977"/>
          </a:xfrm>
          <a:solidFill>
            <a:srgbClr val="EE0000"/>
          </a:solidFill>
        </p:spPr>
        <p:txBody>
          <a:bodyPr anchor="ctr">
            <a:noAutofit/>
          </a:bodyPr>
          <a:lstStyle>
            <a:lvl1pPr algn="ctr">
              <a:defRPr sz="1400" b="1">
                <a:solidFill>
                  <a:schemeClr val="bg1"/>
                </a:solidFill>
              </a:defRPr>
            </a:lvl1pPr>
          </a:lstStyle>
          <a:p>
            <a:pPr lvl="0"/>
            <a:r>
              <a:rPr lang="fr-FR" dirty="0"/>
              <a:t>Lorem ipsum </a:t>
            </a:r>
            <a:r>
              <a:rPr lang="fr-FR" dirty="0" err="1"/>
              <a:t>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13102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eu">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9B65AF-36E7-482B-ADC1-4A9F0CC50F0D}"/>
              </a:ext>
              <a:ext uri="{C183D7F6-B498-43B3-948B-1728B52AA6E4}">
                <adec:decorative xmlns:adec="http://schemas.microsoft.com/office/drawing/2017/decorative" val="1"/>
              </a:ext>
            </a:extLst>
          </p:cNvPr>
          <p:cNvSpPr/>
          <p:nvPr userDrawn="1"/>
        </p:nvSpPr>
        <p:spPr>
          <a:xfrm>
            <a:off x="12045950" y="5581650"/>
            <a:ext cx="146050" cy="69977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avec coins arrondis en haut 6">
            <a:extLst>
              <a:ext uri="{FF2B5EF4-FFF2-40B4-BE49-F238E27FC236}">
                <a16:creationId xmlns:a16="http://schemas.microsoft.com/office/drawing/2014/main" id="{38941DF2-25BF-4FD6-B3F5-AE4815C374FD}"/>
              </a:ext>
              <a:ext uri="{C183D7F6-B498-43B3-948B-1728B52AA6E4}">
                <adec:decorative xmlns:adec="http://schemas.microsoft.com/office/drawing/2017/decorative" val="1"/>
              </a:ext>
            </a:extLst>
          </p:cNvPr>
          <p:cNvSpPr/>
          <p:nvPr userDrawn="1"/>
        </p:nvSpPr>
        <p:spPr>
          <a:xfrm rot="16200000">
            <a:off x="10848342" y="5083807"/>
            <a:ext cx="699769" cy="1695452"/>
          </a:xfrm>
          <a:prstGeom prst="round2SameRect">
            <a:avLst>
              <a:gd name="adj1" fmla="val 21204"/>
              <a:gd name="adj2"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AAC22922-B217-4256-8895-4625512F93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6898" y="5675973"/>
            <a:ext cx="1295285" cy="422220"/>
          </a:xfrm>
          <a:prstGeom prst="rect">
            <a:avLst/>
          </a:prstGeom>
        </p:spPr>
      </p:pic>
    </p:spTree>
    <p:extLst>
      <p:ext uri="{BB962C8B-B14F-4D97-AF65-F5344CB8AC3E}">
        <p14:creationId xmlns:p14="http://schemas.microsoft.com/office/powerpoint/2010/main" val="6856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Thank you">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9B65AF-36E7-482B-ADC1-4A9F0CC50F0D}"/>
              </a:ext>
              <a:ext uri="{C183D7F6-B498-43B3-948B-1728B52AA6E4}">
                <adec:decorative xmlns:adec="http://schemas.microsoft.com/office/drawing/2017/decorative" val="1"/>
              </a:ext>
            </a:extLst>
          </p:cNvPr>
          <p:cNvSpPr/>
          <p:nvPr userDrawn="1"/>
        </p:nvSpPr>
        <p:spPr>
          <a:xfrm>
            <a:off x="12045950" y="5581650"/>
            <a:ext cx="146050" cy="69977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avec coins arrondis en haut 6">
            <a:extLst>
              <a:ext uri="{FF2B5EF4-FFF2-40B4-BE49-F238E27FC236}">
                <a16:creationId xmlns:a16="http://schemas.microsoft.com/office/drawing/2014/main" id="{38941DF2-25BF-4FD6-B3F5-AE4815C374FD}"/>
              </a:ext>
              <a:ext uri="{C183D7F6-B498-43B3-948B-1728B52AA6E4}">
                <adec:decorative xmlns:adec="http://schemas.microsoft.com/office/drawing/2017/decorative" val="1"/>
              </a:ext>
            </a:extLst>
          </p:cNvPr>
          <p:cNvSpPr/>
          <p:nvPr userDrawn="1"/>
        </p:nvSpPr>
        <p:spPr>
          <a:xfrm rot="16200000">
            <a:off x="10848342" y="5083807"/>
            <a:ext cx="699769" cy="1695452"/>
          </a:xfrm>
          <a:prstGeom prst="round2SameRect">
            <a:avLst>
              <a:gd name="adj1" fmla="val 21204"/>
              <a:gd name="adj2"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AAC22922-B217-4256-8895-4625512F93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6898" y="5675973"/>
            <a:ext cx="1295285" cy="422220"/>
          </a:xfrm>
          <a:prstGeom prst="rect">
            <a:avLst/>
          </a:prstGeom>
        </p:spPr>
      </p:pic>
      <p:pic>
        <p:nvPicPr>
          <p:cNvPr id="6" name="Graphique 5">
            <a:extLst>
              <a:ext uri="{FF2B5EF4-FFF2-40B4-BE49-F238E27FC236}">
                <a16:creationId xmlns:a16="http://schemas.microsoft.com/office/drawing/2014/main" id="{F83AA1CA-BE90-4BA3-A0E1-AFF80B7F70E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634539" y="3191791"/>
            <a:ext cx="2922923" cy="503445"/>
          </a:xfrm>
          <a:prstGeom prst="rect">
            <a:avLst/>
          </a:prstGeom>
        </p:spPr>
      </p:pic>
    </p:spTree>
    <p:extLst>
      <p:ext uri="{BB962C8B-B14F-4D97-AF65-F5344CB8AC3E}">
        <p14:creationId xmlns:p14="http://schemas.microsoft.com/office/powerpoint/2010/main" val="423868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act">
    <p:bg>
      <p:bgPr>
        <a:solidFill>
          <a:schemeClr val="tx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D6392CD-65B5-4861-9417-19D21F62A037}"/>
              </a:ext>
              <a:ext uri="{C183D7F6-B498-43B3-948B-1728B52AA6E4}">
                <adec:decorative xmlns:adec="http://schemas.microsoft.com/office/drawing/2017/decorative" val="1"/>
              </a:ext>
            </a:extLst>
          </p:cNvPr>
          <p:cNvSpPr/>
          <p:nvPr userDrawn="1"/>
        </p:nvSpPr>
        <p:spPr>
          <a:xfrm>
            <a:off x="0" y="-1"/>
            <a:ext cx="12192000" cy="1933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FD9B65AF-36E7-482B-ADC1-4A9F0CC50F0D}"/>
              </a:ext>
              <a:ext uri="{C183D7F6-B498-43B3-948B-1728B52AA6E4}">
                <adec:decorative xmlns:adec="http://schemas.microsoft.com/office/drawing/2017/decorative" val="1"/>
              </a:ext>
            </a:extLst>
          </p:cNvPr>
          <p:cNvSpPr/>
          <p:nvPr userDrawn="1"/>
        </p:nvSpPr>
        <p:spPr>
          <a:xfrm>
            <a:off x="12045950" y="5581650"/>
            <a:ext cx="146050" cy="69977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avec coins arrondis en haut 6">
            <a:extLst>
              <a:ext uri="{FF2B5EF4-FFF2-40B4-BE49-F238E27FC236}">
                <a16:creationId xmlns:a16="http://schemas.microsoft.com/office/drawing/2014/main" id="{38941DF2-25BF-4FD6-B3F5-AE4815C374FD}"/>
              </a:ext>
              <a:ext uri="{C183D7F6-B498-43B3-948B-1728B52AA6E4}">
                <adec:decorative xmlns:adec="http://schemas.microsoft.com/office/drawing/2017/decorative" val="1"/>
              </a:ext>
            </a:extLst>
          </p:cNvPr>
          <p:cNvSpPr/>
          <p:nvPr userDrawn="1"/>
        </p:nvSpPr>
        <p:spPr>
          <a:xfrm rot="16200000">
            <a:off x="10848342" y="5083807"/>
            <a:ext cx="699769" cy="1695452"/>
          </a:xfrm>
          <a:prstGeom prst="round2SameRect">
            <a:avLst>
              <a:gd name="adj1" fmla="val 21204"/>
              <a:gd name="adj2"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AAC22922-B217-4256-8895-4625512F93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6898" y="5675973"/>
            <a:ext cx="1295285" cy="422220"/>
          </a:xfrm>
          <a:prstGeom prst="rect">
            <a:avLst/>
          </a:prstGeom>
        </p:spPr>
      </p:pic>
      <p:sp>
        <p:nvSpPr>
          <p:cNvPr id="8" name="Rectangle 7">
            <a:extLst>
              <a:ext uri="{FF2B5EF4-FFF2-40B4-BE49-F238E27FC236}">
                <a16:creationId xmlns:a16="http://schemas.microsoft.com/office/drawing/2014/main" id="{721062A9-1E48-405B-AC89-4DD15363BF25}"/>
              </a:ext>
              <a:ext uri="{C183D7F6-B498-43B3-948B-1728B52AA6E4}">
                <adec:decorative xmlns:adec="http://schemas.microsoft.com/office/drawing/2017/decorative" val="1"/>
              </a:ext>
            </a:extLst>
          </p:cNvPr>
          <p:cNvSpPr/>
          <p:nvPr userDrawn="1"/>
        </p:nvSpPr>
        <p:spPr>
          <a:xfrm>
            <a:off x="909638" y="1933575"/>
            <a:ext cx="3081337" cy="144463"/>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2C20083C-3D5C-4C50-BD1F-C067BF625EFA}"/>
              </a:ext>
              <a:ext uri="{C183D7F6-B498-43B3-948B-1728B52AA6E4}">
                <adec:decorative xmlns:adec="http://schemas.microsoft.com/office/drawing/2017/decorative" val="1"/>
              </a:ext>
            </a:extLst>
          </p:cNvPr>
          <p:cNvSpPr/>
          <p:nvPr userDrawn="1"/>
        </p:nvSpPr>
        <p:spPr>
          <a:xfrm>
            <a:off x="4300538" y="1933575"/>
            <a:ext cx="3081337" cy="144463"/>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59A0CF89-C928-42BC-A641-43D6960737DA}"/>
              </a:ext>
              <a:ext uri="{C183D7F6-B498-43B3-948B-1728B52AA6E4}">
                <adec:decorative xmlns:adec="http://schemas.microsoft.com/office/drawing/2017/decorative" val="1"/>
              </a:ext>
            </a:extLst>
          </p:cNvPr>
          <p:cNvSpPr/>
          <p:nvPr userDrawn="1"/>
        </p:nvSpPr>
        <p:spPr>
          <a:xfrm>
            <a:off x="7691438" y="1933575"/>
            <a:ext cx="3081337" cy="144463"/>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6">
            <a:extLst>
              <a:ext uri="{FF2B5EF4-FFF2-40B4-BE49-F238E27FC236}">
                <a16:creationId xmlns:a16="http://schemas.microsoft.com/office/drawing/2014/main" id="{C1954307-1534-478B-94B8-FE9E1F84DE3F}"/>
              </a:ext>
            </a:extLst>
          </p:cNvPr>
          <p:cNvSpPr>
            <a:spLocks noGrp="1"/>
          </p:cNvSpPr>
          <p:nvPr>
            <p:ph type="body" sz="quarter" idx="14" hasCustomPrompt="1"/>
          </p:nvPr>
        </p:nvSpPr>
        <p:spPr>
          <a:xfrm>
            <a:off x="7691438" y="2078038"/>
            <a:ext cx="3081337" cy="1422057"/>
          </a:xfrm>
          <a:prstGeom prst="round2SameRect">
            <a:avLst>
              <a:gd name="adj1" fmla="val 0"/>
              <a:gd name="adj2" fmla="val 7079"/>
            </a:avLst>
          </a:prstGeom>
          <a:solidFill>
            <a:srgbClr val="F3EEF9"/>
          </a:solidFill>
        </p:spPr>
        <p:txBody>
          <a:bodyPr lIns="324000" tIns="432000">
            <a:noAutofit/>
          </a:bodyPr>
          <a:lstStyle>
            <a:lvl1pPr>
              <a:spcAft>
                <a:spcPts val="600"/>
              </a:spcAft>
              <a:defRPr sz="1600" b="1">
                <a:solidFill>
                  <a:schemeClr val="tx2"/>
                </a:solidFill>
              </a:defRPr>
            </a:lvl1pPr>
            <a:lvl2pPr marL="0" indent="0">
              <a:spcAft>
                <a:spcPts val="0"/>
              </a:spcAft>
              <a:buNone/>
              <a:defRPr sz="1400" b="0">
                <a:solidFill>
                  <a:schemeClr val="tx2"/>
                </a:solidFill>
              </a:defRPr>
            </a:lvl2pPr>
            <a:lvl3pPr marL="0" indent="0">
              <a:spcAft>
                <a:spcPts val="600"/>
              </a:spcAft>
              <a:buNone/>
              <a:defRPr sz="1600" b="1"/>
            </a:lvl3pPr>
          </a:lstStyle>
          <a:p>
            <a:pPr lvl="0"/>
            <a:r>
              <a:rPr lang="fr-FR" dirty="0"/>
              <a:t>Prénom Nom</a:t>
            </a:r>
          </a:p>
          <a:p>
            <a:pPr lvl="1"/>
            <a:r>
              <a:rPr lang="fr-FR" dirty="0"/>
              <a:t>Deuxième niveau</a:t>
            </a:r>
          </a:p>
        </p:txBody>
      </p:sp>
      <p:sp>
        <p:nvSpPr>
          <p:cNvPr id="11" name="Espace réservé du texte 6">
            <a:extLst>
              <a:ext uri="{FF2B5EF4-FFF2-40B4-BE49-F238E27FC236}">
                <a16:creationId xmlns:a16="http://schemas.microsoft.com/office/drawing/2014/main" id="{C3F5D30B-684A-44B7-B222-1EACC91C74F2}"/>
              </a:ext>
            </a:extLst>
          </p:cNvPr>
          <p:cNvSpPr>
            <a:spLocks noGrp="1"/>
          </p:cNvSpPr>
          <p:nvPr>
            <p:ph type="body" sz="quarter" idx="13" hasCustomPrompt="1"/>
          </p:nvPr>
        </p:nvSpPr>
        <p:spPr>
          <a:xfrm>
            <a:off x="4300538" y="2078038"/>
            <a:ext cx="3081337" cy="1422057"/>
          </a:xfrm>
          <a:prstGeom prst="round2SameRect">
            <a:avLst>
              <a:gd name="adj1" fmla="val 0"/>
              <a:gd name="adj2" fmla="val 7079"/>
            </a:avLst>
          </a:prstGeom>
          <a:solidFill>
            <a:srgbClr val="F3EEF9"/>
          </a:solidFill>
        </p:spPr>
        <p:txBody>
          <a:bodyPr lIns="324000" tIns="432000">
            <a:noAutofit/>
          </a:bodyPr>
          <a:lstStyle>
            <a:lvl1pPr>
              <a:spcAft>
                <a:spcPts val="600"/>
              </a:spcAft>
              <a:defRPr sz="1600" b="1">
                <a:solidFill>
                  <a:schemeClr val="tx2"/>
                </a:solidFill>
              </a:defRPr>
            </a:lvl1pPr>
            <a:lvl2pPr marL="0" indent="0">
              <a:spcAft>
                <a:spcPts val="0"/>
              </a:spcAft>
              <a:buNone/>
              <a:defRPr sz="1400" b="0">
                <a:solidFill>
                  <a:schemeClr val="tx2"/>
                </a:solidFill>
              </a:defRPr>
            </a:lvl2pPr>
            <a:lvl3pPr marL="0" indent="0">
              <a:spcAft>
                <a:spcPts val="600"/>
              </a:spcAft>
              <a:buNone/>
              <a:defRPr sz="1600" b="1"/>
            </a:lvl3pPr>
          </a:lstStyle>
          <a:p>
            <a:pPr lvl="0"/>
            <a:r>
              <a:rPr lang="fr-FR" dirty="0"/>
              <a:t>Prénom Nom</a:t>
            </a:r>
          </a:p>
          <a:p>
            <a:pPr lvl="1"/>
            <a:r>
              <a:rPr lang="fr-FR" dirty="0"/>
              <a:t>Deuxième niveau</a:t>
            </a:r>
          </a:p>
        </p:txBody>
      </p:sp>
      <p:sp>
        <p:nvSpPr>
          <p:cNvPr id="10" name="Espace réservé du texte 6">
            <a:extLst>
              <a:ext uri="{FF2B5EF4-FFF2-40B4-BE49-F238E27FC236}">
                <a16:creationId xmlns:a16="http://schemas.microsoft.com/office/drawing/2014/main" id="{F4458531-4DF4-4B04-8685-64A0979C1949}"/>
              </a:ext>
            </a:extLst>
          </p:cNvPr>
          <p:cNvSpPr>
            <a:spLocks noGrp="1"/>
          </p:cNvSpPr>
          <p:nvPr>
            <p:ph type="body" sz="quarter" idx="12" hasCustomPrompt="1"/>
          </p:nvPr>
        </p:nvSpPr>
        <p:spPr>
          <a:xfrm>
            <a:off x="909638" y="2078038"/>
            <a:ext cx="3081337" cy="1422057"/>
          </a:xfrm>
          <a:prstGeom prst="round2SameRect">
            <a:avLst>
              <a:gd name="adj1" fmla="val 0"/>
              <a:gd name="adj2" fmla="val 7079"/>
            </a:avLst>
          </a:prstGeom>
          <a:solidFill>
            <a:srgbClr val="F3EEF9"/>
          </a:solidFill>
        </p:spPr>
        <p:txBody>
          <a:bodyPr lIns="324000" tIns="432000">
            <a:noAutofit/>
          </a:bodyPr>
          <a:lstStyle>
            <a:lvl1pPr>
              <a:spcAft>
                <a:spcPts val="600"/>
              </a:spcAft>
              <a:defRPr sz="1600" b="1">
                <a:solidFill>
                  <a:schemeClr val="tx2"/>
                </a:solidFill>
              </a:defRPr>
            </a:lvl1pPr>
            <a:lvl2pPr marL="0" indent="0">
              <a:spcAft>
                <a:spcPts val="0"/>
              </a:spcAft>
              <a:buNone/>
              <a:defRPr sz="1400" b="0">
                <a:solidFill>
                  <a:schemeClr val="tx2"/>
                </a:solidFill>
              </a:defRPr>
            </a:lvl2pPr>
            <a:lvl3pPr marL="0" indent="0">
              <a:spcAft>
                <a:spcPts val="600"/>
              </a:spcAft>
              <a:buNone/>
              <a:defRPr sz="1600" b="1"/>
            </a:lvl3pPr>
          </a:lstStyle>
          <a:p>
            <a:pPr lvl="0"/>
            <a:r>
              <a:rPr lang="fr-FR" dirty="0"/>
              <a:t>Prénom Nom</a:t>
            </a:r>
          </a:p>
          <a:p>
            <a:pPr lvl="1"/>
            <a:r>
              <a:rPr lang="fr-FR" dirty="0"/>
              <a:t>Deuxième niveau</a:t>
            </a:r>
          </a:p>
        </p:txBody>
      </p:sp>
    </p:spTree>
    <p:extLst>
      <p:ext uri="{BB962C8B-B14F-4D97-AF65-F5344CB8AC3E}">
        <p14:creationId xmlns:p14="http://schemas.microsoft.com/office/powerpoint/2010/main" val="93829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Contac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9B65AF-36E7-482B-ADC1-4A9F0CC50F0D}"/>
              </a:ext>
              <a:ext uri="{C183D7F6-B498-43B3-948B-1728B52AA6E4}">
                <adec:decorative xmlns:adec="http://schemas.microsoft.com/office/drawing/2017/decorative" val="1"/>
              </a:ext>
            </a:extLst>
          </p:cNvPr>
          <p:cNvSpPr/>
          <p:nvPr userDrawn="1"/>
        </p:nvSpPr>
        <p:spPr>
          <a:xfrm>
            <a:off x="12045950" y="5581650"/>
            <a:ext cx="146050" cy="69977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avec coins arrondis en haut 6">
            <a:extLst>
              <a:ext uri="{FF2B5EF4-FFF2-40B4-BE49-F238E27FC236}">
                <a16:creationId xmlns:a16="http://schemas.microsoft.com/office/drawing/2014/main" id="{38941DF2-25BF-4FD6-B3F5-AE4815C374FD}"/>
              </a:ext>
              <a:ext uri="{C183D7F6-B498-43B3-948B-1728B52AA6E4}">
                <adec:decorative xmlns:adec="http://schemas.microsoft.com/office/drawing/2017/decorative" val="1"/>
              </a:ext>
            </a:extLst>
          </p:cNvPr>
          <p:cNvSpPr/>
          <p:nvPr userDrawn="1"/>
        </p:nvSpPr>
        <p:spPr>
          <a:xfrm rot="16200000">
            <a:off x="10848342" y="5083807"/>
            <a:ext cx="699769" cy="1695452"/>
          </a:xfrm>
          <a:prstGeom prst="round2SameRect">
            <a:avLst>
              <a:gd name="adj1" fmla="val 21204"/>
              <a:gd name="adj2"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AAC22922-B217-4256-8895-4625512F93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6898" y="5675973"/>
            <a:ext cx="1295285" cy="422220"/>
          </a:xfrm>
          <a:prstGeom prst="rect">
            <a:avLst/>
          </a:prstGeom>
        </p:spPr>
      </p:pic>
      <p:sp>
        <p:nvSpPr>
          <p:cNvPr id="10" name="Espace réservé du texte 6">
            <a:extLst>
              <a:ext uri="{FF2B5EF4-FFF2-40B4-BE49-F238E27FC236}">
                <a16:creationId xmlns:a16="http://schemas.microsoft.com/office/drawing/2014/main" id="{F4458531-4DF4-4B04-8685-64A0979C1949}"/>
              </a:ext>
            </a:extLst>
          </p:cNvPr>
          <p:cNvSpPr>
            <a:spLocks noGrp="1"/>
          </p:cNvSpPr>
          <p:nvPr>
            <p:ph type="body" sz="quarter" idx="12" hasCustomPrompt="1"/>
          </p:nvPr>
        </p:nvSpPr>
        <p:spPr>
          <a:xfrm>
            <a:off x="909637" y="4139269"/>
            <a:ext cx="4042800" cy="1422057"/>
          </a:xfrm>
          <a:prstGeom prst="rect">
            <a:avLst/>
          </a:prstGeom>
          <a:noFill/>
          <a:ln>
            <a:noFill/>
          </a:ln>
        </p:spPr>
        <p:txBody>
          <a:bodyPr lIns="36000" tIns="432000" rIns="36000" anchor="b">
            <a:noAutofit/>
          </a:bodyPr>
          <a:lstStyle>
            <a:lvl1pPr>
              <a:spcAft>
                <a:spcPts val="600"/>
              </a:spcAft>
              <a:defRPr sz="1400" b="0">
                <a:solidFill>
                  <a:schemeClr val="bg1"/>
                </a:solidFill>
              </a:defRPr>
            </a:lvl1pPr>
            <a:lvl2pPr marL="0" indent="0">
              <a:spcAft>
                <a:spcPts val="0"/>
              </a:spcAft>
              <a:buNone/>
              <a:defRPr sz="1400" b="0">
                <a:solidFill>
                  <a:schemeClr val="bg1"/>
                </a:solidFill>
              </a:defRPr>
            </a:lvl2pPr>
            <a:lvl3pPr marL="0" indent="0">
              <a:spcAft>
                <a:spcPts val="600"/>
              </a:spcAft>
              <a:buNone/>
              <a:defRPr sz="1600" b="1"/>
            </a:lvl3pPr>
          </a:lstStyle>
          <a:p>
            <a:pPr lvl="0"/>
            <a:r>
              <a:rPr lang="fr-FR" dirty="0"/>
              <a:t>Texte</a:t>
            </a:r>
          </a:p>
        </p:txBody>
      </p:sp>
    </p:spTree>
    <p:extLst>
      <p:ext uri="{BB962C8B-B14F-4D97-AF65-F5344CB8AC3E}">
        <p14:creationId xmlns:p14="http://schemas.microsoft.com/office/powerpoint/2010/main" val="2114352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302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hapters A">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6E7BA634-EC81-45D3-A0AA-D68275D57388}"/>
              </a:ext>
              <a:ext uri="{C183D7F6-B498-43B3-948B-1728B52AA6E4}">
                <adec:decorative xmlns:adec="http://schemas.microsoft.com/office/drawing/2017/decorative" val="1"/>
              </a:ext>
            </a:extLst>
          </p:cNvPr>
          <p:cNvSpPr/>
          <p:nvPr userDrawn="1"/>
        </p:nvSpPr>
        <p:spPr>
          <a:xfrm>
            <a:off x="4896817" y="-365760"/>
            <a:ext cx="216000" cy="2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F481AB69-359A-43A6-B547-D0397CE57A29}"/>
              </a:ext>
              <a:ext uri="{C183D7F6-B498-43B3-948B-1728B52AA6E4}">
                <adec:decorative xmlns:adec="http://schemas.microsoft.com/office/drawing/2017/decorative" val="1"/>
              </a:ext>
            </a:extLst>
          </p:cNvPr>
          <p:cNvSpPr/>
          <p:nvPr userDrawn="1"/>
        </p:nvSpPr>
        <p:spPr>
          <a:xfrm>
            <a:off x="5173233" y="-365760"/>
            <a:ext cx="216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B923D56D-1BD6-497E-AC1B-A5CC62B40AA0}"/>
              </a:ext>
              <a:ext uri="{C183D7F6-B498-43B3-948B-1728B52AA6E4}">
                <adec:decorative xmlns:adec="http://schemas.microsoft.com/office/drawing/2017/decorative" val="1"/>
              </a:ext>
            </a:extLst>
          </p:cNvPr>
          <p:cNvSpPr/>
          <p:nvPr userDrawn="1"/>
        </p:nvSpPr>
        <p:spPr>
          <a:xfrm>
            <a:off x="5449649" y="-365760"/>
            <a:ext cx="216000"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A5DB8FA6-B5F8-4567-A60C-40A07D8A9B59}"/>
              </a:ext>
              <a:ext uri="{C183D7F6-B498-43B3-948B-1728B52AA6E4}">
                <adec:decorative xmlns:adec="http://schemas.microsoft.com/office/drawing/2017/decorative" val="1"/>
              </a:ext>
            </a:extLst>
          </p:cNvPr>
          <p:cNvSpPr/>
          <p:nvPr userDrawn="1"/>
        </p:nvSpPr>
        <p:spPr>
          <a:xfrm>
            <a:off x="5726065" y="-365760"/>
            <a:ext cx="216000"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6A439B6E-2745-4D39-8CDF-F8AE80A157F9}"/>
              </a:ext>
              <a:ext uri="{C183D7F6-B498-43B3-948B-1728B52AA6E4}">
                <adec:decorative xmlns:adec="http://schemas.microsoft.com/office/drawing/2017/decorative" val="1"/>
              </a:ext>
            </a:extLst>
          </p:cNvPr>
          <p:cNvSpPr/>
          <p:nvPr userDrawn="1"/>
        </p:nvSpPr>
        <p:spPr>
          <a:xfrm>
            <a:off x="6002481" y="-365760"/>
            <a:ext cx="216000" cy="2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DEF8BACB-E580-4F6A-B133-397A1811E132}"/>
              </a:ext>
              <a:ext uri="{C183D7F6-B498-43B3-948B-1728B52AA6E4}">
                <adec:decorative xmlns:adec="http://schemas.microsoft.com/office/drawing/2017/decorative" val="1"/>
              </a:ext>
            </a:extLst>
          </p:cNvPr>
          <p:cNvSpPr/>
          <p:nvPr userDrawn="1"/>
        </p:nvSpPr>
        <p:spPr>
          <a:xfrm>
            <a:off x="6278897" y="-365760"/>
            <a:ext cx="216000" cy="2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839AF3D6-AD8B-4714-9B8B-330C241C94E1}"/>
              </a:ext>
              <a:ext uri="{C183D7F6-B498-43B3-948B-1728B52AA6E4}">
                <adec:decorative xmlns:adec="http://schemas.microsoft.com/office/drawing/2017/decorative" val="1"/>
              </a:ext>
            </a:extLst>
          </p:cNvPr>
          <p:cNvSpPr/>
          <p:nvPr userDrawn="1"/>
        </p:nvSpPr>
        <p:spPr>
          <a:xfrm>
            <a:off x="6555313" y="-365760"/>
            <a:ext cx="216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BCA5ECB5-18E8-4B27-AACA-ED4BBFB20F9A}"/>
              </a:ext>
              <a:ext uri="{C183D7F6-B498-43B3-948B-1728B52AA6E4}">
                <adec:decorative xmlns:adec="http://schemas.microsoft.com/office/drawing/2017/decorative" val="1"/>
              </a:ext>
            </a:extLst>
          </p:cNvPr>
          <p:cNvSpPr/>
          <p:nvPr userDrawn="1"/>
        </p:nvSpPr>
        <p:spPr>
          <a:xfrm>
            <a:off x="6831729" y="-365760"/>
            <a:ext cx="216000" cy="216000"/>
          </a:xfrm>
          <a:prstGeom prst="rect">
            <a:avLst/>
          </a:prstGeom>
          <a:solidFill>
            <a:srgbClr val="FCBD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C600E9F0-156A-4037-A17D-625443EC6506}"/>
              </a:ext>
              <a:ext uri="{C183D7F6-B498-43B3-948B-1728B52AA6E4}">
                <adec:decorative xmlns:adec="http://schemas.microsoft.com/office/drawing/2017/decorative" val="1"/>
              </a:ext>
            </a:extLst>
          </p:cNvPr>
          <p:cNvSpPr/>
          <p:nvPr userDrawn="1"/>
        </p:nvSpPr>
        <p:spPr>
          <a:xfrm>
            <a:off x="7108140" y="-365760"/>
            <a:ext cx="216000" cy="216000"/>
          </a:xfrm>
          <a:prstGeom prst="rect">
            <a:avLst/>
          </a:prstGeom>
          <a:solidFill>
            <a:srgbClr val="B28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4298AEAB-605C-470C-B37C-9A5ECEA2E9BD}"/>
              </a:ext>
              <a:ext uri="{C183D7F6-B498-43B3-948B-1728B52AA6E4}">
                <adec:decorative xmlns:adec="http://schemas.microsoft.com/office/drawing/2017/decorative" val="1"/>
              </a:ext>
            </a:extLst>
          </p:cNvPr>
          <p:cNvSpPr/>
          <p:nvPr userDrawn="1"/>
        </p:nvSpPr>
        <p:spPr>
          <a:xfrm>
            <a:off x="4620401" y="-365760"/>
            <a:ext cx="216000" cy="216000"/>
          </a:xfrm>
          <a:prstGeom prst="rect">
            <a:avLst/>
          </a:prstGeom>
          <a:solidFill>
            <a:srgbClr val="2A2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a:extLst>
              <a:ext uri="{FF2B5EF4-FFF2-40B4-BE49-F238E27FC236}">
                <a16:creationId xmlns:a16="http://schemas.microsoft.com/office/drawing/2014/main" id="{A5AD173E-4A57-4892-BDD6-BE229E6FC520}"/>
              </a:ext>
              <a:ext uri="{C183D7F6-B498-43B3-948B-1728B52AA6E4}">
                <adec:decorative xmlns:adec="http://schemas.microsoft.com/office/drawing/2017/decorative" val="1"/>
              </a:ext>
            </a:extLst>
          </p:cNvPr>
          <p:cNvSpPr/>
          <p:nvPr userDrawn="1"/>
        </p:nvSpPr>
        <p:spPr>
          <a:xfrm>
            <a:off x="4343985" y="-365760"/>
            <a:ext cx="216000" cy="21600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40">
            <a:extLst>
              <a:ext uri="{FF2B5EF4-FFF2-40B4-BE49-F238E27FC236}">
                <a16:creationId xmlns:a16="http://schemas.microsoft.com/office/drawing/2014/main" id="{F11E67DA-00A0-4F1A-B898-BB338E70DE2A}"/>
              </a:ext>
            </a:extLst>
          </p:cNvPr>
          <p:cNvSpPr>
            <a:spLocks noGrp="1"/>
          </p:cNvSpPr>
          <p:nvPr>
            <p:ph type="pic" sz="quarter" idx="64" hasCustomPrompt="1"/>
          </p:nvPr>
        </p:nvSpPr>
        <p:spPr>
          <a:xfrm>
            <a:off x="0" y="0"/>
            <a:ext cx="12192000" cy="6858000"/>
          </a:xfrm>
          <a:solidFill>
            <a:schemeClr val="tx2"/>
          </a:solidFill>
        </p:spPr>
        <p:txBody>
          <a:bodyPr>
            <a:noAutofit/>
          </a:bodyPr>
          <a:lstStyle>
            <a:lvl1pPr>
              <a:defRPr>
                <a:noFill/>
              </a:defRPr>
            </a:lvl1pPr>
          </a:lstStyle>
          <a:p>
            <a:r>
              <a:rPr lang="fr-FR" dirty="0"/>
              <a:t>6</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25" name="Espace réservé du texte 24">
            <a:extLst>
              <a:ext uri="{FF2B5EF4-FFF2-40B4-BE49-F238E27FC236}">
                <a16:creationId xmlns:a16="http://schemas.microsoft.com/office/drawing/2014/main" id="{D61D2F69-37BB-47BA-8265-CA2F040D7CF4}"/>
              </a:ext>
            </a:extLst>
          </p:cNvPr>
          <p:cNvSpPr>
            <a:spLocks noGrp="1"/>
          </p:cNvSpPr>
          <p:nvPr>
            <p:ph type="body" sz="quarter" idx="65" hasCustomPrompt="1"/>
          </p:nvPr>
        </p:nvSpPr>
        <p:spPr>
          <a:xfrm>
            <a:off x="442913" y="522514"/>
            <a:ext cx="8101012" cy="4792694"/>
          </a:xfrm>
          <a:custGeom>
            <a:avLst/>
            <a:gdLst>
              <a:gd name="connsiteX0" fmla="*/ 0 w 8101012"/>
              <a:gd name="connsiteY0" fmla="*/ 0 h 4792694"/>
              <a:gd name="connsiteX1" fmla="*/ 7673695 w 8101012"/>
              <a:gd name="connsiteY1" fmla="*/ 0 h 4792694"/>
              <a:gd name="connsiteX2" fmla="*/ 8101012 w 8101012"/>
              <a:gd name="connsiteY2" fmla="*/ 427317 h 4792694"/>
              <a:gd name="connsiteX3" fmla="*/ 8101012 w 8101012"/>
              <a:gd name="connsiteY3" fmla="*/ 4365377 h 4792694"/>
              <a:gd name="connsiteX4" fmla="*/ 7673695 w 8101012"/>
              <a:gd name="connsiteY4" fmla="*/ 4792694 h 4792694"/>
              <a:gd name="connsiteX5" fmla="*/ 0 w 8101012"/>
              <a:gd name="connsiteY5" fmla="*/ 4792694 h 479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1012" h="4792694">
                <a:moveTo>
                  <a:pt x="0" y="0"/>
                </a:moveTo>
                <a:lnTo>
                  <a:pt x="7673695" y="0"/>
                </a:lnTo>
                <a:cubicBezTo>
                  <a:pt x="7909696" y="0"/>
                  <a:pt x="8101012" y="191316"/>
                  <a:pt x="8101012" y="427317"/>
                </a:cubicBezTo>
                <a:lnTo>
                  <a:pt x="8101012" y="4365377"/>
                </a:lnTo>
                <a:cubicBezTo>
                  <a:pt x="8101012" y="4601378"/>
                  <a:pt x="7909696" y="4792694"/>
                  <a:pt x="7673695" y="4792694"/>
                </a:cubicBezTo>
                <a:lnTo>
                  <a:pt x="0" y="4792694"/>
                </a:lnTo>
                <a:close/>
              </a:path>
            </a:pathLst>
          </a:custGeom>
          <a:solidFill>
            <a:schemeClr val="bg1"/>
          </a:solidFill>
        </p:spPr>
        <p:txBody>
          <a:bodyPr wrap="square" lIns="468000" tIns="468000">
            <a:noAutofit/>
          </a:bodyPr>
          <a:lstStyle>
            <a:lvl1pPr>
              <a:defRPr sz="3000" b="1"/>
            </a:lvl1pPr>
            <a:lvl2pPr marL="0" indent="0">
              <a:buNone/>
              <a:defRPr sz="12200">
                <a:solidFill>
                  <a:schemeClr val="tx2"/>
                </a:solidFill>
              </a:defRPr>
            </a:lvl2pPr>
            <a:lvl3pPr marL="252000" indent="-252000">
              <a:buSzPct val="100000"/>
              <a:buFont typeface="+mj-lt"/>
              <a:buAutoNum type="alphaUcPeriod"/>
              <a:defRPr sz="1700"/>
            </a:lvl3pPr>
          </a:lstStyle>
          <a:p>
            <a:pPr lvl="0"/>
            <a:r>
              <a:rPr lang="fr-FR" dirty="0"/>
              <a:t>Lorem ipsum </a:t>
            </a:r>
            <a:r>
              <a:rPr lang="fr-FR" dirty="0" err="1"/>
              <a:t>dolor</a:t>
            </a:r>
            <a:br>
              <a:rPr lang="fr-FR" dirty="0"/>
            </a:br>
            <a:r>
              <a:rPr lang="fr-FR" dirty="0" err="1"/>
              <a:t>sit</a:t>
            </a:r>
            <a:r>
              <a:rPr lang="fr-FR" dirty="0"/>
              <a:t> </a:t>
            </a:r>
            <a:r>
              <a:rPr lang="fr-FR" dirty="0" err="1"/>
              <a:t>amet</a:t>
            </a:r>
            <a:endParaRPr lang="fr-FR" dirty="0"/>
          </a:p>
          <a:p>
            <a:pPr lvl="1"/>
            <a:r>
              <a:rPr lang="fr-FR" dirty="0"/>
              <a:t>00</a:t>
            </a:r>
          </a:p>
          <a:p>
            <a:pPr lvl="2"/>
            <a:r>
              <a:rPr lang="fr-FR" dirty="0"/>
              <a:t>Texte A</a:t>
            </a:r>
          </a:p>
          <a:p>
            <a:pPr lvl="2"/>
            <a:endParaRPr lang="fr-FR" dirty="0"/>
          </a:p>
        </p:txBody>
      </p:sp>
      <p:sp>
        <p:nvSpPr>
          <p:cNvPr id="9" name="Espace réservé du texte 8">
            <a:extLst>
              <a:ext uri="{FF2B5EF4-FFF2-40B4-BE49-F238E27FC236}">
                <a16:creationId xmlns:a16="http://schemas.microsoft.com/office/drawing/2014/main" id="{7E363F8D-EEA3-433B-A76A-F8A04A2C93FF}"/>
              </a:ext>
            </a:extLst>
          </p:cNvPr>
          <p:cNvSpPr>
            <a:spLocks noGrp="1"/>
          </p:cNvSpPr>
          <p:nvPr>
            <p:ph type="body" sz="quarter" idx="60"/>
          </p:nvPr>
        </p:nvSpPr>
        <p:spPr>
          <a:xfrm>
            <a:off x="0" y="522514"/>
            <a:ext cx="442913" cy="4792694"/>
          </a:xfrm>
          <a:custGeom>
            <a:avLst/>
            <a:gdLst>
              <a:gd name="connsiteX0" fmla="*/ 0 w 2550281"/>
              <a:gd name="connsiteY0" fmla="*/ 0 h 369833"/>
              <a:gd name="connsiteX1" fmla="*/ 2550281 w 2550281"/>
              <a:gd name="connsiteY1" fmla="*/ 0 h 369833"/>
              <a:gd name="connsiteX2" fmla="*/ 2550281 w 2550281"/>
              <a:gd name="connsiteY2" fmla="*/ 369833 h 369833"/>
              <a:gd name="connsiteX3" fmla="*/ 0 w 2550281"/>
              <a:gd name="connsiteY3" fmla="*/ 369833 h 369833"/>
            </a:gdLst>
            <a:ahLst/>
            <a:cxnLst>
              <a:cxn ang="0">
                <a:pos x="connsiteX0" y="connsiteY0"/>
              </a:cxn>
              <a:cxn ang="0">
                <a:pos x="connsiteX1" y="connsiteY1"/>
              </a:cxn>
              <a:cxn ang="0">
                <a:pos x="connsiteX2" y="connsiteY2"/>
              </a:cxn>
              <a:cxn ang="0">
                <a:pos x="connsiteX3" y="connsiteY3"/>
              </a:cxn>
            </a:cxnLst>
            <a:rect l="l" t="t" r="r" b="b"/>
            <a:pathLst>
              <a:path w="2550281" h="369833">
                <a:moveTo>
                  <a:pt x="0" y="0"/>
                </a:moveTo>
                <a:lnTo>
                  <a:pt x="2550281" y="0"/>
                </a:lnTo>
                <a:lnTo>
                  <a:pt x="2550281" y="369833"/>
                </a:lnTo>
                <a:lnTo>
                  <a:pt x="0" y="369833"/>
                </a:lnTo>
                <a:close/>
              </a:path>
            </a:pathLst>
          </a:custGeom>
          <a:solidFill>
            <a:srgbClr val="EE0000"/>
          </a:solidFill>
        </p:spPr>
        <p:txBody>
          <a:bodyPr wrap="square">
            <a:noAutofit/>
          </a:bodyPr>
          <a:lstStyle>
            <a:lvl1pPr>
              <a:defRPr sz="100">
                <a:noFill/>
              </a:defRPr>
            </a:lvl1pPr>
          </a:lstStyle>
          <a:p>
            <a:pPr lvl="0"/>
            <a:r>
              <a:rPr lang="sv-SE"/>
              <a:t>Klicka här för att ändra format på bakgrundstexten</a:t>
            </a:r>
          </a:p>
        </p:txBody>
      </p:sp>
      <p:sp>
        <p:nvSpPr>
          <p:cNvPr id="27" name="Espace réservé du texte 26">
            <a:extLst>
              <a:ext uri="{FF2B5EF4-FFF2-40B4-BE49-F238E27FC236}">
                <a16:creationId xmlns:a16="http://schemas.microsoft.com/office/drawing/2014/main" id="{C16C3C58-3A02-483B-8729-F6F5F6328C4F}"/>
              </a:ext>
            </a:extLst>
          </p:cNvPr>
          <p:cNvSpPr>
            <a:spLocks noGrp="1" noChangeAspect="1"/>
          </p:cNvSpPr>
          <p:nvPr>
            <p:ph type="body" sz="quarter" idx="62"/>
          </p:nvPr>
        </p:nvSpPr>
        <p:spPr>
          <a:xfrm>
            <a:off x="6827104" y="4488151"/>
            <a:ext cx="1289192" cy="416165"/>
          </a:xfrm>
          <a:custGeom>
            <a:avLst/>
            <a:gdLst>
              <a:gd name="connsiteX0" fmla="*/ 444232 w 1715914"/>
              <a:gd name="connsiteY0" fmla="*/ 344613 h 553915"/>
              <a:gd name="connsiteX1" fmla="*/ 346657 w 1715914"/>
              <a:gd name="connsiteY1" fmla="*/ 426185 h 553915"/>
              <a:gd name="connsiteX2" fmla="*/ 403693 w 1715914"/>
              <a:gd name="connsiteY2" fmla="*/ 505709 h 553915"/>
              <a:gd name="connsiteX3" fmla="*/ 500782 w 1715914"/>
              <a:gd name="connsiteY3" fmla="*/ 426185 h 553915"/>
              <a:gd name="connsiteX4" fmla="*/ 444232 w 1715914"/>
              <a:gd name="connsiteY4" fmla="*/ 344613 h 553915"/>
              <a:gd name="connsiteX5" fmla="*/ 1589924 w 1715914"/>
              <a:gd name="connsiteY5" fmla="*/ 344003 h 553915"/>
              <a:gd name="connsiteX6" fmla="*/ 1490874 w 1715914"/>
              <a:gd name="connsiteY6" fmla="*/ 426890 h 553915"/>
              <a:gd name="connsiteX7" fmla="*/ 1548719 w 1715914"/>
              <a:gd name="connsiteY7" fmla="*/ 507738 h 553915"/>
              <a:gd name="connsiteX8" fmla="*/ 1647341 w 1715914"/>
              <a:gd name="connsiteY8" fmla="*/ 426890 h 553915"/>
              <a:gd name="connsiteX9" fmla="*/ 1589924 w 1715914"/>
              <a:gd name="connsiteY9" fmla="*/ 344003 h 553915"/>
              <a:gd name="connsiteX10" fmla="*/ 757422 w 1715914"/>
              <a:gd name="connsiteY10" fmla="*/ 341312 h 553915"/>
              <a:gd name="connsiteX11" fmla="*/ 659273 w 1715914"/>
              <a:gd name="connsiteY11" fmla="*/ 420602 h 553915"/>
              <a:gd name="connsiteX12" fmla="*/ 716194 w 1715914"/>
              <a:gd name="connsiteY12" fmla="*/ 501965 h 553915"/>
              <a:gd name="connsiteX13" fmla="*/ 795290 w 1715914"/>
              <a:gd name="connsiteY13" fmla="*/ 437671 h 553915"/>
              <a:gd name="connsiteX14" fmla="*/ 814311 w 1715914"/>
              <a:gd name="connsiteY14" fmla="*/ 342564 h 553915"/>
              <a:gd name="connsiteX15" fmla="*/ 757422 w 1715914"/>
              <a:gd name="connsiteY15" fmla="*/ 341312 h 553915"/>
              <a:gd name="connsiteX16" fmla="*/ 1051061 w 1715914"/>
              <a:gd name="connsiteY16" fmla="*/ 340279 h 553915"/>
              <a:gd name="connsiteX17" fmla="*/ 954744 w 1715914"/>
              <a:gd name="connsiteY17" fmla="*/ 405430 h 553915"/>
              <a:gd name="connsiteX18" fmla="*/ 1092066 w 1715914"/>
              <a:gd name="connsiteY18" fmla="*/ 368311 h 553915"/>
              <a:gd name="connsiteX19" fmla="*/ 1051061 w 1715914"/>
              <a:gd name="connsiteY19" fmla="*/ 340279 h 553915"/>
              <a:gd name="connsiteX20" fmla="*/ 185662 w 1715914"/>
              <a:gd name="connsiteY20" fmla="*/ 307089 h 553915"/>
              <a:gd name="connsiteX21" fmla="*/ 283778 w 1715914"/>
              <a:gd name="connsiteY21" fmla="*/ 313514 h 553915"/>
              <a:gd name="connsiteX22" fmla="*/ 271843 w 1715914"/>
              <a:gd name="connsiteY22" fmla="*/ 346604 h 553915"/>
              <a:gd name="connsiteX23" fmla="*/ 112690 w 1715914"/>
              <a:gd name="connsiteY23" fmla="*/ 374760 h 553915"/>
              <a:gd name="connsiteX24" fmla="*/ 249897 w 1715914"/>
              <a:gd name="connsiteY24" fmla="*/ 459914 h 553915"/>
              <a:gd name="connsiteX25" fmla="*/ 0 w 1715914"/>
              <a:gd name="connsiteY25" fmla="*/ 535094 h 553915"/>
              <a:gd name="connsiteX26" fmla="*/ 8839 w 1715914"/>
              <a:gd name="connsiteY26" fmla="*/ 500385 h 553915"/>
              <a:gd name="connsiteX27" fmla="*/ 183670 w 1715914"/>
              <a:gd name="connsiteY27" fmla="*/ 468448 h 553915"/>
              <a:gd name="connsiteX28" fmla="*/ 46720 w 1715914"/>
              <a:gd name="connsiteY28" fmla="*/ 383628 h 553915"/>
              <a:gd name="connsiteX29" fmla="*/ 185662 w 1715914"/>
              <a:gd name="connsiteY29" fmla="*/ 307089 h 553915"/>
              <a:gd name="connsiteX30" fmla="*/ 1161280 w 1715914"/>
              <a:gd name="connsiteY30" fmla="*/ 306891 h 553915"/>
              <a:gd name="connsiteX31" fmla="*/ 1215144 w 1715914"/>
              <a:gd name="connsiteY31" fmla="*/ 306891 h 553915"/>
              <a:gd name="connsiteX32" fmla="*/ 1426980 w 1715914"/>
              <a:gd name="connsiteY32" fmla="*/ 546607 h 553915"/>
              <a:gd name="connsiteX33" fmla="*/ 1353571 w 1715914"/>
              <a:gd name="connsiteY33" fmla="*/ 546607 h 553915"/>
              <a:gd name="connsiteX34" fmla="*/ 1161280 w 1715914"/>
              <a:gd name="connsiteY34" fmla="*/ 306891 h 553915"/>
              <a:gd name="connsiteX35" fmla="*/ 451690 w 1715914"/>
              <a:gd name="connsiteY35" fmla="*/ 304551 h 553915"/>
              <a:gd name="connsiteX36" fmla="*/ 564847 w 1715914"/>
              <a:gd name="connsiteY36" fmla="*/ 426185 h 553915"/>
              <a:gd name="connsiteX37" fmla="*/ 395826 w 1715914"/>
              <a:gd name="connsiteY37" fmla="*/ 547829 h 553915"/>
              <a:gd name="connsiteX38" fmla="*/ 282735 w 1715914"/>
              <a:gd name="connsiteY38" fmla="*/ 426185 h 553915"/>
              <a:gd name="connsiteX39" fmla="*/ 451690 w 1715914"/>
              <a:gd name="connsiteY39" fmla="*/ 304551 h 553915"/>
              <a:gd name="connsiteX40" fmla="*/ 1056804 w 1715914"/>
              <a:gd name="connsiteY40" fmla="*/ 304236 h 553915"/>
              <a:gd name="connsiteX41" fmla="*/ 1149092 w 1715914"/>
              <a:gd name="connsiteY41" fmla="*/ 365682 h 553915"/>
              <a:gd name="connsiteX42" fmla="*/ 946533 w 1715914"/>
              <a:gd name="connsiteY42" fmla="*/ 440311 h 553915"/>
              <a:gd name="connsiteX43" fmla="*/ 946105 w 1715914"/>
              <a:gd name="connsiteY43" fmla="*/ 449483 h 553915"/>
              <a:gd name="connsiteX44" fmla="*/ 1105925 w 1715914"/>
              <a:gd name="connsiteY44" fmla="*/ 526112 h 553915"/>
              <a:gd name="connsiteX45" fmla="*/ 1011923 w 1715914"/>
              <a:gd name="connsiteY45" fmla="*/ 553915 h 553915"/>
              <a:gd name="connsiteX46" fmla="*/ 885335 w 1715914"/>
              <a:gd name="connsiteY46" fmla="*/ 455179 h 553915"/>
              <a:gd name="connsiteX47" fmla="*/ 1056804 w 1715914"/>
              <a:gd name="connsiteY47" fmla="*/ 304236 h 553915"/>
              <a:gd name="connsiteX48" fmla="*/ 1597430 w 1715914"/>
              <a:gd name="connsiteY48" fmla="*/ 303427 h 553915"/>
              <a:gd name="connsiteX49" fmla="*/ 1712445 w 1715914"/>
              <a:gd name="connsiteY49" fmla="*/ 426890 h 553915"/>
              <a:gd name="connsiteX50" fmla="*/ 1540718 w 1715914"/>
              <a:gd name="connsiteY50" fmla="*/ 550524 h 553915"/>
              <a:gd name="connsiteX51" fmla="*/ 1425742 w 1715914"/>
              <a:gd name="connsiteY51" fmla="*/ 426890 h 553915"/>
              <a:gd name="connsiteX52" fmla="*/ 1597430 w 1715914"/>
              <a:gd name="connsiteY52" fmla="*/ 303427 h 553915"/>
              <a:gd name="connsiteX53" fmla="*/ 900017 w 1715914"/>
              <a:gd name="connsiteY53" fmla="*/ 206623 h 553915"/>
              <a:gd name="connsiteX54" fmla="*/ 857507 w 1715914"/>
              <a:gd name="connsiteY54" fmla="*/ 429737 h 553915"/>
              <a:gd name="connsiteX55" fmla="*/ 711270 w 1715914"/>
              <a:gd name="connsiteY55" fmla="*/ 545122 h 553915"/>
              <a:gd name="connsiteX56" fmla="*/ 597294 w 1715914"/>
              <a:gd name="connsiteY56" fmla="*/ 416506 h 553915"/>
              <a:gd name="connsiteX57" fmla="*/ 768639 w 1715914"/>
              <a:gd name="connsiteY57" fmla="*/ 301902 h 553915"/>
              <a:gd name="connsiteX58" fmla="*/ 823789 w 1715914"/>
              <a:gd name="connsiteY58" fmla="*/ 303435 h 553915"/>
              <a:gd name="connsiteX59" fmla="*/ 842153 w 1715914"/>
              <a:gd name="connsiteY59" fmla="*/ 210309 h 553915"/>
              <a:gd name="connsiteX60" fmla="*/ 1537931 w 1715914"/>
              <a:gd name="connsiteY60" fmla="*/ 0 h 553915"/>
              <a:gd name="connsiteX61" fmla="*/ 1547571 w 1715914"/>
              <a:gd name="connsiteY61" fmla="*/ 71590 h 553915"/>
              <a:gd name="connsiteX62" fmla="*/ 1616446 w 1715914"/>
              <a:gd name="connsiteY62" fmla="*/ 47472 h 553915"/>
              <a:gd name="connsiteX63" fmla="*/ 1568326 w 1715914"/>
              <a:gd name="connsiteY63" fmla="*/ 109185 h 553915"/>
              <a:gd name="connsiteX64" fmla="*/ 1620475 w 1715914"/>
              <a:gd name="connsiteY64" fmla="*/ 149628 h 553915"/>
              <a:gd name="connsiteX65" fmla="*/ 1550838 w 1715914"/>
              <a:gd name="connsiteY65" fmla="*/ 154962 h 553915"/>
              <a:gd name="connsiteX66" fmla="*/ 1547037 w 1715914"/>
              <a:gd name="connsiteY66" fmla="*/ 229352 h 553915"/>
              <a:gd name="connsiteX67" fmla="*/ 1508299 w 1715914"/>
              <a:gd name="connsiteY67" fmla="*/ 174412 h 553915"/>
              <a:gd name="connsiteX68" fmla="*/ 1451378 w 1715914"/>
              <a:gd name="connsiteY68" fmla="*/ 226895 h 553915"/>
              <a:gd name="connsiteX69" fmla="*/ 1472685 w 1715914"/>
              <a:gd name="connsiteY69" fmla="*/ 152962 h 553915"/>
              <a:gd name="connsiteX70" fmla="*/ 1405591 w 1715914"/>
              <a:gd name="connsiteY70" fmla="*/ 143770 h 553915"/>
              <a:gd name="connsiteX71" fmla="*/ 1470951 w 1715914"/>
              <a:gd name="connsiteY71" fmla="*/ 106642 h 553915"/>
              <a:gd name="connsiteX72" fmla="*/ 1444129 w 1715914"/>
              <a:gd name="connsiteY72" fmla="*/ 42910 h 553915"/>
              <a:gd name="connsiteX73" fmla="*/ 1504213 w 1715914"/>
              <a:gd name="connsiteY73" fmla="*/ 70370 h 553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15914" h="553915">
                <a:moveTo>
                  <a:pt x="444232" y="344613"/>
                </a:moveTo>
                <a:cubicBezTo>
                  <a:pt x="398169" y="344613"/>
                  <a:pt x="358983" y="377360"/>
                  <a:pt x="346657" y="426185"/>
                </a:cubicBezTo>
                <a:cubicBezTo>
                  <a:pt x="333761" y="477725"/>
                  <a:pt x="355487" y="505709"/>
                  <a:pt x="403693" y="505709"/>
                </a:cubicBezTo>
                <a:cubicBezTo>
                  <a:pt x="449832" y="505709"/>
                  <a:pt x="488532" y="475067"/>
                  <a:pt x="500782" y="426185"/>
                </a:cubicBezTo>
                <a:cubicBezTo>
                  <a:pt x="513040" y="377360"/>
                  <a:pt x="490323" y="344613"/>
                  <a:pt x="444232" y="344613"/>
                </a:cubicBezTo>
                <a:close/>
                <a:moveTo>
                  <a:pt x="1589924" y="344003"/>
                </a:moveTo>
                <a:cubicBezTo>
                  <a:pt x="1543109" y="344003"/>
                  <a:pt x="1503276" y="377350"/>
                  <a:pt x="1490874" y="426890"/>
                </a:cubicBezTo>
                <a:cubicBezTo>
                  <a:pt x="1477672" y="479268"/>
                  <a:pt x="1499723" y="507738"/>
                  <a:pt x="1548719" y="507738"/>
                </a:cubicBezTo>
                <a:cubicBezTo>
                  <a:pt x="1595601" y="507738"/>
                  <a:pt x="1634854" y="476563"/>
                  <a:pt x="1647341" y="426890"/>
                </a:cubicBezTo>
                <a:cubicBezTo>
                  <a:pt x="1659819" y="377350"/>
                  <a:pt x="1636730" y="344003"/>
                  <a:pt x="1589924" y="344003"/>
                </a:cubicBezTo>
                <a:close/>
                <a:moveTo>
                  <a:pt x="757422" y="341312"/>
                </a:moveTo>
                <a:cubicBezTo>
                  <a:pt x="706093" y="346145"/>
                  <a:pt x="671925" y="370067"/>
                  <a:pt x="659273" y="420602"/>
                </a:cubicBezTo>
                <a:cubicBezTo>
                  <a:pt x="647348" y="468199"/>
                  <a:pt x="661692" y="501965"/>
                  <a:pt x="716194" y="501965"/>
                </a:cubicBezTo>
                <a:cubicBezTo>
                  <a:pt x="763610" y="501965"/>
                  <a:pt x="786870" y="476285"/>
                  <a:pt x="795290" y="437671"/>
                </a:cubicBezTo>
                <a:lnTo>
                  <a:pt x="814311" y="342564"/>
                </a:lnTo>
                <a:cubicBezTo>
                  <a:pt x="793549" y="340212"/>
                  <a:pt x="774532" y="339701"/>
                  <a:pt x="757422" y="341312"/>
                </a:cubicBezTo>
                <a:close/>
                <a:moveTo>
                  <a:pt x="1051061" y="340279"/>
                </a:moveTo>
                <a:cubicBezTo>
                  <a:pt x="1002893" y="340279"/>
                  <a:pt x="969508" y="368825"/>
                  <a:pt x="954744" y="405430"/>
                </a:cubicBezTo>
                <a:cubicBezTo>
                  <a:pt x="996825" y="414022"/>
                  <a:pt x="1092066" y="417203"/>
                  <a:pt x="1092066" y="368311"/>
                </a:cubicBezTo>
                <a:cubicBezTo>
                  <a:pt x="1092066" y="349899"/>
                  <a:pt x="1077617" y="340279"/>
                  <a:pt x="1051061" y="340279"/>
                </a:cubicBezTo>
                <a:close/>
                <a:moveTo>
                  <a:pt x="185662" y="307089"/>
                </a:moveTo>
                <a:cubicBezTo>
                  <a:pt x="214517" y="306162"/>
                  <a:pt x="247378" y="308169"/>
                  <a:pt x="283778" y="313514"/>
                </a:cubicBezTo>
                <a:lnTo>
                  <a:pt x="271843" y="346604"/>
                </a:lnTo>
                <a:cubicBezTo>
                  <a:pt x="186918" y="338908"/>
                  <a:pt x="113899" y="345985"/>
                  <a:pt x="112690" y="374760"/>
                </a:cubicBezTo>
                <a:cubicBezTo>
                  <a:pt x="110899" y="418042"/>
                  <a:pt x="252641" y="380256"/>
                  <a:pt x="249897" y="459914"/>
                </a:cubicBezTo>
                <a:cubicBezTo>
                  <a:pt x="245916" y="576900"/>
                  <a:pt x="48834" y="550001"/>
                  <a:pt x="0" y="535094"/>
                </a:cubicBezTo>
                <a:lnTo>
                  <a:pt x="8839" y="500385"/>
                </a:lnTo>
                <a:cubicBezTo>
                  <a:pt x="92973" y="513749"/>
                  <a:pt x="181708" y="514835"/>
                  <a:pt x="183670" y="468448"/>
                </a:cubicBezTo>
                <a:cubicBezTo>
                  <a:pt x="185747" y="419166"/>
                  <a:pt x="43348" y="463466"/>
                  <a:pt x="46720" y="383628"/>
                </a:cubicBezTo>
                <a:cubicBezTo>
                  <a:pt x="48584" y="339044"/>
                  <a:pt x="99098" y="309869"/>
                  <a:pt x="185662" y="307089"/>
                </a:cubicBezTo>
                <a:close/>
                <a:moveTo>
                  <a:pt x="1161280" y="306891"/>
                </a:moveTo>
                <a:lnTo>
                  <a:pt x="1215144" y="306891"/>
                </a:lnTo>
                <a:cubicBezTo>
                  <a:pt x="1274590" y="388959"/>
                  <a:pt x="1426980" y="546607"/>
                  <a:pt x="1426980" y="546607"/>
                </a:cubicBezTo>
                <a:lnTo>
                  <a:pt x="1353571" y="546607"/>
                </a:lnTo>
                <a:cubicBezTo>
                  <a:pt x="1309099" y="504773"/>
                  <a:pt x="1223936" y="408618"/>
                  <a:pt x="1161280" y="306891"/>
                </a:cubicBezTo>
                <a:close/>
                <a:moveTo>
                  <a:pt x="451690" y="304551"/>
                </a:moveTo>
                <a:cubicBezTo>
                  <a:pt x="536100" y="304551"/>
                  <a:pt x="581496" y="353462"/>
                  <a:pt x="564847" y="426185"/>
                </a:cubicBezTo>
                <a:cubicBezTo>
                  <a:pt x="548159" y="499080"/>
                  <a:pt x="480255" y="547829"/>
                  <a:pt x="395826" y="547829"/>
                </a:cubicBezTo>
                <a:cubicBezTo>
                  <a:pt x="311405" y="547829"/>
                  <a:pt x="265943" y="499080"/>
                  <a:pt x="282735" y="426185"/>
                </a:cubicBezTo>
                <a:cubicBezTo>
                  <a:pt x="299328" y="353462"/>
                  <a:pt x="367260" y="304551"/>
                  <a:pt x="451690" y="304551"/>
                </a:cubicBezTo>
                <a:close/>
                <a:moveTo>
                  <a:pt x="1056804" y="304236"/>
                </a:moveTo>
                <a:cubicBezTo>
                  <a:pt x="1120870" y="304236"/>
                  <a:pt x="1149092" y="330259"/>
                  <a:pt x="1149092" y="365682"/>
                </a:cubicBezTo>
                <a:cubicBezTo>
                  <a:pt x="1149092" y="436034"/>
                  <a:pt x="1044317" y="460627"/>
                  <a:pt x="946533" y="440311"/>
                </a:cubicBezTo>
                <a:cubicBezTo>
                  <a:pt x="946295" y="443292"/>
                  <a:pt x="946105" y="446445"/>
                  <a:pt x="946105" y="449483"/>
                </a:cubicBezTo>
                <a:cubicBezTo>
                  <a:pt x="946105" y="526112"/>
                  <a:pt x="1034259" y="533808"/>
                  <a:pt x="1105925" y="526112"/>
                </a:cubicBezTo>
                <a:cubicBezTo>
                  <a:pt x="1105925" y="526112"/>
                  <a:pt x="1068292" y="553915"/>
                  <a:pt x="1011923" y="553915"/>
                </a:cubicBezTo>
                <a:cubicBezTo>
                  <a:pt x="930141" y="553915"/>
                  <a:pt x="885335" y="509129"/>
                  <a:pt x="885335" y="455179"/>
                </a:cubicBezTo>
                <a:cubicBezTo>
                  <a:pt x="885335" y="371635"/>
                  <a:pt x="952896" y="304236"/>
                  <a:pt x="1056804" y="304236"/>
                </a:cubicBezTo>
                <a:close/>
                <a:moveTo>
                  <a:pt x="1597430" y="303427"/>
                </a:moveTo>
                <a:cubicBezTo>
                  <a:pt x="1683184" y="303427"/>
                  <a:pt x="1729390" y="352995"/>
                  <a:pt x="1712445" y="426890"/>
                </a:cubicBezTo>
                <a:cubicBezTo>
                  <a:pt x="1695404" y="500871"/>
                  <a:pt x="1626481" y="550524"/>
                  <a:pt x="1540718" y="550524"/>
                </a:cubicBezTo>
                <a:cubicBezTo>
                  <a:pt x="1454946" y="550524"/>
                  <a:pt x="1408778" y="500871"/>
                  <a:pt x="1425742" y="426890"/>
                </a:cubicBezTo>
                <a:cubicBezTo>
                  <a:pt x="1442744" y="352995"/>
                  <a:pt x="1511705" y="303427"/>
                  <a:pt x="1597430" y="303427"/>
                </a:cubicBezTo>
                <a:close/>
                <a:moveTo>
                  <a:pt x="900017" y="206623"/>
                </a:moveTo>
                <a:lnTo>
                  <a:pt x="857507" y="429737"/>
                </a:lnTo>
                <a:cubicBezTo>
                  <a:pt x="843201" y="497250"/>
                  <a:pt x="803186" y="545122"/>
                  <a:pt x="711270" y="545122"/>
                </a:cubicBezTo>
                <a:cubicBezTo>
                  <a:pt x="621525" y="545122"/>
                  <a:pt x="580368" y="488963"/>
                  <a:pt x="597294" y="416506"/>
                </a:cubicBezTo>
                <a:cubicBezTo>
                  <a:pt x="616067" y="336115"/>
                  <a:pt x="687219" y="301902"/>
                  <a:pt x="768639" y="301902"/>
                </a:cubicBezTo>
                <a:cubicBezTo>
                  <a:pt x="794690" y="301902"/>
                  <a:pt x="801662" y="302587"/>
                  <a:pt x="823789" y="303435"/>
                </a:cubicBezTo>
                <a:lnTo>
                  <a:pt x="842153" y="210309"/>
                </a:lnTo>
                <a:close/>
                <a:moveTo>
                  <a:pt x="1537931" y="0"/>
                </a:moveTo>
                <a:lnTo>
                  <a:pt x="1547571" y="71590"/>
                </a:lnTo>
                <a:lnTo>
                  <a:pt x="1616446" y="47472"/>
                </a:lnTo>
                <a:lnTo>
                  <a:pt x="1568326" y="109185"/>
                </a:lnTo>
                <a:lnTo>
                  <a:pt x="1620475" y="149628"/>
                </a:lnTo>
                <a:lnTo>
                  <a:pt x="1550838" y="154962"/>
                </a:lnTo>
                <a:lnTo>
                  <a:pt x="1547037" y="229352"/>
                </a:lnTo>
                <a:lnTo>
                  <a:pt x="1508299" y="174412"/>
                </a:lnTo>
                <a:lnTo>
                  <a:pt x="1451378" y="226895"/>
                </a:lnTo>
                <a:lnTo>
                  <a:pt x="1472685" y="152962"/>
                </a:lnTo>
                <a:lnTo>
                  <a:pt x="1405591" y="143770"/>
                </a:lnTo>
                <a:lnTo>
                  <a:pt x="1470951" y="106642"/>
                </a:lnTo>
                <a:lnTo>
                  <a:pt x="1444129" y="42910"/>
                </a:lnTo>
                <a:lnTo>
                  <a:pt x="1504213" y="70370"/>
                </a:lnTo>
                <a:close/>
              </a:path>
            </a:pathLst>
          </a:custGeom>
          <a:solidFill>
            <a:schemeClr val="tx2"/>
          </a:solidFill>
        </p:spPr>
        <p:txBody>
          <a:bodyPr wrap="square">
            <a:noAutofit/>
          </a:bodyPr>
          <a:lstStyle>
            <a:lvl1pPr>
              <a:defRPr>
                <a:noFill/>
              </a:defRPr>
            </a:lvl1pPr>
          </a:lstStyle>
          <a:p>
            <a:pPr lvl="0"/>
            <a:r>
              <a:rPr lang="sv-SE"/>
              <a:t>Klicka här för att ändra format på bakgrundstexten</a:t>
            </a:r>
          </a:p>
        </p:txBody>
      </p:sp>
      <p:sp>
        <p:nvSpPr>
          <p:cNvPr id="28" name="Espace réservé du texte 27">
            <a:extLst>
              <a:ext uri="{FF2B5EF4-FFF2-40B4-BE49-F238E27FC236}">
                <a16:creationId xmlns:a16="http://schemas.microsoft.com/office/drawing/2014/main" id="{F1EE69F4-857D-4A73-8B71-041F161F562B}"/>
              </a:ext>
            </a:extLst>
          </p:cNvPr>
          <p:cNvSpPr>
            <a:spLocks noGrp="1" noChangeAspect="1"/>
          </p:cNvSpPr>
          <p:nvPr>
            <p:ph type="body" sz="quarter" idx="63"/>
          </p:nvPr>
        </p:nvSpPr>
        <p:spPr>
          <a:xfrm>
            <a:off x="7656871" y="4653866"/>
            <a:ext cx="258728" cy="223555"/>
          </a:xfrm>
          <a:custGeom>
            <a:avLst/>
            <a:gdLst>
              <a:gd name="connsiteX0" fmla="*/ 344367 w 344367"/>
              <a:gd name="connsiteY0" fmla="*/ 0 h 297551"/>
              <a:gd name="connsiteX1" fmla="*/ 0 w 344367"/>
              <a:gd name="connsiteY1" fmla="*/ 297551 h 297551"/>
              <a:gd name="connsiteX2" fmla="*/ 344367 w 344367"/>
              <a:gd name="connsiteY2" fmla="*/ 0 h 297551"/>
            </a:gdLst>
            <a:ahLst/>
            <a:cxnLst>
              <a:cxn ang="0">
                <a:pos x="connsiteX0" y="connsiteY0"/>
              </a:cxn>
              <a:cxn ang="0">
                <a:pos x="connsiteX1" y="connsiteY1"/>
              </a:cxn>
              <a:cxn ang="0">
                <a:pos x="connsiteX2" y="connsiteY2"/>
              </a:cxn>
            </a:cxnLst>
            <a:rect l="l" t="t" r="r" b="b"/>
            <a:pathLst>
              <a:path w="344367" h="297551">
                <a:moveTo>
                  <a:pt x="344367" y="0"/>
                </a:moveTo>
                <a:cubicBezTo>
                  <a:pt x="283064" y="192195"/>
                  <a:pt x="135217" y="295599"/>
                  <a:pt x="0" y="297551"/>
                </a:cubicBezTo>
                <a:cubicBezTo>
                  <a:pt x="138627" y="220656"/>
                  <a:pt x="259032" y="102298"/>
                  <a:pt x="344367" y="0"/>
                </a:cubicBezTo>
                <a:close/>
              </a:path>
            </a:pathLst>
          </a:custGeom>
          <a:solidFill>
            <a:srgbClr val="EE0000"/>
          </a:solidFill>
        </p:spPr>
        <p:txBody>
          <a:bodyPr wrap="square">
            <a:noAutofit/>
          </a:bodyPr>
          <a:lstStyle>
            <a:lvl1pPr>
              <a:defRPr>
                <a:noFill/>
              </a:defRPr>
            </a:lvl1pPr>
          </a:lstStyle>
          <a:p>
            <a:pPr lvl="0"/>
            <a:r>
              <a:rPr lang="sv-SE"/>
              <a:t>Klicka här för att ändra format på bakgrundstexten</a:t>
            </a:r>
          </a:p>
        </p:txBody>
      </p:sp>
    </p:spTree>
    <p:extLst>
      <p:ext uri="{BB962C8B-B14F-4D97-AF65-F5344CB8AC3E}">
        <p14:creationId xmlns:p14="http://schemas.microsoft.com/office/powerpoint/2010/main" val="195058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7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41" name="Espace réservé pour une image  40">
            <a:extLst>
              <a:ext uri="{FF2B5EF4-FFF2-40B4-BE49-F238E27FC236}">
                <a16:creationId xmlns:a16="http://schemas.microsoft.com/office/drawing/2014/main" id="{FBE85E36-38D6-4DDE-BD74-8C716E3CFD86}"/>
              </a:ext>
            </a:extLst>
          </p:cNvPr>
          <p:cNvSpPr>
            <a:spLocks noGrp="1"/>
          </p:cNvSpPr>
          <p:nvPr>
            <p:ph type="pic" sz="quarter" idx="64"/>
          </p:nvPr>
        </p:nvSpPr>
        <p:spPr>
          <a:xfrm>
            <a:off x="0" y="0"/>
            <a:ext cx="12192000" cy="6858000"/>
          </a:xfrm>
        </p:spPr>
        <p:txBody>
          <a:bodyPr>
            <a:noAutofit/>
          </a:bodyPr>
          <a:lstStyle>
            <a:lvl1pPr>
              <a:defRPr>
                <a:noFill/>
              </a:defRPr>
            </a:lvl1pPr>
          </a:lstStyle>
          <a:p>
            <a:endParaRPr lang="fr-FR"/>
          </a:p>
        </p:txBody>
      </p:sp>
      <p:sp>
        <p:nvSpPr>
          <p:cNvPr id="5" name="Footer Placeholder 4"/>
          <p:cNvSpPr>
            <a:spLocks noGrp="1"/>
          </p:cNvSpPr>
          <p:nvPr>
            <p:ph type="ftr" sz="quarter" idx="11"/>
          </p:nvPr>
        </p:nvSpPr>
        <p:spPr/>
        <p:txBody>
          <a:bodyPr/>
          <a:lstStyle>
            <a:lvl1pPr>
              <a:defRPr>
                <a:solidFill>
                  <a:schemeClr val="bg1"/>
                </a:solidFill>
              </a:defRPr>
            </a:lvl1pPr>
          </a:lstStyle>
          <a:p>
            <a:r>
              <a:rPr lang="sv-SE"/>
              <a:t>Välj "Infoga". Klicka på "Sidhuvud/sidfot" i verktygsfältet. Ta bort texten här genom att bocka ur rutan eller skriv in text om du vill använda sidfot. "Använd för alla"</a:t>
            </a:r>
            <a:endParaRPr lang="en-US" dirty="0"/>
          </a:p>
        </p:txBody>
      </p:sp>
      <p:sp>
        <p:nvSpPr>
          <p:cNvPr id="14" name="Espace réservé du texte 13">
            <a:extLst>
              <a:ext uri="{FF2B5EF4-FFF2-40B4-BE49-F238E27FC236}">
                <a16:creationId xmlns:a16="http://schemas.microsoft.com/office/drawing/2014/main" id="{7739A81D-20E5-417D-BD4E-369C17CA4747}"/>
              </a:ext>
            </a:extLst>
          </p:cNvPr>
          <p:cNvSpPr>
            <a:spLocks noGrp="1"/>
          </p:cNvSpPr>
          <p:nvPr>
            <p:ph type="body" sz="quarter" idx="60"/>
          </p:nvPr>
        </p:nvSpPr>
        <p:spPr>
          <a:xfrm>
            <a:off x="442912" y="0"/>
            <a:ext cx="4256087" cy="438150"/>
          </a:xfrm>
          <a:custGeom>
            <a:avLst/>
            <a:gdLst>
              <a:gd name="connsiteX0" fmla="*/ 0 w 2550281"/>
              <a:gd name="connsiteY0" fmla="*/ 0 h 369833"/>
              <a:gd name="connsiteX1" fmla="*/ 2550281 w 2550281"/>
              <a:gd name="connsiteY1" fmla="*/ 0 h 369833"/>
              <a:gd name="connsiteX2" fmla="*/ 2550281 w 2550281"/>
              <a:gd name="connsiteY2" fmla="*/ 369833 h 369833"/>
              <a:gd name="connsiteX3" fmla="*/ 0 w 2550281"/>
              <a:gd name="connsiteY3" fmla="*/ 369833 h 369833"/>
            </a:gdLst>
            <a:ahLst/>
            <a:cxnLst>
              <a:cxn ang="0">
                <a:pos x="connsiteX0" y="connsiteY0"/>
              </a:cxn>
              <a:cxn ang="0">
                <a:pos x="connsiteX1" y="connsiteY1"/>
              </a:cxn>
              <a:cxn ang="0">
                <a:pos x="connsiteX2" y="connsiteY2"/>
              </a:cxn>
              <a:cxn ang="0">
                <a:pos x="connsiteX3" y="connsiteY3"/>
              </a:cxn>
            </a:cxnLst>
            <a:rect l="l" t="t" r="r" b="b"/>
            <a:pathLst>
              <a:path w="2550281" h="369833">
                <a:moveTo>
                  <a:pt x="0" y="0"/>
                </a:moveTo>
                <a:lnTo>
                  <a:pt x="2550281" y="0"/>
                </a:lnTo>
                <a:lnTo>
                  <a:pt x="2550281" y="369833"/>
                </a:lnTo>
                <a:lnTo>
                  <a:pt x="0" y="369833"/>
                </a:lnTo>
                <a:close/>
              </a:path>
            </a:pathLst>
          </a:custGeom>
          <a:solidFill>
            <a:srgbClr val="EE0000"/>
          </a:solidFill>
        </p:spPr>
        <p:txBody>
          <a:bodyPr wrap="square">
            <a:noAutofit/>
          </a:bodyPr>
          <a:lstStyle>
            <a:lvl1pPr>
              <a:defRPr sz="100">
                <a:noFill/>
              </a:defRPr>
            </a:lvl1pPr>
          </a:lstStyle>
          <a:p>
            <a:pPr lvl="0"/>
            <a:endParaRPr lang="fr-FR" dirty="0"/>
          </a:p>
        </p:txBody>
      </p:sp>
      <p:sp>
        <p:nvSpPr>
          <p:cNvPr id="20" name="Espace réservé du texte 19">
            <a:extLst>
              <a:ext uri="{FF2B5EF4-FFF2-40B4-BE49-F238E27FC236}">
                <a16:creationId xmlns:a16="http://schemas.microsoft.com/office/drawing/2014/main" id="{DB4E34FA-C623-4839-9B92-4D9DF6EC507F}"/>
              </a:ext>
            </a:extLst>
          </p:cNvPr>
          <p:cNvSpPr>
            <a:spLocks noGrp="1"/>
          </p:cNvSpPr>
          <p:nvPr>
            <p:ph type="body" sz="quarter" idx="61" hasCustomPrompt="1"/>
          </p:nvPr>
        </p:nvSpPr>
        <p:spPr>
          <a:xfrm>
            <a:off x="442911" y="438150"/>
            <a:ext cx="4256087" cy="3206750"/>
          </a:xfrm>
          <a:prstGeom prst="round2SameRect">
            <a:avLst>
              <a:gd name="adj1" fmla="val 0"/>
              <a:gd name="adj2" fmla="val 12536"/>
            </a:avLst>
          </a:prstGeom>
          <a:solidFill>
            <a:schemeClr val="bg1"/>
          </a:solidFill>
        </p:spPr>
        <p:txBody>
          <a:bodyPr lIns="396000" tIns="432000" rIns="72000">
            <a:noAutofit/>
          </a:bodyPr>
          <a:lstStyle>
            <a:lvl1pPr>
              <a:defRPr sz="3500" b="1">
                <a:solidFill>
                  <a:schemeClr val="tx2"/>
                </a:solidFill>
              </a:defRPr>
            </a:lvl1pPr>
            <a:lvl2pPr marL="0" indent="0">
              <a:buNone/>
              <a:defRPr sz="1500" b="0">
                <a:solidFill>
                  <a:schemeClr val="tx2"/>
                </a:solidFill>
              </a:defRPr>
            </a:lvl2pPr>
          </a:lstStyle>
          <a:p>
            <a:pPr lvl="0"/>
            <a:r>
              <a:rPr lang="fr-FR" dirty="0" err="1"/>
              <a:t>Sodexo’s</a:t>
            </a:r>
            <a:r>
              <a:rPr lang="fr-FR" dirty="0"/>
              <a:t> PPT</a:t>
            </a:r>
          </a:p>
          <a:p>
            <a:pPr lvl="0"/>
            <a:r>
              <a:rPr lang="fr-FR" dirty="0" err="1"/>
              <a:t>template</a:t>
            </a:r>
            <a:endParaRPr lang="fr-FR" dirty="0"/>
          </a:p>
          <a:p>
            <a:pPr lvl="1"/>
            <a:endParaRPr lang="fr-FR" dirty="0"/>
          </a:p>
          <a:p>
            <a:pPr lvl="1"/>
            <a:r>
              <a:rPr lang="fr-FR" dirty="0"/>
              <a:t>Day </a:t>
            </a:r>
            <a:r>
              <a:rPr lang="fr-FR" dirty="0" err="1"/>
              <a:t>Month</a:t>
            </a:r>
            <a:r>
              <a:rPr lang="fr-FR" dirty="0"/>
              <a:t> 2021</a:t>
            </a:r>
          </a:p>
        </p:txBody>
      </p:sp>
      <p:sp>
        <p:nvSpPr>
          <p:cNvPr id="35" name="Espace réservé du texte 34">
            <a:extLst>
              <a:ext uri="{FF2B5EF4-FFF2-40B4-BE49-F238E27FC236}">
                <a16:creationId xmlns:a16="http://schemas.microsoft.com/office/drawing/2014/main" id="{D3BF91EA-9A1F-43DF-857F-633EDAE0C7E8}"/>
              </a:ext>
            </a:extLst>
          </p:cNvPr>
          <p:cNvSpPr>
            <a:spLocks noGrp="1" noChangeAspect="1"/>
          </p:cNvSpPr>
          <p:nvPr>
            <p:ph type="body" sz="quarter" idx="62"/>
          </p:nvPr>
        </p:nvSpPr>
        <p:spPr>
          <a:xfrm>
            <a:off x="3225984" y="2957667"/>
            <a:ext cx="1171993" cy="378332"/>
          </a:xfrm>
          <a:custGeom>
            <a:avLst/>
            <a:gdLst>
              <a:gd name="connsiteX0" fmla="*/ 444232 w 1715914"/>
              <a:gd name="connsiteY0" fmla="*/ 344613 h 553915"/>
              <a:gd name="connsiteX1" fmla="*/ 346657 w 1715914"/>
              <a:gd name="connsiteY1" fmla="*/ 426185 h 553915"/>
              <a:gd name="connsiteX2" fmla="*/ 403693 w 1715914"/>
              <a:gd name="connsiteY2" fmla="*/ 505709 h 553915"/>
              <a:gd name="connsiteX3" fmla="*/ 500782 w 1715914"/>
              <a:gd name="connsiteY3" fmla="*/ 426185 h 553915"/>
              <a:gd name="connsiteX4" fmla="*/ 444232 w 1715914"/>
              <a:gd name="connsiteY4" fmla="*/ 344613 h 553915"/>
              <a:gd name="connsiteX5" fmla="*/ 1589924 w 1715914"/>
              <a:gd name="connsiteY5" fmla="*/ 344003 h 553915"/>
              <a:gd name="connsiteX6" fmla="*/ 1490874 w 1715914"/>
              <a:gd name="connsiteY6" fmla="*/ 426890 h 553915"/>
              <a:gd name="connsiteX7" fmla="*/ 1548719 w 1715914"/>
              <a:gd name="connsiteY7" fmla="*/ 507738 h 553915"/>
              <a:gd name="connsiteX8" fmla="*/ 1647341 w 1715914"/>
              <a:gd name="connsiteY8" fmla="*/ 426890 h 553915"/>
              <a:gd name="connsiteX9" fmla="*/ 1589924 w 1715914"/>
              <a:gd name="connsiteY9" fmla="*/ 344003 h 553915"/>
              <a:gd name="connsiteX10" fmla="*/ 757422 w 1715914"/>
              <a:gd name="connsiteY10" fmla="*/ 341312 h 553915"/>
              <a:gd name="connsiteX11" fmla="*/ 659273 w 1715914"/>
              <a:gd name="connsiteY11" fmla="*/ 420602 h 553915"/>
              <a:gd name="connsiteX12" fmla="*/ 716194 w 1715914"/>
              <a:gd name="connsiteY12" fmla="*/ 501965 h 553915"/>
              <a:gd name="connsiteX13" fmla="*/ 795290 w 1715914"/>
              <a:gd name="connsiteY13" fmla="*/ 437671 h 553915"/>
              <a:gd name="connsiteX14" fmla="*/ 814311 w 1715914"/>
              <a:gd name="connsiteY14" fmla="*/ 342564 h 553915"/>
              <a:gd name="connsiteX15" fmla="*/ 757422 w 1715914"/>
              <a:gd name="connsiteY15" fmla="*/ 341312 h 553915"/>
              <a:gd name="connsiteX16" fmla="*/ 1051061 w 1715914"/>
              <a:gd name="connsiteY16" fmla="*/ 340279 h 553915"/>
              <a:gd name="connsiteX17" fmla="*/ 954744 w 1715914"/>
              <a:gd name="connsiteY17" fmla="*/ 405430 h 553915"/>
              <a:gd name="connsiteX18" fmla="*/ 1092066 w 1715914"/>
              <a:gd name="connsiteY18" fmla="*/ 368311 h 553915"/>
              <a:gd name="connsiteX19" fmla="*/ 1051061 w 1715914"/>
              <a:gd name="connsiteY19" fmla="*/ 340279 h 553915"/>
              <a:gd name="connsiteX20" fmla="*/ 185662 w 1715914"/>
              <a:gd name="connsiteY20" fmla="*/ 307089 h 553915"/>
              <a:gd name="connsiteX21" fmla="*/ 283778 w 1715914"/>
              <a:gd name="connsiteY21" fmla="*/ 313514 h 553915"/>
              <a:gd name="connsiteX22" fmla="*/ 271843 w 1715914"/>
              <a:gd name="connsiteY22" fmla="*/ 346604 h 553915"/>
              <a:gd name="connsiteX23" fmla="*/ 112690 w 1715914"/>
              <a:gd name="connsiteY23" fmla="*/ 374760 h 553915"/>
              <a:gd name="connsiteX24" fmla="*/ 249897 w 1715914"/>
              <a:gd name="connsiteY24" fmla="*/ 459914 h 553915"/>
              <a:gd name="connsiteX25" fmla="*/ 0 w 1715914"/>
              <a:gd name="connsiteY25" fmla="*/ 535094 h 553915"/>
              <a:gd name="connsiteX26" fmla="*/ 8839 w 1715914"/>
              <a:gd name="connsiteY26" fmla="*/ 500385 h 553915"/>
              <a:gd name="connsiteX27" fmla="*/ 183670 w 1715914"/>
              <a:gd name="connsiteY27" fmla="*/ 468448 h 553915"/>
              <a:gd name="connsiteX28" fmla="*/ 46720 w 1715914"/>
              <a:gd name="connsiteY28" fmla="*/ 383628 h 553915"/>
              <a:gd name="connsiteX29" fmla="*/ 185662 w 1715914"/>
              <a:gd name="connsiteY29" fmla="*/ 307089 h 553915"/>
              <a:gd name="connsiteX30" fmla="*/ 1161280 w 1715914"/>
              <a:gd name="connsiteY30" fmla="*/ 306891 h 553915"/>
              <a:gd name="connsiteX31" fmla="*/ 1215144 w 1715914"/>
              <a:gd name="connsiteY31" fmla="*/ 306891 h 553915"/>
              <a:gd name="connsiteX32" fmla="*/ 1426980 w 1715914"/>
              <a:gd name="connsiteY32" fmla="*/ 546607 h 553915"/>
              <a:gd name="connsiteX33" fmla="*/ 1353571 w 1715914"/>
              <a:gd name="connsiteY33" fmla="*/ 546607 h 553915"/>
              <a:gd name="connsiteX34" fmla="*/ 1161280 w 1715914"/>
              <a:gd name="connsiteY34" fmla="*/ 306891 h 553915"/>
              <a:gd name="connsiteX35" fmla="*/ 451690 w 1715914"/>
              <a:gd name="connsiteY35" fmla="*/ 304551 h 553915"/>
              <a:gd name="connsiteX36" fmla="*/ 564847 w 1715914"/>
              <a:gd name="connsiteY36" fmla="*/ 426185 h 553915"/>
              <a:gd name="connsiteX37" fmla="*/ 395826 w 1715914"/>
              <a:gd name="connsiteY37" fmla="*/ 547829 h 553915"/>
              <a:gd name="connsiteX38" fmla="*/ 282735 w 1715914"/>
              <a:gd name="connsiteY38" fmla="*/ 426185 h 553915"/>
              <a:gd name="connsiteX39" fmla="*/ 451690 w 1715914"/>
              <a:gd name="connsiteY39" fmla="*/ 304551 h 553915"/>
              <a:gd name="connsiteX40" fmla="*/ 1056804 w 1715914"/>
              <a:gd name="connsiteY40" fmla="*/ 304236 h 553915"/>
              <a:gd name="connsiteX41" fmla="*/ 1149092 w 1715914"/>
              <a:gd name="connsiteY41" fmla="*/ 365682 h 553915"/>
              <a:gd name="connsiteX42" fmla="*/ 946533 w 1715914"/>
              <a:gd name="connsiteY42" fmla="*/ 440311 h 553915"/>
              <a:gd name="connsiteX43" fmla="*/ 946105 w 1715914"/>
              <a:gd name="connsiteY43" fmla="*/ 449483 h 553915"/>
              <a:gd name="connsiteX44" fmla="*/ 1105925 w 1715914"/>
              <a:gd name="connsiteY44" fmla="*/ 526112 h 553915"/>
              <a:gd name="connsiteX45" fmla="*/ 1011923 w 1715914"/>
              <a:gd name="connsiteY45" fmla="*/ 553915 h 553915"/>
              <a:gd name="connsiteX46" fmla="*/ 885335 w 1715914"/>
              <a:gd name="connsiteY46" fmla="*/ 455179 h 553915"/>
              <a:gd name="connsiteX47" fmla="*/ 1056804 w 1715914"/>
              <a:gd name="connsiteY47" fmla="*/ 304236 h 553915"/>
              <a:gd name="connsiteX48" fmla="*/ 1597430 w 1715914"/>
              <a:gd name="connsiteY48" fmla="*/ 303427 h 553915"/>
              <a:gd name="connsiteX49" fmla="*/ 1712445 w 1715914"/>
              <a:gd name="connsiteY49" fmla="*/ 426890 h 553915"/>
              <a:gd name="connsiteX50" fmla="*/ 1540718 w 1715914"/>
              <a:gd name="connsiteY50" fmla="*/ 550524 h 553915"/>
              <a:gd name="connsiteX51" fmla="*/ 1425742 w 1715914"/>
              <a:gd name="connsiteY51" fmla="*/ 426890 h 553915"/>
              <a:gd name="connsiteX52" fmla="*/ 1597430 w 1715914"/>
              <a:gd name="connsiteY52" fmla="*/ 303427 h 553915"/>
              <a:gd name="connsiteX53" fmla="*/ 900017 w 1715914"/>
              <a:gd name="connsiteY53" fmla="*/ 206623 h 553915"/>
              <a:gd name="connsiteX54" fmla="*/ 857507 w 1715914"/>
              <a:gd name="connsiteY54" fmla="*/ 429737 h 553915"/>
              <a:gd name="connsiteX55" fmla="*/ 711270 w 1715914"/>
              <a:gd name="connsiteY55" fmla="*/ 545122 h 553915"/>
              <a:gd name="connsiteX56" fmla="*/ 597294 w 1715914"/>
              <a:gd name="connsiteY56" fmla="*/ 416506 h 553915"/>
              <a:gd name="connsiteX57" fmla="*/ 768639 w 1715914"/>
              <a:gd name="connsiteY57" fmla="*/ 301902 h 553915"/>
              <a:gd name="connsiteX58" fmla="*/ 823789 w 1715914"/>
              <a:gd name="connsiteY58" fmla="*/ 303435 h 553915"/>
              <a:gd name="connsiteX59" fmla="*/ 842153 w 1715914"/>
              <a:gd name="connsiteY59" fmla="*/ 210309 h 553915"/>
              <a:gd name="connsiteX60" fmla="*/ 1537931 w 1715914"/>
              <a:gd name="connsiteY60" fmla="*/ 0 h 553915"/>
              <a:gd name="connsiteX61" fmla="*/ 1547571 w 1715914"/>
              <a:gd name="connsiteY61" fmla="*/ 71590 h 553915"/>
              <a:gd name="connsiteX62" fmla="*/ 1616446 w 1715914"/>
              <a:gd name="connsiteY62" fmla="*/ 47472 h 553915"/>
              <a:gd name="connsiteX63" fmla="*/ 1568326 w 1715914"/>
              <a:gd name="connsiteY63" fmla="*/ 109185 h 553915"/>
              <a:gd name="connsiteX64" fmla="*/ 1620475 w 1715914"/>
              <a:gd name="connsiteY64" fmla="*/ 149628 h 553915"/>
              <a:gd name="connsiteX65" fmla="*/ 1550838 w 1715914"/>
              <a:gd name="connsiteY65" fmla="*/ 154962 h 553915"/>
              <a:gd name="connsiteX66" fmla="*/ 1547037 w 1715914"/>
              <a:gd name="connsiteY66" fmla="*/ 229352 h 553915"/>
              <a:gd name="connsiteX67" fmla="*/ 1508299 w 1715914"/>
              <a:gd name="connsiteY67" fmla="*/ 174412 h 553915"/>
              <a:gd name="connsiteX68" fmla="*/ 1451378 w 1715914"/>
              <a:gd name="connsiteY68" fmla="*/ 226895 h 553915"/>
              <a:gd name="connsiteX69" fmla="*/ 1472685 w 1715914"/>
              <a:gd name="connsiteY69" fmla="*/ 152962 h 553915"/>
              <a:gd name="connsiteX70" fmla="*/ 1405591 w 1715914"/>
              <a:gd name="connsiteY70" fmla="*/ 143770 h 553915"/>
              <a:gd name="connsiteX71" fmla="*/ 1470951 w 1715914"/>
              <a:gd name="connsiteY71" fmla="*/ 106642 h 553915"/>
              <a:gd name="connsiteX72" fmla="*/ 1444129 w 1715914"/>
              <a:gd name="connsiteY72" fmla="*/ 42910 h 553915"/>
              <a:gd name="connsiteX73" fmla="*/ 1504213 w 1715914"/>
              <a:gd name="connsiteY73" fmla="*/ 70370 h 553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15914" h="553915">
                <a:moveTo>
                  <a:pt x="444232" y="344613"/>
                </a:moveTo>
                <a:cubicBezTo>
                  <a:pt x="398169" y="344613"/>
                  <a:pt x="358983" y="377360"/>
                  <a:pt x="346657" y="426185"/>
                </a:cubicBezTo>
                <a:cubicBezTo>
                  <a:pt x="333761" y="477725"/>
                  <a:pt x="355487" y="505709"/>
                  <a:pt x="403693" y="505709"/>
                </a:cubicBezTo>
                <a:cubicBezTo>
                  <a:pt x="449832" y="505709"/>
                  <a:pt x="488532" y="475067"/>
                  <a:pt x="500782" y="426185"/>
                </a:cubicBezTo>
                <a:cubicBezTo>
                  <a:pt x="513040" y="377360"/>
                  <a:pt x="490323" y="344613"/>
                  <a:pt x="444232" y="344613"/>
                </a:cubicBezTo>
                <a:close/>
                <a:moveTo>
                  <a:pt x="1589924" y="344003"/>
                </a:moveTo>
                <a:cubicBezTo>
                  <a:pt x="1543109" y="344003"/>
                  <a:pt x="1503276" y="377350"/>
                  <a:pt x="1490874" y="426890"/>
                </a:cubicBezTo>
                <a:cubicBezTo>
                  <a:pt x="1477672" y="479268"/>
                  <a:pt x="1499723" y="507738"/>
                  <a:pt x="1548719" y="507738"/>
                </a:cubicBezTo>
                <a:cubicBezTo>
                  <a:pt x="1595601" y="507738"/>
                  <a:pt x="1634854" y="476563"/>
                  <a:pt x="1647341" y="426890"/>
                </a:cubicBezTo>
                <a:cubicBezTo>
                  <a:pt x="1659819" y="377350"/>
                  <a:pt x="1636730" y="344003"/>
                  <a:pt x="1589924" y="344003"/>
                </a:cubicBezTo>
                <a:close/>
                <a:moveTo>
                  <a:pt x="757422" y="341312"/>
                </a:moveTo>
                <a:cubicBezTo>
                  <a:pt x="706093" y="346145"/>
                  <a:pt x="671925" y="370067"/>
                  <a:pt x="659273" y="420602"/>
                </a:cubicBezTo>
                <a:cubicBezTo>
                  <a:pt x="647348" y="468199"/>
                  <a:pt x="661692" y="501965"/>
                  <a:pt x="716194" y="501965"/>
                </a:cubicBezTo>
                <a:cubicBezTo>
                  <a:pt x="763610" y="501965"/>
                  <a:pt x="786870" y="476285"/>
                  <a:pt x="795290" y="437671"/>
                </a:cubicBezTo>
                <a:lnTo>
                  <a:pt x="814311" y="342564"/>
                </a:lnTo>
                <a:cubicBezTo>
                  <a:pt x="793549" y="340212"/>
                  <a:pt x="774532" y="339701"/>
                  <a:pt x="757422" y="341312"/>
                </a:cubicBezTo>
                <a:close/>
                <a:moveTo>
                  <a:pt x="1051061" y="340279"/>
                </a:moveTo>
                <a:cubicBezTo>
                  <a:pt x="1002893" y="340279"/>
                  <a:pt x="969508" y="368825"/>
                  <a:pt x="954744" y="405430"/>
                </a:cubicBezTo>
                <a:cubicBezTo>
                  <a:pt x="996825" y="414022"/>
                  <a:pt x="1092066" y="417203"/>
                  <a:pt x="1092066" y="368311"/>
                </a:cubicBezTo>
                <a:cubicBezTo>
                  <a:pt x="1092066" y="349899"/>
                  <a:pt x="1077617" y="340279"/>
                  <a:pt x="1051061" y="340279"/>
                </a:cubicBezTo>
                <a:close/>
                <a:moveTo>
                  <a:pt x="185662" y="307089"/>
                </a:moveTo>
                <a:cubicBezTo>
                  <a:pt x="214517" y="306162"/>
                  <a:pt x="247378" y="308169"/>
                  <a:pt x="283778" y="313514"/>
                </a:cubicBezTo>
                <a:lnTo>
                  <a:pt x="271843" y="346604"/>
                </a:lnTo>
                <a:cubicBezTo>
                  <a:pt x="186918" y="338908"/>
                  <a:pt x="113899" y="345985"/>
                  <a:pt x="112690" y="374760"/>
                </a:cubicBezTo>
                <a:cubicBezTo>
                  <a:pt x="110899" y="418042"/>
                  <a:pt x="252641" y="380256"/>
                  <a:pt x="249897" y="459914"/>
                </a:cubicBezTo>
                <a:cubicBezTo>
                  <a:pt x="245916" y="576900"/>
                  <a:pt x="48834" y="550001"/>
                  <a:pt x="0" y="535094"/>
                </a:cubicBezTo>
                <a:lnTo>
                  <a:pt x="8839" y="500385"/>
                </a:lnTo>
                <a:cubicBezTo>
                  <a:pt x="92973" y="513749"/>
                  <a:pt x="181708" y="514835"/>
                  <a:pt x="183670" y="468448"/>
                </a:cubicBezTo>
                <a:cubicBezTo>
                  <a:pt x="185747" y="419166"/>
                  <a:pt x="43348" y="463466"/>
                  <a:pt x="46720" y="383628"/>
                </a:cubicBezTo>
                <a:cubicBezTo>
                  <a:pt x="48584" y="339044"/>
                  <a:pt x="99098" y="309869"/>
                  <a:pt x="185662" y="307089"/>
                </a:cubicBezTo>
                <a:close/>
                <a:moveTo>
                  <a:pt x="1161280" y="306891"/>
                </a:moveTo>
                <a:lnTo>
                  <a:pt x="1215144" y="306891"/>
                </a:lnTo>
                <a:cubicBezTo>
                  <a:pt x="1274590" y="388959"/>
                  <a:pt x="1426980" y="546607"/>
                  <a:pt x="1426980" y="546607"/>
                </a:cubicBezTo>
                <a:lnTo>
                  <a:pt x="1353571" y="546607"/>
                </a:lnTo>
                <a:cubicBezTo>
                  <a:pt x="1309099" y="504773"/>
                  <a:pt x="1223936" y="408618"/>
                  <a:pt x="1161280" y="306891"/>
                </a:cubicBezTo>
                <a:close/>
                <a:moveTo>
                  <a:pt x="451690" y="304551"/>
                </a:moveTo>
                <a:cubicBezTo>
                  <a:pt x="536100" y="304551"/>
                  <a:pt x="581496" y="353462"/>
                  <a:pt x="564847" y="426185"/>
                </a:cubicBezTo>
                <a:cubicBezTo>
                  <a:pt x="548159" y="499080"/>
                  <a:pt x="480255" y="547829"/>
                  <a:pt x="395826" y="547829"/>
                </a:cubicBezTo>
                <a:cubicBezTo>
                  <a:pt x="311405" y="547829"/>
                  <a:pt x="265943" y="499080"/>
                  <a:pt x="282735" y="426185"/>
                </a:cubicBezTo>
                <a:cubicBezTo>
                  <a:pt x="299328" y="353462"/>
                  <a:pt x="367260" y="304551"/>
                  <a:pt x="451690" y="304551"/>
                </a:cubicBezTo>
                <a:close/>
                <a:moveTo>
                  <a:pt x="1056804" y="304236"/>
                </a:moveTo>
                <a:cubicBezTo>
                  <a:pt x="1120870" y="304236"/>
                  <a:pt x="1149092" y="330259"/>
                  <a:pt x="1149092" y="365682"/>
                </a:cubicBezTo>
                <a:cubicBezTo>
                  <a:pt x="1149092" y="436034"/>
                  <a:pt x="1044317" y="460627"/>
                  <a:pt x="946533" y="440311"/>
                </a:cubicBezTo>
                <a:cubicBezTo>
                  <a:pt x="946295" y="443292"/>
                  <a:pt x="946105" y="446445"/>
                  <a:pt x="946105" y="449483"/>
                </a:cubicBezTo>
                <a:cubicBezTo>
                  <a:pt x="946105" y="526112"/>
                  <a:pt x="1034259" y="533808"/>
                  <a:pt x="1105925" y="526112"/>
                </a:cubicBezTo>
                <a:cubicBezTo>
                  <a:pt x="1105925" y="526112"/>
                  <a:pt x="1068292" y="553915"/>
                  <a:pt x="1011923" y="553915"/>
                </a:cubicBezTo>
                <a:cubicBezTo>
                  <a:pt x="930141" y="553915"/>
                  <a:pt x="885335" y="509129"/>
                  <a:pt x="885335" y="455179"/>
                </a:cubicBezTo>
                <a:cubicBezTo>
                  <a:pt x="885335" y="371635"/>
                  <a:pt x="952896" y="304236"/>
                  <a:pt x="1056804" y="304236"/>
                </a:cubicBezTo>
                <a:close/>
                <a:moveTo>
                  <a:pt x="1597430" y="303427"/>
                </a:moveTo>
                <a:cubicBezTo>
                  <a:pt x="1683184" y="303427"/>
                  <a:pt x="1729390" y="352995"/>
                  <a:pt x="1712445" y="426890"/>
                </a:cubicBezTo>
                <a:cubicBezTo>
                  <a:pt x="1695404" y="500871"/>
                  <a:pt x="1626481" y="550524"/>
                  <a:pt x="1540718" y="550524"/>
                </a:cubicBezTo>
                <a:cubicBezTo>
                  <a:pt x="1454946" y="550524"/>
                  <a:pt x="1408778" y="500871"/>
                  <a:pt x="1425742" y="426890"/>
                </a:cubicBezTo>
                <a:cubicBezTo>
                  <a:pt x="1442744" y="352995"/>
                  <a:pt x="1511705" y="303427"/>
                  <a:pt x="1597430" y="303427"/>
                </a:cubicBezTo>
                <a:close/>
                <a:moveTo>
                  <a:pt x="900017" y="206623"/>
                </a:moveTo>
                <a:lnTo>
                  <a:pt x="857507" y="429737"/>
                </a:lnTo>
                <a:cubicBezTo>
                  <a:pt x="843201" y="497250"/>
                  <a:pt x="803186" y="545122"/>
                  <a:pt x="711270" y="545122"/>
                </a:cubicBezTo>
                <a:cubicBezTo>
                  <a:pt x="621525" y="545122"/>
                  <a:pt x="580368" y="488963"/>
                  <a:pt x="597294" y="416506"/>
                </a:cubicBezTo>
                <a:cubicBezTo>
                  <a:pt x="616067" y="336115"/>
                  <a:pt x="687219" y="301902"/>
                  <a:pt x="768639" y="301902"/>
                </a:cubicBezTo>
                <a:cubicBezTo>
                  <a:pt x="794690" y="301902"/>
                  <a:pt x="801662" y="302587"/>
                  <a:pt x="823789" y="303435"/>
                </a:cubicBezTo>
                <a:lnTo>
                  <a:pt x="842153" y="210309"/>
                </a:lnTo>
                <a:close/>
                <a:moveTo>
                  <a:pt x="1537931" y="0"/>
                </a:moveTo>
                <a:lnTo>
                  <a:pt x="1547571" y="71590"/>
                </a:lnTo>
                <a:lnTo>
                  <a:pt x="1616446" y="47472"/>
                </a:lnTo>
                <a:lnTo>
                  <a:pt x="1568326" y="109185"/>
                </a:lnTo>
                <a:lnTo>
                  <a:pt x="1620475" y="149628"/>
                </a:lnTo>
                <a:lnTo>
                  <a:pt x="1550838" y="154962"/>
                </a:lnTo>
                <a:lnTo>
                  <a:pt x="1547037" y="229352"/>
                </a:lnTo>
                <a:lnTo>
                  <a:pt x="1508299" y="174412"/>
                </a:lnTo>
                <a:lnTo>
                  <a:pt x="1451378" y="226895"/>
                </a:lnTo>
                <a:lnTo>
                  <a:pt x="1472685" y="152962"/>
                </a:lnTo>
                <a:lnTo>
                  <a:pt x="1405591" y="143770"/>
                </a:lnTo>
                <a:lnTo>
                  <a:pt x="1470951" y="106642"/>
                </a:lnTo>
                <a:lnTo>
                  <a:pt x="1444129" y="42910"/>
                </a:lnTo>
                <a:lnTo>
                  <a:pt x="1504213" y="70370"/>
                </a:lnTo>
                <a:close/>
              </a:path>
            </a:pathLst>
          </a:custGeom>
          <a:solidFill>
            <a:schemeClr val="tx2"/>
          </a:solidFill>
        </p:spPr>
        <p:txBody>
          <a:bodyPr wrap="square">
            <a:noAutofit/>
          </a:bodyPr>
          <a:lstStyle>
            <a:lvl1pPr>
              <a:defRPr>
                <a:noFill/>
              </a:defRPr>
            </a:lvl1pPr>
          </a:lstStyle>
          <a:p>
            <a:pPr lvl="0"/>
            <a:endParaRPr lang="fr-FR" dirty="0"/>
          </a:p>
        </p:txBody>
      </p:sp>
      <p:sp>
        <p:nvSpPr>
          <p:cNvPr id="39" name="Espace réservé du texte 38">
            <a:extLst>
              <a:ext uri="{FF2B5EF4-FFF2-40B4-BE49-F238E27FC236}">
                <a16:creationId xmlns:a16="http://schemas.microsoft.com/office/drawing/2014/main" id="{94FAF554-4FF1-48E9-8A49-094194D559C9}"/>
              </a:ext>
            </a:extLst>
          </p:cNvPr>
          <p:cNvSpPr>
            <a:spLocks noGrp="1" noChangeAspect="1"/>
          </p:cNvSpPr>
          <p:nvPr>
            <p:ph type="body" sz="quarter" idx="63"/>
          </p:nvPr>
        </p:nvSpPr>
        <p:spPr>
          <a:xfrm>
            <a:off x="3985099" y="3107484"/>
            <a:ext cx="235207" cy="203232"/>
          </a:xfrm>
          <a:custGeom>
            <a:avLst/>
            <a:gdLst>
              <a:gd name="connsiteX0" fmla="*/ 344367 w 344367"/>
              <a:gd name="connsiteY0" fmla="*/ 0 h 297551"/>
              <a:gd name="connsiteX1" fmla="*/ 0 w 344367"/>
              <a:gd name="connsiteY1" fmla="*/ 297551 h 297551"/>
              <a:gd name="connsiteX2" fmla="*/ 344367 w 344367"/>
              <a:gd name="connsiteY2" fmla="*/ 0 h 297551"/>
            </a:gdLst>
            <a:ahLst/>
            <a:cxnLst>
              <a:cxn ang="0">
                <a:pos x="connsiteX0" y="connsiteY0"/>
              </a:cxn>
              <a:cxn ang="0">
                <a:pos x="connsiteX1" y="connsiteY1"/>
              </a:cxn>
              <a:cxn ang="0">
                <a:pos x="connsiteX2" y="connsiteY2"/>
              </a:cxn>
            </a:cxnLst>
            <a:rect l="l" t="t" r="r" b="b"/>
            <a:pathLst>
              <a:path w="344367" h="297551">
                <a:moveTo>
                  <a:pt x="344367" y="0"/>
                </a:moveTo>
                <a:cubicBezTo>
                  <a:pt x="283064" y="192195"/>
                  <a:pt x="135217" y="295599"/>
                  <a:pt x="0" y="297551"/>
                </a:cubicBezTo>
                <a:cubicBezTo>
                  <a:pt x="138627" y="220656"/>
                  <a:pt x="259032" y="102298"/>
                  <a:pt x="344367" y="0"/>
                </a:cubicBezTo>
                <a:close/>
              </a:path>
            </a:pathLst>
          </a:custGeom>
          <a:solidFill>
            <a:srgbClr val="EE0000"/>
          </a:solidFill>
        </p:spPr>
        <p:txBody>
          <a:bodyPr wrap="square">
            <a:noAutofit/>
          </a:bodyPr>
          <a:lstStyle>
            <a:lvl1pPr>
              <a:defRPr>
                <a:noFill/>
              </a:defRPr>
            </a:lvl1pPr>
          </a:lstStyle>
          <a:p>
            <a:pPr lvl="0"/>
            <a:endParaRPr lang="fr-FR" dirty="0"/>
          </a:p>
        </p:txBody>
      </p:sp>
    </p:spTree>
    <p:extLst>
      <p:ext uri="{BB962C8B-B14F-4D97-AF65-F5344CB8AC3E}">
        <p14:creationId xmlns:p14="http://schemas.microsoft.com/office/powerpoint/2010/main" val="947709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5" name="Footer Placeholder 4"/>
          <p:cNvSpPr>
            <a:spLocks noGrp="1"/>
          </p:cNvSpPr>
          <p:nvPr>
            <p:ph type="ftr" sz="quarter" idx="11"/>
          </p:nvPr>
        </p:nvSpPr>
        <p:spPr/>
        <p:txBody>
          <a:bodyPr/>
          <a:lstStyle/>
          <a:p>
            <a:r>
              <a:rPr lang="sv-SE"/>
              <a:t>Välj "Infoga". Klicka på "Sidhuvud/sidfot" i verktygsfältet. Ta bort texten här genom att bocka ur rutan eller skriv in text om du vill använda sidfot. "Använd för alla"</a:t>
            </a:r>
            <a:endParaRPr lang="en-US" dirty="0"/>
          </a:p>
        </p:txBody>
      </p:sp>
      <p:sp>
        <p:nvSpPr>
          <p:cNvPr id="16" name="Espace réservé du texte 19">
            <a:extLst>
              <a:ext uri="{FF2B5EF4-FFF2-40B4-BE49-F238E27FC236}">
                <a16:creationId xmlns:a16="http://schemas.microsoft.com/office/drawing/2014/main" id="{D477FE8C-6A1A-4D84-9733-FEB24C12420F}"/>
              </a:ext>
            </a:extLst>
          </p:cNvPr>
          <p:cNvSpPr>
            <a:spLocks noGrp="1"/>
          </p:cNvSpPr>
          <p:nvPr>
            <p:ph type="body" sz="quarter" idx="67" hasCustomPrompt="1"/>
          </p:nvPr>
        </p:nvSpPr>
        <p:spPr>
          <a:xfrm>
            <a:off x="8490539" y="3940364"/>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5" name="Espace réservé du texte 19">
            <a:extLst>
              <a:ext uri="{FF2B5EF4-FFF2-40B4-BE49-F238E27FC236}">
                <a16:creationId xmlns:a16="http://schemas.microsoft.com/office/drawing/2014/main" id="{4F3BCA7B-0501-40F7-B99E-23F44866A3C3}"/>
              </a:ext>
            </a:extLst>
          </p:cNvPr>
          <p:cNvSpPr>
            <a:spLocks noGrp="1"/>
          </p:cNvSpPr>
          <p:nvPr>
            <p:ph type="body" sz="quarter" idx="66" hasCustomPrompt="1"/>
          </p:nvPr>
        </p:nvSpPr>
        <p:spPr>
          <a:xfrm>
            <a:off x="4995915" y="3955604"/>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4" name="Espace réservé du texte 19">
            <a:extLst>
              <a:ext uri="{FF2B5EF4-FFF2-40B4-BE49-F238E27FC236}">
                <a16:creationId xmlns:a16="http://schemas.microsoft.com/office/drawing/2014/main" id="{F97CD7AE-C149-499A-8E8B-78FBC9FF8C8C}"/>
              </a:ext>
            </a:extLst>
          </p:cNvPr>
          <p:cNvSpPr>
            <a:spLocks noGrp="1"/>
          </p:cNvSpPr>
          <p:nvPr>
            <p:ph type="body" sz="quarter" idx="65" hasCustomPrompt="1"/>
          </p:nvPr>
        </p:nvSpPr>
        <p:spPr>
          <a:xfrm>
            <a:off x="1483095" y="3955604"/>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3" name="Espace réservé du texte 19">
            <a:extLst>
              <a:ext uri="{FF2B5EF4-FFF2-40B4-BE49-F238E27FC236}">
                <a16:creationId xmlns:a16="http://schemas.microsoft.com/office/drawing/2014/main" id="{9669F93A-B977-4DFE-A6C8-3986F7EE0456}"/>
              </a:ext>
            </a:extLst>
          </p:cNvPr>
          <p:cNvSpPr>
            <a:spLocks noGrp="1"/>
          </p:cNvSpPr>
          <p:nvPr>
            <p:ph type="body" sz="quarter" idx="64" hasCustomPrompt="1"/>
          </p:nvPr>
        </p:nvSpPr>
        <p:spPr>
          <a:xfrm>
            <a:off x="8490539" y="2020996"/>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r>
              <a:rPr lang="fr-FR" dirty="0"/>
              <a:t> </a:t>
            </a:r>
            <a:br>
              <a:rPr lang="fr-FR" dirty="0"/>
            </a:br>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2" name="Espace réservé du texte 19">
            <a:extLst>
              <a:ext uri="{FF2B5EF4-FFF2-40B4-BE49-F238E27FC236}">
                <a16:creationId xmlns:a16="http://schemas.microsoft.com/office/drawing/2014/main" id="{C5B3E9C5-B899-4D3C-A9B0-27E24942FE71}"/>
              </a:ext>
            </a:extLst>
          </p:cNvPr>
          <p:cNvSpPr>
            <a:spLocks noGrp="1"/>
          </p:cNvSpPr>
          <p:nvPr>
            <p:ph type="body" sz="quarter" idx="63" hasCustomPrompt="1"/>
          </p:nvPr>
        </p:nvSpPr>
        <p:spPr>
          <a:xfrm>
            <a:off x="4995915" y="2020996"/>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11" name="Espace réservé du texte 19">
            <a:extLst>
              <a:ext uri="{FF2B5EF4-FFF2-40B4-BE49-F238E27FC236}">
                <a16:creationId xmlns:a16="http://schemas.microsoft.com/office/drawing/2014/main" id="{F962AB37-50EC-4503-8AA2-809CFE862FEE}"/>
              </a:ext>
            </a:extLst>
          </p:cNvPr>
          <p:cNvSpPr>
            <a:spLocks noGrp="1"/>
          </p:cNvSpPr>
          <p:nvPr>
            <p:ph type="body" sz="quarter" idx="62" hasCustomPrompt="1"/>
          </p:nvPr>
        </p:nvSpPr>
        <p:spPr>
          <a:xfrm>
            <a:off x="1483095" y="2020996"/>
            <a:ext cx="2383202" cy="877163"/>
          </a:xfrm>
          <a:prstGeom prst="rect">
            <a:avLst/>
          </a:prstGeom>
          <a:noFill/>
        </p:spPr>
        <p:txBody>
          <a:bodyPr lIns="0" tIns="0" rIns="0">
            <a:spAutoFit/>
          </a:bodyPr>
          <a:lstStyle>
            <a:lvl1pPr>
              <a:defRPr sz="1700" b="0">
                <a:solidFill>
                  <a:srgbClr val="2A295C"/>
                </a:solidFill>
              </a:defRPr>
            </a:lvl1pPr>
            <a:lvl2pPr marL="0" indent="0">
              <a:buNone/>
              <a:defRPr sz="2300" b="1">
                <a:solidFill>
                  <a:schemeClr val="tx2"/>
                </a:solidFill>
              </a:defRPr>
            </a:lvl2pPr>
          </a:lstStyle>
          <a:p>
            <a:pPr lvl="0"/>
            <a:r>
              <a:rPr lang="fr-FR" dirty="0"/>
              <a:t>Lorem ipsum </a:t>
            </a:r>
            <a:r>
              <a:rPr lang="fr-FR" dirty="0" err="1"/>
              <a:t>dolor</a:t>
            </a:r>
            <a:endParaRPr lang="fr-FR" dirty="0"/>
          </a:p>
          <a:p>
            <a:pPr lvl="0"/>
            <a:r>
              <a:rPr lang="fr-FR" dirty="0" err="1"/>
              <a:t>Sit</a:t>
            </a:r>
            <a:r>
              <a:rPr lang="fr-FR" dirty="0"/>
              <a:t> </a:t>
            </a:r>
            <a:r>
              <a:rPr lang="fr-FR" dirty="0" err="1"/>
              <a:t>amet</a:t>
            </a:r>
            <a:r>
              <a:rPr lang="fr-FR" dirty="0"/>
              <a:t>, </a:t>
            </a:r>
            <a:r>
              <a:rPr lang="fr-FR" dirty="0" err="1"/>
              <a:t>consecte</a:t>
            </a:r>
            <a:endParaRPr lang="fr-FR" dirty="0"/>
          </a:p>
          <a:p>
            <a:pPr lvl="1"/>
            <a:r>
              <a:rPr lang="fr-FR" dirty="0" err="1"/>
              <a:t>Chapter</a:t>
            </a:r>
            <a:r>
              <a:rPr lang="fr-FR" dirty="0"/>
              <a:t> X</a:t>
            </a:r>
          </a:p>
        </p:txBody>
      </p:sp>
      <p:sp>
        <p:nvSpPr>
          <p:cNvPr id="9" name="Titre 8">
            <a:extLst>
              <a:ext uri="{FF2B5EF4-FFF2-40B4-BE49-F238E27FC236}">
                <a16:creationId xmlns:a16="http://schemas.microsoft.com/office/drawing/2014/main" id="{A6EC4B31-2DFA-4559-AB10-E11976047660}"/>
              </a:ext>
            </a:extLst>
          </p:cNvPr>
          <p:cNvSpPr>
            <a:spLocks noGrp="1"/>
          </p:cNvSpPr>
          <p:nvPr>
            <p:ph type="title" hasCustomPrompt="1"/>
          </p:nvPr>
        </p:nvSpPr>
        <p:spPr/>
        <p:txBody>
          <a:bodyPr/>
          <a:lstStyle>
            <a:lvl1pPr>
              <a:defRPr/>
            </a:lvl1pPr>
          </a:lstStyle>
          <a:p>
            <a:r>
              <a:rPr lang="fr-FR" dirty="0" err="1"/>
              <a:t>Summary</a:t>
            </a:r>
            <a:endParaRPr lang="fr-FR" dirty="0"/>
          </a:p>
        </p:txBody>
      </p:sp>
    </p:spTree>
    <p:extLst>
      <p:ext uri="{BB962C8B-B14F-4D97-AF65-F5344CB8AC3E}">
        <p14:creationId xmlns:p14="http://schemas.microsoft.com/office/powerpoint/2010/main" val="60559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hapters A">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6E7BA634-EC81-45D3-A0AA-D68275D57388}"/>
              </a:ext>
              <a:ext uri="{C183D7F6-B498-43B3-948B-1728B52AA6E4}">
                <adec:decorative xmlns:adec="http://schemas.microsoft.com/office/drawing/2017/decorative" val="1"/>
              </a:ext>
            </a:extLst>
          </p:cNvPr>
          <p:cNvSpPr/>
          <p:nvPr userDrawn="1"/>
        </p:nvSpPr>
        <p:spPr>
          <a:xfrm>
            <a:off x="4896817" y="-365760"/>
            <a:ext cx="216000" cy="2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F481AB69-359A-43A6-B547-D0397CE57A29}"/>
              </a:ext>
              <a:ext uri="{C183D7F6-B498-43B3-948B-1728B52AA6E4}">
                <adec:decorative xmlns:adec="http://schemas.microsoft.com/office/drawing/2017/decorative" val="1"/>
              </a:ext>
            </a:extLst>
          </p:cNvPr>
          <p:cNvSpPr/>
          <p:nvPr userDrawn="1"/>
        </p:nvSpPr>
        <p:spPr>
          <a:xfrm>
            <a:off x="5173233" y="-365760"/>
            <a:ext cx="216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B923D56D-1BD6-497E-AC1B-A5CC62B40AA0}"/>
              </a:ext>
              <a:ext uri="{C183D7F6-B498-43B3-948B-1728B52AA6E4}">
                <adec:decorative xmlns:adec="http://schemas.microsoft.com/office/drawing/2017/decorative" val="1"/>
              </a:ext>
            </a:extLst>
          </p:cNvPr>
          <p:cNvSpPr/>
          <p:nvPr userDrawn="1"/>
        </p:nvSpPr>
        <p:spPr>
          <a:xfrm>
            <a:off x="5449649" y="-365760"/>
            <a:ext cx="216000"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a:extLst>
              <a:ext uri="{FF2B5EF4-FFF2-40B4-BE49-F238E27FC236}">
                <a16:creationId xmlns:a16="http://schemas.microsoft.com/office/drawing/2014/main" id="{A5DB8FA6-B5F8-4567-A60C-40A07D8A9B59}"/>
              </a:ext>
              <a:ext uri="{C183D7F6-B498-43B3-948B-1728B52AA6E4}">
                <adec:decorative xmlns:adec="http://schemas.microsoft.com/office/drawing/2017/decorative" val="1"/>
              </a:ext>
            </a:extLst>
          </p:cNvPr>
          <p:cNvSpPr/>
          <p:nvPr userDrawn="1"/>
        </p:nvSpPr>
        <p:spPr>
          <a:xfrm>
            <a:off x="5726065" y="-365760"/>
            <a:ext cx="216000"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6A439B6E-2745-4D39-8CDF-F8AE80A157F9}"/>
              </a:ext>
              <a:ext uri="{C183D7F6-B498-43B3-948B-1728B52AA6E4}">
                <adec:decorative xmlns:adec="http://schemas.microsoft.com/office/drawing/2017/decorative" val="1"/>
              </a:ext>
            </a:extLst>
          </p:cNvPr>
          <p:cNvSpPr/>
          <p:nvPr userDrawn="1"/>
        </p:nvSpPr>
        <p:spPr>
          <a:xfrm>
            <a:off x="6002481" y="-365760"/>
            <a:ext cx="216000" cy="2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DEF8BACB-E580-4F6A-B133-397A1811E132}"/>
              </a:ext>
              <a:ext uri="{C183D7F6-B498-43B3-948B-1728B52AA6E4}">
                <adec:decorative xmlns:adec="http://schemas.microsoft.com/office/drawing/2017/decorative" val="1"/>
              </a:ext>
            </a:extLst>
          </p:cNvPr>
          <p:cNvSpPr/>
          <p:nvPr userDrawn="1"/>
        </p:nvSpPr>
        <p:spPr>
          <a:xfrm>
            <a:off x="6278897" y="-365760"/>
            <a:ext cx="216000" cy="2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a:extLst>
              <a:ext uri="{FF2B5EF4-FFF2-40B4-BE49-F238E27FC236}">
                <a16:creationId xmlns:a16="http://schemas.microsoft.com/office/drawing/2014/main" id="{839AF3D6-AD8B-4714-9B8B-330C241C94E1}"/>
              </a:ext>
              <a:ext uri="{C183D7F6-B498-43B3-948B-1728B52AA6E4}">
                <adec:decorative xmlns:adec="http://schemas.microsoft.com/office/drawing/2017/decorative" val="1"/>
              </a:ext>
            </a:extLst>
          </p:cNvPr>
          <p:cNvSpPr/>
          <p:nvPr userDrawn="1"/>
        </p:nvSpPr>
        <p:spPr>
          <a:xfrm>
            <a:off x="6555313" y="-365760"/>
            <a:ext cx="216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BCA5ECB5-18E8-4B27-AACA-ED4BBFB20F9A}"/>
              </a:ext>
              <a:ext uri="{C183D7F6-B498-43B3-948B-1728B52AA6E4}">
                <adec:decorative xmlns:adec="http://schemas.microsoft.com/office/drawing/2017/decorative" val="1"/>
              </a:ext>
            </a:extLst>
          </p:cNvPr>
          <p:cNvSpPr/>
          <p:nvPr userDrawn="1"/>
        </p:nvSpPr>
        <p:spPr>
          <a:xfrm>
            <a:off x="6831729" y="-365760"/>
            <a:ext cx="216000" cy="216000"/>
          </a:xfrm>
          <a:prstGeom prst="rect">
            <a:avLst/>
          </a:prstGeom>
          <a:solidFill>
            <a:srgbClr val="FCBD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a:extLst>
              <a:ext uri="{FF2B5EF4-FFF2-40B4-BE49-F238E27FC236}">
                <a16:creationId xmlns:a16="http://schemas.microsoft.com/office/drawing/2014/main" id="{C600E9F0-156A-4037-A17D-625443EC6506}"/>
              </a:ext>
              <a:ext uri="{C183D7F6-B498-43B3-948B-1728B52AA6E4}">
                <adec:decorative xmlns:adec="http://schemas.microsoft.com/office/drawing/2017/decorative" val="1"/>
              </a:ext>
            </a:extLst>
          </p:cNvPr>
          <p:cNvSpPr/>
          <p:nvPr userDrawn="1"/>
        </p:nvSpPr>
        <p:spPr>
          <a:xfrm>
            <a:off x="7108140" y="-365760"/>
            <a:ext cx="216000" cy="216000"/>
          </a:xfrm>
          <a:prstGeom prst="rect">
            <a:avLst/>
          </a:prstGeom>
          <a:solidFill>
            <a:srgbClr val="B28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4298AEAB-605C-470C-B37C-9A5ECEA2E9BD}"/>
              </a:ext>
              <a:ext uri="{C183D7F6-B498-43B3-948B-1728B52AA6E4}">
                <adec:decorative xmlns:adec="http://schemas.microsoft.com/office/drawing/2017/decorative" val="1"/>
              </a:ext>
            </a:extLst>
          </p:cNvPr>
          <p:cNvSpPr/>
          <p:nvPr userDrawn="1"/>
        </p:nvSpPr>
        <p:spPr>
          <a:xfrm>
            <a:off x="4620401" y="-365760"/>
            <a:ext cx="216000" cy="216000"/>
          </a:xfrm>
          <a:prstGeom prst="rect">
            <a:avLst/>
          </a:prstGeom>
          <a:solidFill>
            <a:srgbClr val="2A2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a:extLst>
              <a:ext uri="{FF2B5EF4-FFF2-40B4-BE49-F238E27FC236}">
                <a16:creationId xmlns:a16="http://schemas.microsoft.com/office/drawing/2014/main" id="{A5AD173E-4A57-4892-BDD6-BE229E6FC520}"/>
              </a:ext>
              <a:ext uri="{C183D7F6-B498-43B3-948B-1728B52AA6E4}">
                <adec:decorative xmlns:adec="http://schemas.microsoft.com/office/drawing/2017/decorative" val="1"/>
              </a:ext>
            </a:extLst>
          </p:cNvPr>
          <p:cNvSpPr/>
          <p:nvPr userDrawn="1"/>
        </p:nvSpPr>
        <p:spPr>
          <a:xfrm>
            <a:off x="4343985" y="-365760"/>
            <a:ext cx="216000" cy="21600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40">
            <a:extLst>
              <a:ext uri="{FF2B5EF4-FFF2-40B4-BE49-F238E27FC236}">
                <a16:creationId xmlns:a16="http://schemas.microsoft.com/office/drawing/2014/main" id="{F11E67DA-00A0-4F1A-B898-BB338E70DE2A}"/>
              </a:ext>
            </a:extLst>
          </p:cNvPr>
          <p:cNvSpPr>
            <a:spLocks noGrp="1"/>
          </p:cNvSpPr>
          <p:nvPr>
            <p:ph type="pic" sz="quarter" idx="64" hasCustomPrompt="1"/>
          </p:nvPr>
        </p:nvSpPr>
        <p:spPr>
          <a:xfrm>
            <a:off x="0" y="0"/>
            <a:ext cx="12192000" cy="6858000"/>
          </a:xfrm>
          <a:solidFill>
            <a:schemeClr val="tx2"/>
          </a:solidFill>
        </p:spPr>
        <p:txBody>
          <a:bodyPr>
            <a:noAutofit/>
          </a:bodyPr>
          <a:lstStyle>
            <a:lvl1pPr>
              <a:defRPr>
                <a:noFill/>
              </a:defRPr>
            </a:lvl1pPr>
          </a:lstStyle>
          <a:p>
            <a:r>
              <a:rPr lang="fr-FR" dirty="0"/>
              <a:t>6</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25" name="Espace réservé du texte 24">
            <a:extLst>
              <a:ext uri="{FF2B5EF4-FFF2-40B4-BE49-F238E27FC236}">
                <a16:creationId xmlns:a16="http://schemas.microsoft.com/office/drawing/2014/main" id="{D61D2F69-37BB-47BA-8265-CA2F040D7CF4}"/>
              </a:ext>
            </a:extLst>
          </p:cNvPr>
          <p:cNvSpPr>
            <a:spLocks noGrp="1"/>
          </p:cNvSpPr>
          <p:nvPr>
            <p:ph type="body" sz="quarter" idx="65" hasCustomPrompt="1"/>
          </p:nvPr>
        </p:nvSpPr>
        <p:spPr>
          <a:xfrm>
            <a:off x="442913" y="522514"/>
            <a:ext cx="8101012" cy="4792694"/>
          </a:xfrm>
          <a:custGeom>
            <a:avLst/>
            <a:gdLst>
              <a:gd name="connsiteX0" fmla="*/ 0 w 8101012"/>
              <a:gd name="connsiteY0" fmla="*/ 0 h 4792694"/>
              <a:gd name="connsiteX1" fmla="*/ 7673695 w 8101012"/>
              <a:gd name="connsiteY1" fmla="*/ 0 h 4792694"/>
              <a:gd name="connsiteX2" fmla="*/ 8101012 w 8101012"/>
              <a:gd name="connsiteY2" fmla="*/ 427317 h 4792694"/>
              <a:gd name="connsiteX3" fmla="*/ 8101012 w 8101012"/>
              <a:gd name="connsiteY3" fmla="*/ 4365377 h 4792694"/>
              <a:gd name="connsiteX4" fmla="*/ 7673695 w 8101012"/>
              <a:gd name="connsiteY4" fmla="*/ 4792694 h 4792694"/>
              <a:gd name="connsiteX5" fmla="*/ 0 w 8101012"/>
              <a:gd name="connsiteY5" fmla="*/ 4792694 h 479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01012" h="4792694">
                <a:moveTo>
                  <a:pt x="0" y="0"/>
                </a:moveTo>
                <a:lnTo>
                  <a:pt x="7673695" y="0"/>
                </a:lnTo>
                <a:cubicBezTo>
                  <a:pt x="7909696" y="0"/>
                  <a:pt x="8101012" y="191316"/>
                  <a:pt x="8101012" y="427317"/>
                </a:cubicBezTo>
                <a:lnTo>
                  <a:pt x="8101012" y="4365377"/>
                </a:lnTo>
                <a:cubicBezTo>
                  <a:pt x="8101012" y="4601378"/>
                  <a:pt x="7909696" y="4792694"/>
                  <a:pt x="7673695" y="4792694"/>
                </a:cubicBezTo>
                <a:lnTo>
                  <a:pt x="0" y="4792694"/>
                </a:lnTo>
                <a:close/>
              </a:path>
            </a:pathLst>
          </a:custGeom>
          <a:solidFill>
            <a:schemeClr val="bg1"/>
          </a:solidFill>
        </p:spPr>
        <p:txBody>
          <a:bodyPr wrap="square" lIns="468000" tIns="468000">
            <a:noAutofit/>
          </a:bodyPr>
          <a:lstStyle>
            <a:lvl1pPr>
              <a:defRPr sz="3000" b="1"/>
            </a:lvl1pPr>
            <a:lvl2pPr marL="0" indent="0">
              <a:buNone/>
              <a:defRPr sz="12200">
                <a:solidFill>
                  <a:schemeClr val="tx2"/>
                </a:solidFill>
              </a:defRPr>
            </a:lvl2pPr>
            <a:lvl3pPr marL="252000" indent="-252000">
              <a:buSzPct val="100000"/>
              <a:buFont typeface="+mj-lt"/>
              <a:buAutoNum type="alphaUcPeriod"/>
              <a:defRPr sz="1700"/>
            </a:lvl3pPr>
          </a:lstStyle>
          <a:p>
            <a:pPr lvl="0"/>
            <a:r>
              <a:rPr lang="fr-FR" dirty="0"/>
              <a:t>Lorem ipsum </a:t>
            </a:r>
            <a:r>
              <a:rPr lang="fr-FR" dirty="0" err="1"/>
              <a:t>dolor</a:t>
            </a:r>
            <a:br>
              <a:rPr lang="fr-FR" dirty="0"/>
            </a:br>
            <a:r>
              <a:rPr lang="fr-FR" dirty="0" err="1"/>
              <a:t>sit</a:t>
            </a:r>
            <a:r>
              <a:rPr lang="fr-FR" dirty="0"/>
              <a:t> </a:t>
            </a:r>
            <a:r>
              <a:rPr lang="fr-FR" dirty="0" err="1"/>
              <a:t>amet</a:t>
            </a:r>
            <a:endParaRPr lang="fr-FR" dirty="0"/>
          </a:p>
          <a:p>
            <a:pPr lvl="1"/>
            <a:r>
              <a:rPr lang="fr-FR" dirty="0"/>
              <a:t>00</a:t>
            </a:r>
          </a:p>
          <a:p>
            <a:pPr lvl="2"/>
            <a:r>
              <a:rPr lang="fr-FR" dirty="0"/>
              <a:t>Texte A</a:t>
            </a:r>
          </a:p>
          <a:p>
            <a:pPr lvl="2"/>
            <a:endParaRPr lang="fr-FR" dirty="0"/>
          </a:p>
        </p:txBody>
      </p:sp>
      <p:sp>
        <p:nvSpPr>
          <p:cNvPr id="9" name="Espace réservé du texte 8">
            <a:extLst>
              <a:ext uri="{FF2B5EF4-FFF2-40B4-BE49-F238E27FC236}">
                <a16:creationId xmlns:a16="http://schemas.microsoft.com/office/drawing/2014/main" id="{7E363F8D-EEA3-433B-A76A-F8A04A2C93FF}"/>
              </a:ext>
            </a:extLst>
          </p:cNvPr>
          <p:cNvSpPr>
            <a:spLocks noGrp="1"/>
          </p:cNvSpPr>
          <p:nvPr>
            <p:ph type="body" sz="quarter" idx="60"/>
          </p:nvPr>
        </p:nvSpPr>
        <p:spPr>
          <a:xfrm>
            <a:off x="0" y="522514"/>
            <a:ext cx="442913" cy="4792694"/>
          </a:xfrm>
          <a:custGeom>
            <a:avLst/>
            <a:gdLst>
              <a:gd name="connsiteX0" fmla="*/ 0 w 2550281"/>
              <a:gd name="connsiteY0" fmla="*/ 0 h 369833"/>
              <a:gd name="connsiteX1" fmla="*/ 2550281 w 2550281"/>
              <a:gd name="connsiteY1" fmla="*/ 0 h 369833"/>
              <a:gd name="connsiteX2" fmla="*/ 2550281 w 2550281"/>
              <a:gd name="connsiteY2" fmla="*/ 369833 h 369833"/>
              <a:gd name="connsiteX3" fmla="*/ 0 w 2550281"/>
              <a:gd name="connsiteY3" fmla="*/ 369833 h 369833"/>
            </a:gdLst>
            <a:ahLst/>
            <a:cxnLst>
              <a:cxn ang="0">
                <a:pos x="connsiteX0" y="connsiteY0"/>
              </a:cxn>
              <a:cxn ang="0">
                <a:pos x="connsiteX1" y="connsiteY1"/>
              </a:cxn>
              <a:cxn ang="0">
                <a:pos x="connsiteX2" y="connsiteY2"/>
              </a:cxn>
              <a:cxn ang="0">
                <a:pos x="connsiteX3" y="connsiteY3"/>
              </a:cxn>
            </a:cxnLst>
            <a:rect l="l" t="t" r="r" b="b"/>
            <a:pathLst>
              <a:path w="2550281" h="369833">
                <a:moveTo>
                  <a:pt x="0" y="0"/>
                </a:moveTo>
                <a:lnTo>
                  <a:pt x="2550281" y="0"/>
                </a:lnTo>
                <a:lnTo>
                  <a:pt x="2550281" y="369833"/>
                </a:lnTo>
                <a:lnTo>
                  <a:pt x="0" y="369833"/>
                </a:lnTo>
                <a:close/>
              </a:path>
            </a:pathLst>
          </a:custGeom>
          <a:solidFill>
            <a:srgbClr val="EE0000"/>
          </a:solidFill>
        </p:spPr>
        <p:txBody>
          <a:bodyPr wrap="square">
            <a:noAutofit/>
          </a:bodyPr>
          <a:lstStyle>
            <a:lvl1pPr>
              <a:defRPr sz="100">
                <a:noFill/>
              </a:defRPr>
            </a:lvl1pPr>
          </a:lstStyle>
          <a:p>
            <a:pPr lvl="0"/>
            <a:endParaRPr lang="fr-FR" dirty="0"/>
          </a:p>
        </p:txBody>
      </p:sp>
      <p:sp>
        <p:nvSpPr>
          <p:cNvPr id="27" name="Espace réservé du texte 26">
            <a:extLst>
              <a:ext uri="{FF2B5EF4-FFF2-40B4-BE49-F238E27FC236}">
                <a16:creationId xmlns:a16="http://schemas.microsoft.com/office/drawing/2014/main" id="{C16C3C58-3A02-483B-8729-F6F5F6328C4F}"/>
              </a:ext>
            </a:extLst>
          </p:cNvPr>
          <p:cNvSpPr>
            <a:spLocks noGrp="1" noChangeAspect="1"/>
          </p:cNvSpPr>
          <p:nvPr>
            <p:ph type="body" sz="quarter" idx="62"/>
          </p:nvPr>
        </p:nvSpPr>
        <p:spPr>
          <a:xfrm>
            <a:off x="6827104" y="4488151"/>
            <a:ext cx="1289192" cy="416165"/>
          </a:xfrm>
          <a:custGeom>
            <a:avLst/>
            <a:gdLst>
              <a:gd name="connsiteX0" fmla="*/ 444232 w 1715914"/>
              <a:gd name="connsiteY0" fmla="*/ 344613 h 553915"/>
              <a:gd name="connsiteX1" fmla="*/ 346657 w 1715914"/>
              <a:gd name="connsiteY1" fmla="*/ 426185 h 553915"/>
              <a:gd name="connsiteX2" fmla="*/ 403693 w 1715914"/>
              <a:gd name="connsiteY2" fmla="*/ 505709 h 553915"/>
              <a:gd name="connsiteX3" fmla="*/ 500782 w 1715914"/>
              <a:gd name="connsiteY3" fmla="*/ 426185 h 553915"/>
              <a:gd name="connsiteX4" fmla="*/ 444232 w 1715914"/>
              <a:gd name="connsiteY4" fmla="*/ 344613 h 553915"/>
              <a:gd name="connsiteX5" fmla="*/ 1589924 w 1715914"/>
              <a:gd name="connsiteY5" fmla="*/ 344003 h 553915"/>
              <a:gd name="connsiteX6" fmla="*/ 1490874 w 1715914"/>
              <a:gd name="connsiteY6" fmla="*/ 426890 h 553915"/>
              <a:gd name="connsiteX7" fmla="*/ 1548719 w 1715914"/>
              <a:gd name="connsiteY7" fmla="*/ 507738 h 553915"/>
              <a:gd name="connsiteX8" fmla="*/ 1647341 w 1715914"/>
              <a:gd name="connsiteY8" fmla="*/ 426890 h 553915"/>
              <a:gd name="connsiteX9" fmla="*/ 1589924 w 1715914"/>
              <a:gd name="connsiteY9" fmla="*/ 344003 h 553915"/>
              <a:gd name="connsiteX10" fmla="*/ 757422 w 1715914"/>
              <a:gd name="connsiteY10" fmla="*/ 341312 h 553915"/>
              <a:gd name="connsiteX11" fmla="*/ 659273 w 1715914"/>
              <a:gd name="connsiteY11" fmla="*/ 420602 h 553915"/>
              <a:gd name="connsiteX12" fmla="*/ 716194 w 1715914"/>
              <a:gd name="connsiteY12" fmla="*/ 501965 h 553915"/>
              <a:gd name="connsiteX13" fmla="*/ 795290 w 1715914"/>
              <a:gd name="connsiteY13" fmla="*/ 437671 h 553915"/>
              <a:gd name="connsiteX14" fmla="*/ 814311 w 1715914"/>
              <a:gd name="connsiteY14" fmla="*/ 342564 h 553915"/>
              <a:gd name="connsiteX15" fmla="*/ 757422 w 1715914"/>
              <a:gd name="connsiteY15" fmla="*/ 341312 h 553915"/>
              <a:gd name="connsiteX16" fmla="*/ 1051061 w 1715914"/>
              <a:gd name="connsiteY16" fmla="*/ 340279 h 553915"/>
              <a:gd name="connsiteX17" fmla="*/ 954744 w 1715914"/>
              <a:gd name="connsiteY17" fmla="*/ 405430 h 553915"/>
              <a:gd name="connsiteX18" fmla="*/ 1092066 w 1715914"/>
              <a:gd name="connsiteY18" fmla="*/ 368311 h 553915"/>
              <a:gd name="connsiteX19" fmla="*/ 1051061 w 1715914"/>
              <a:gd name="connsiteY19" fmla="*/ 340279 h 553915"/>
              <a:gd name="connsiteX20" fmla="*/ 185662 w 1715914"/>
              <a:gd name="connsiteY20" fmla="*/ 307089 h 553915"/>
              <a:gd name="connsiteX21" fmla="*/ 283778 w 1715914"/>
              <a:gd name="connsiteY21" fmla="*/ 313514 h 553915"/>
              <a:gd name="connsiteX22" fmla="*/ 271843 w 1715914"/>
              <a:gd name="connsiteY22" fmla="*/ 346604 h 553915"/>
              <a:gd name="connsiteX23" fmla="*/ 112690 w 1715914"/>
              <a:gd name="connsiteY23" fmla="*/ 374760 h 553915"/>
              <a:gd name="connsiteX24" fmla="*/ 249897 w 1715914"/>
              <a:gd name="connsiteY24" fmla="*/ 459914 h 553915"/>
              <a:gd name="connsiteX25" fmla="*/ 0 w 1715914"/>
              <a:gd name="connsiteY25" fmla="*/ 535094 h 553915"/>
              <a:gd name="connsiteX26" fmla="*/ 8839 w 1715914"/>
              <a:gd name="connsiteY26" fmla="*/ 500385 h 553915"/>
              <a:gd name="connsiteX27" fmla="*/ 183670 w 1715914"/>
              <a:gd name="connsiteY27" fmla="*/ 468448 h 553915"/>
              <a:gd name="connsiteX28" fmla="*/ 46720 w 1715914"/>
              <a:gd name="connsiteY28" fmla="*/ 383628 h 553915"/>
              <a:gd name="connsiteX29" fmla="*/ 185662 w 1715914"/>
              <a:gd name="connsiteY29" fmla="*/ 307089 h 553915"/>
              <a:gd name="connsiteX30" fmla="*/ 1161280 w 1715914"/>
              <a:gd name="connsiteY30" fmla="*/ 306891 h 553915"/>
              <a:gd name="connsiteX31" fmla="*/ 1215144 w 1715914"/>
              <a:gd name="connsiteY31" fmla="*/ 306891 h 553915"/>
              <a:gd name="connsiteX32" fmla="*/ 1426980 w 1715914"/>
              <a:gd name="connsiteY32" fmla="*/ 546607 h 553915"/>
              <a:gd name="connsiteX33" fmla="*/ 1353571 w 1715914"/>
              <a:gd name="connsiteY33" fmla="*/ 546607 h 553915"/>
              <a:gd name="connsiteX34" fmla="*/ 1161280 w 1715914"/>
              <a:gd name="connsiteY34" fmla="*/ 306891 h 553915"/>
              <a:gd name="connsiteX35" fmla="*/ 451690 w 1715914"/>
              <a:gd name="connsiteY35" fmla="*/ 304551 h 553915"/>
              <a:gd name="connsiteX36" fmla="*/ 564847 w 1715914"/>
              <a:gd name="connsiteY36" fmla="*/ 426185 h 553915"/>
              <a:gd name="connsiteX37" fmla="*/ 395826 w 1715914"/>
              <a:gd name="connsiteY37" fmla="*/ 547829 h 553915"/>
              <a:gd name="connsiteX38" fmla="*/ 282735 w 1715914"/>
              <a:gd name="connsiteY38" fmla="*/ 426185 h 553915"/>
              <a:gd name="connsiteX39" fmla="*/ 451690 w 1715914"/>
              <a:gd name="connsiteY39" fmla="*/ 304551 h 553915"/>
              <a:gd name="connsiteX40" fmla="*/ 1056804 w 1715914"/>
              <a:gd name="connsiteY40" fmla="*/ 304236 h 553915"/>
              <a:gd name="connsiteX41" fmla="*/ 1149092 w 1715914"/>
              <a:gd name="connsiteY41" fmla="*/ 365682 h 553915"/>
              <a:gd name="connsiteX42" fmla="*/ 946533 w 1715914"/>
              <a:gd name="connsiteY42" fmla="*/ 440311 h 553915"/>
              <a:gd name="connsiteX43" fmla="*/ 946105 w 1715914"/>
              <a:gd name="connsiteY43" fmla="*/ 449483 h 553915"/>
              <a:gd name="connsiteX44" fmla="*/ 1105925 w 1715914"/>
              <a:gd name="connsiteY44" fmla="*/ 526112 h 553915"/>
              <a:gd name="connsiteX45" fmla="*/ 1011923 w 1715914"/>
              <a:gd name="connsiteY45" fmla="*/ 553915 h 553915"/>
              <a:gd name="connsiteX46" fmla="*/ 885335 w 1715914"/>
              <a:gd name="connsiteY46" fmla="*/ 455179 h 553915"/>
              <a:gd name="connsiteX47" fmla="*/ 1056804 w 1715914"/>
              <a:gd name="connsiteY47" fmla="*/ 304236 h 553915"/>
              <a:gd name="connsiteX48" fmla="*/ 1597430 w 1715914"/>
              <a:gd name="connsiteY48" fmla="*/ 303427 h 553915"/>
              <a:gd name="connsiteX49" fmla="*/ 1712445 w 1715914"/>
              <a:gd name="connsiteY49" fmla="*/ 426890 h 553915"/>
              <a:gd name="connsiteX50" fmla="*/ 1540718 w 1715914"/>
              <a:gd name="connsiteY50" fmla="*/ 550524 h 553915"/>
              <a:gd name="connsiteX51" fmla="*/ 1425742 w 1715914"/>
              <a:gd name="connsiteY51" fmla="*/ 426890 h 553915"/>
              <a:gd name="connsiteX52" fmla="*/ 1597430 w 1715914"/>
              <a:gd name="connsiteY52" fmla="*/ 303427 h 553915"/>
              <a:gd name="connsiteX53" fmla="*/ 900017 w 1715914"/>
              <a:gd name="connsiteY53" fmla="*/ 206623 h 553915"/>
              <a:gd name="connsiteX54" fmla="*/ 857507 w 1715914"/>
              <a:gd name="connsiteY54" fmla="*/ 429737 h 553915"/>
              <a:gd name="connsiteX55" fmla="*/ 711270 w 1715914"/>
              <a:gd name="connsiteY55" fmla="*/ 545122 h 553915"/>
              <a:gd name="connsiteX56" fmla="*/ 597294 w 1715914"/>
              <a:gd name="connsiteY56" fmla="*/ 416506 h 553915"/>
              <a:gd name="connsiteX57" fmla="*/ 768639 w 1715914"/>
              <a:gd name="connsiteY57" fmla="*/ 301902 h 553915"/>
              <a:gd name="connsiteX58" fmla="*/ 823789 w 1715914"/>
              <a:gd name="connsiteY58" fmla="*/ 303435 h 553915"/>
              <a:gd name="connsiteX59" fmla="*/ 842153 w 1715914"/>
              <a:gd name="connsiteY59" fmla="*/ 210309 h 553915"/>
              <a:gd name="connsiteX60" fmla="*/ 1537931 w 1715914"/>
              <a:gd name="connsiteY60" fmla="*/ 0 h 553915"/>
              <a:gd name="connsiteX61" fmla="*/ 1547571 w 1715914"/>
              <a:gd name="connsiteY61" fmla="*/ 71590 h 553915"/>
              <a:gd name="connsiteX62" fmla="*/ 1616446 w 1715914"/>
              <a:gd name="connsiteY62" fmla="*/ 47472 h 553915"/>
              <a:gd name="connsiteX63" fmla="*/ 1568326 w 1715914"/>
              <a:gd name="connsiteY63" fmla="*/ 109185 h 553915"/>
              <a:gd name="connsiteX64" fmla="*/ 1620475 w 1715914"/>
              <a:gd name="connsiteY64" fmla="*/ 149628 h 553915"/>
              <a:gd name="connsiteX65" fmla="*/ 1550838 w 1715914"/>
              <a:gd name="connsiteY65" fmla="*/ 154962 h 553915"/>
              <a:gd name="connsiteX66" fmla="*/ 1547037 w 1715914"/>
              <a:gd name="connsiteY66" fmla="*/ 229352 h 553915"/>
              <a:gd name="connsiteX67" fmla="*/ 1508299 w 1715914"/>
              <a:gd name="connsiteY67" fmla="*/ 174412 h 553915"/>
              <a:gd name="connsiteX68" fmla="*/ 1451378 w 1715914"/>
              <a:gd name="connsiteY68" fmla="*/ 226895 h 553915"/>
              <a:gd name="connsiteX69" fmla="*/ 1472685 w 1715914"/>
              <a:gd name="connsiteY69" fmla="*/ 152962 h 553915"/>
              <a:gd name="connsiteX70" fmla="*/ 1405591 w 1715914"/>
              <a:gd name="connsiteY70" fmla="*/ 143770 h 553915"/>
              <a:gd name="connsiteX71" fmla="*/ 1470951 w 1715914"/>
              <a:gd name="connsiteY71" fmla="*/ 106642 h 553915"/>
              <a:gd name="connsiteX72" fmla="*/ 1444129 w 1715914"/>
              <a:gd name="connsiteY72" fmla="*/ 42910 h 553915"/>
              <a:gd name="connsiteX73" fmla="*/ 1504213 w 1715914"/>
              <a:gd name="connsiteY73" fmla="*/ 70370 h 553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15914" h="553915">
                <a:moveTo>
                  <a:pt x="444232" y="344613"/>
                </a:moveTo>
                <a:cubicBezTo>
                  <a:pt x="398169" y="344613"/>
                  <a:pt x="358983" y="377360"/>
                  <a:pt x="346657" y="426185"/>
                </a:cubicBezTo>
                <a:cubicBezTo>
                  <a:pt x="333761" y="477725"/>
                  <a:pt x="355487" y="505709"/>
                  <a:pt x="403693" y="505709"/>
                </a:cubicBezTo>
                <a:cubicBezTo>
                  <a:pt x="449832" y="505709"/>
                  <a:pt x="488532" y="475067"/>
                  <a:pt x="500782" y="426185"/>
                </a:cubicBezTo>
                <a:cubicBezTo>
                  <a:pt x="513040" y="377360"/>
                  <a:pt x="490323" y="344613"/>
                  <a:pt x="444232" y="344613"/>
                </a:cubicBezTo>
                <a:close/>
                <a:moveTo>
                  <a:pt x="1589924" y="344003"/>
                </a:moveTo>
                <a:cubicBezTo>
                  <a:pt x="1543109" y="344003"/>
                  <a:pt x="1503276" y="377350"/>
                  <a:pt x="1490874" y="426890"/>
                </a:cubicBezTo>
                <a:cubicBezTo>
                  <a:pt x="1477672" y="479268"/>
                  <a:pt x="1499723" y="507738"/>
                  <a:pt x="1548719" y="507738"/>
                </a:cubicBezTo>
                <a:cubicBezTo>
                  <a:pt x="1595601" y="507738"/>
                  <a:pt x="1634854" y="476563"/>
                  <a:pt x="1647341" y="426890"/>
                </a:cubicBezTo>
                <a:cubicBezTo>
                  <a:pt x="1659819" y="377350"/>
                  <a:pt x="1636730" y="344003"/>
                  <a:pt x="1589924" y="344003"/>
                </a:cubicBezTo>
                <a:close/>
                <a:moveTo>
                  <a:pt x="757422" y="341312"/>
                </a:moveTo>
                <a:cubicBezTo>
                  <a:pt x="706093" y="346145"/>
                  <a:pt x="671925" y="370067"/>
                  <a:pt x="659273" y="420602"/>
                </a:cubicBezTo>
                <a:cubicBezTo>
                  <a:pt x="647348" y="468199"/>
                  <a:pt x="661692" y="501965"/>
                  <a:pt x="716194" y="501965"/>
                </a:cubicBezTo>
                <a:cubicBezTo>
                  <a:pt x="763610" y="501965"/>
                  <a:pt x="786870" y="476285"/>
                  <a:pt x="795290" y="437671"/>
                </a:cubicBezTo>
                <a:lnTo>
                  <a:pt x="814311" y="342564"/>
                </a:lnTo>
                <a:cubicBezTo>
                  <a:pt x="793549" y="340212"/>
                  <a:pt x="774532" y="339701"/>
                  <a:pt x="757422" y="341312"/>
                </a:cubicBezTo>
                <a:close/>
                <a:moveTo>
                  <a:pt x="1051061" y="340279"/>
                </a:moveTo>
                <a:cubicBezTo>
                  <a:pt x="1002893" y="340279"/>
                  <a:pt x="969508" y="368825"/>
                  <a:pt x="954744" y="405430"/>
                </a:cubicBezTo>
                <a:cubicBezTo>
                  <a:pt x="996825" y="414022"/>
                  <a:pt x="1092066" y="417203"/>
                  <a:pt x="1092066" y="368311"/>
                </a:cubicBezTo>
                <a:cubicBezTo>
                  <a:pt x="1092066" y="349899"/>
                  <a:pt x="1077617" y="340279"/>
                  <a:pt x="1051061" y="340279"/>
                </a:cubicBezTo>
                <a:close/>
                <a:moveTo>
                  <a:pt x="185662" y="307089"/>
                </a:moveTo>
                <a:cubicBezTo>
                  <a:pt x="214517" y="306162"/>
                  <a:pt x="247378" y="308169"/>
                  <a:pt x="283778" y="313514"/>
                </a:cubicBezTo>
                <a:lnTo>
                  <a:pt x="271843" y="346604"/>
                </a:lnTo>
                <a:cubicBezTo>
                  <a:pt x="186918" y="338908"/>
                  <a:pt x="113899" y="345985"/>
                  <a:pt x="112690" y="374760"/>
                </a:cubicBezTo>
                <a:cubicBezTo>
                  <a:pt x="110899" y="418042"/>
                  <a:pt x="252641" y="380256"/>
                  <a:pt x="249897" y="459914"/>
                </a:cubicBezTo>
                <a:cubicBezTo>
                  <a:pt x="245916" y="576900"/>
                  <a:pt x="48834" y="550001"/>
                  <a:pt x="0" y="535094"/>
                </a:cubicBezTo>
                <a:lnTo>
                  <a:pt x="8839" y="500385"/>
                </a:lnTo>
                <a:cubicBezTo>
                  <a:pt x="92973" y="513749"/>
                  <a:pt x="181708" y="514835"/>
                  <a:pt x="183670" y="468448"/>
                </a:cubicBezTo>
                <a:cubicBezTo>
                  <a:pt x="185747" y="419166"/>
                  <a:pt x="43348" y="463466"/>
                  <a:pt x="46720" y="383628"/>
                </a:cubicBezTo>
                <a:cubicBezTo>
                  <a:pt x="48584" y="339044"/>
                  <a:pt x="99098" y="309869"/>
                  <a:pt x="185662" y="307089"/>
                </a:cubicBezTo>
                <a:close/>
                <a:moveTo>
                  <a:pt x="1161280" y="306891"/>
                </a:moveTo>
                <a:lnTo>
                  <a:pt x="1215144" y="306891"/>
                </a:lnTo>
                <a:cubicBezTo>
                  <a:pt x="1274590" y="388959"/>
                  <a:pt x="1426980" y="546607"/>
                  <a:pt x="1426980" y="546607"/>
                </a:cubicBezTo>
                <a:lnTo>
                  <a:pt x="1353571" y="546607"/>
                </a:lnTo>
                <a:cubicBezTo>
                  <a:pt x="1309099" y="504773"/>
                  <a:pt x="1223936" y="408618"/>
                  <a:pt x="1161280" y="306891"/>
                </a:cubicBezTo>
                <a:close/>
                <a:moveTo>
                  <a:pt x="451690" y="304551"/>
                </a:moveTo>
                <a:cubicBezTo>
                  <a:pt x="536100" y="304551"/>
                  <a:pt x="581496" y="353462"/>
                  <a:pt x="564847" y="426185"/>
                </a:cubicBezTo>
                <a:cubicBezTo>
                  <a:pt x="548159" y="499080"/>
                  <a:pt x="480255" y="547829"/>
                  <a:pt x="395826" y="547829"/>
                </a:cubicBezTo>
                <a:cubicBezTo>
                  <a:pt x="311405" y="547829"/>
                  <a:pt x="265943" y="499080"/>
                  <a:pt x="282735" y="426185"/>
                </a:cubicBezTo>
                <a:cubicBezTo>
                  <a:pt x="299328" y="353462"/>
                  <a:pt x="367260" y="304551"/>
                  <a:pt x="451690" y="304551"/>
                </a:cubicBezTo>
                <a:close/>
                <a:moveTo>
                  <a:pt x="1056804" y="304236"/>
                </a:moveTo>
                <a:cubicBezTo>
                  <a:pt x="1120870" y="304236"/>
                  <a:pt x="1149092" y="330259"/>
                  <a:pt x="1149092" y="365682"/>
                </a:cubicBezTo>
                <a:cubicBezTo>
                  <a:pt x="1149092" y="436034"/>
                  <a:pt x="1044317" y="460627"/>
                  <a:pt x="946533" y="440311"/>
                </a:cubicBezTo>
                <a:cubicBezTo>
                  <a:pt x="946295" y="443292"/>
                  <a:pt x="946105" y="446445"/>
                  <a:pt x="946105" y="449483"/>
                </a:cubicBezTo>
                <a:cubicBezTo>
                  <a:pt x="946105" y="526112"/>
                  <a:pt x="1034259" y="533808"/>
                  <a:pt x="1105925" y="526112"/>
                </a:cubicBezTo>
                <a:cubicBezTo>
                  <a:pt x="1105925" y="526112"/>
                  <a:pt x="1068292" y="553915"/>
                  <a:pt x="1011923" y="553915"/>
                </a:cubicBezTo>
                <a:cubicBezTo>
                  <a:pt x="930141" y="553915"/>
                  <a:pt x="885335" y="509129"/>
                  <a:pt x="885335" y="455179"/>
                </a:cubicBezTo>
                <a:cubicBezTo>
                  <a:pt x="885335" y="371635"/>
                  <a:pt x="952896" y="304236"/>
                  <a:pt x="1056804" y="304236"/>
                </a:cubicBezTo>
                <a:close/>
                <a:moveTo>
                  <a:pt x="1597430" y="303427"/>
                </a:moveTo>
                <a:cubicBezTo>
                  <a:pt x="1683184" y="303427"/>
                  <a:pt x="1729390" y="352995"/>
                  <a:pt x="1712445" y="426890"/>
                </a:cubicBezTo>
                <a:cubicBezTo>
                  <a:pt x="1695404" y="500871"/>
                  <a:pt x="1626481" y="550524"/>
                  <a:pt x="1540718" y="550524"/>
                </a:cubicBezTo>
                <a:cubicBezTo>
                  <a:pt x="1454946" y="550524"/>
                  <a:pt x="1408778" y="500871"/>
                  <a:pt x="1425742" y="426890"/>
                </a:cubicBezTo>
                <a:cubicBezTo>
                  <a:pt x="1442744" y="352995"/>
                  <a:pt x="1511705" y="303427"/>
                  <a:pt x="1597430" y="303427"/>
                </a:cubicBezTo>
                <a:close/>
                <a:moveTo>
                  <a:pt x="900017" y="206623"/>
                </a:moveTo>
                <a:lnTo>
                  <a:pt x="857507" y="429737"/>
                </a:lnTo>
                <a:cubicBezTo>
                  <a:pt x="843201" y="497250"/>
                  <a:pt x="803186" y="545122"/>
                  <a:pt x="711270" y="545122"/>
                </a:cubicBezTo>
                <a:cubicBezTo>
                  <a:pt x="621525" y="545122"/>
                  <a:pt x="580368" y="488963"/>
                  <a:pt x="597294" y="416506"/>
                </a:cubicBezTo>
                <a:cubicBezTo>
                  <a:pt x="616067" y="336115"/>
                  <a:pt x="687219" y="301902"/>
                  <a:pt x="768639" y="301902"/>
                </a:cubicBezTo>
                <a:cubicBezTo>
                  <a:pt x="794690" y="301902"/>
                  <a:pt x="801662" y="302587"/>
                  <a:pt x="823789" y="303435"/>
                </a:cubicBezTo>
                <a:lnTo>
                  <a:pt x="842153" y="210309"/>
                </a:lnTo>
                <a:close/>
                <a:moveTo>
                  <a:pt x="1537931" y="0"/>
                </a:moveTo>
                <a:lnTo>
                  <a:pt x="1547571" y="71590"/>
                </a:lnTo>
                <a:lnTo>
                  <a:pt x="1616446" y="47472"/>
                </a:lnTo>
                <a:lnTo>
                  <a:pt x="1568326" y="109185"/>
                </a:lnTo>
                <a:lnTo>
                  <a:pt x="1620475" y="149628"/>
                </a:lnTo>
                <a:lnTo>
                  <a:pt x="1550838" y="154962"/>
                </a:lnTo>
                <a:lnTo>
                  <a:pt x="1547037" y="229352"/>
                </a:lnTo>
                <a:lnTo>
                  <a:pt x="1508299" y="174412"/>
                </a:lnTo>
                <a:lnTo>
                  <a:pt x="1451378" y="226895"/>
                </a:lnTo>
                <a:lnTo>
                  <a:pt x="1472685" y="152962"/>
                </a:lnTo>
                <a:lnTo>
                  <a:pt x="1405591" y="143770"/>
                </a:lnTo>
                <a:lnTo>
                  <a:pt x="1470951" y="106642"/>
                </a:lnTo>
                <a:lnTo>
                  <a:pt x="1444129" y="42910"/>
                </a:lnTo>
                <a:lnTo>
                  <a:pt x="1504213" y="70370"/>
                </a:lnTo>
                <a:close/>
              </a:path>
            </a:pathLst>
          </a:custGeom>
          <a:solidFill>
            <a:schemeClr val="tx2"/>
          </a:solidFill>
        </p:spPr>
        <p:txBody>
          <a:bodyPr wrap="square">
            <a:noAutofit/>
          </a:bodyPr>
          <a:lstStyle>
            <a:lvl1pPr>
              <a:defRPr>
                <a:noFill/>
              </a:defRPr>
            </a:lvl1pPr>
          </a:lstStyle>
          <a:p>
            <a:pPr lvl="0"/>
            <a:endParaRPr lang="fr-FR" dirty="0"/>
          </a:p>
        </p:txBody>
      </p:sp>
      <p:sp>
        <p:nvSpPr>
          <p:cNvPr id="28" name="Espace réservé du texte 27">
            <a:extLst>
              <a:ext uri="{FF2B5EF4-FFF2-40B4-BE49-F238E27FC236}">
                <a16:creationId xmlns:a16="http://schemas.microsoft.com/office/drawing/2014/main" id="{F1EE69F4-857D-4A73-8B71-041F161F562B}"/>
              </a:ext>
            </a:extLst>
          </p:cNvPr>
          <p:cNvSpPr>
            <a:spLocks noGrp="1" noChangeAspect="1"/>
          </p:cNvSpPr>
          <p:nvPr>
            <p:ph type="body" sz="quarter" idx="63"/>
          </p:nvPr>
        </p:nvSpPr>
        <p:spPr>
          <a:xfrm>
            <a:off x="7656871" y="4653866"/>
            <a:ext cx="258728" cy="223555"/>
          </a:xfrm>
          <a:custGeom>
            <a:avLst/>
            <a:gdLst>
              <a:gd name="connsiteX0" fmla="*/ 344367 w 344367"/>
              <a:gd name="connsiteY0" fmla="*/ 0 h 297551"/>
              <a:gd name="connsiteX1" fmla="*/ 0 w 344367"/>
              <a:gd name="connsiteY1" fmla="*/ 297551 h 297551"/>
              <a:gd name="connsiteX2" fmla="*/ 344367 w 344367"/>
              <a:gd name="connsiteY2" fmla="*/ 0 h 297551"/>
            </a:gdLst>
            <a:ahLst/>
            <a:cxnLst>
              <a:cxn ang="0">
                <a:pos x="connsiteX0" y="connsiteY0"/>
              </a:cxn>
              <a:cxn ang="0">
                <a:pos x="connsiteX1" y="connsiteY1"/>
              </a:cxn>
              <a:cxn ang="0">
                <a:pos x="connsiteX2" y="connsiteY2"/>
              </a:cxn>
            </a:cxnLst>
            <a:rect l="l" t="t" r="r" b="b"/>
            <a:pathLst>
              <a:path w="344367" h="297551">
                <a:moveTo>
                  <a:pt x="344367" y="0"/>
                </a:moveTo>
                <a:cubicBezTo>
                  <a:pt x="283064" y="192195"/>
                  <a:pt x="135217" y="295599"/>
                  <a:pt x="0" y="297551"/>
                </a:cubicBezTo>
                <a:cubicBezTo>
                  <a:pt x="138627" y="220656"/>
                  <a:pt x="259032" y="102298"/>
                  <a:pt x="344367" y="0"/>
                </a:cubicBezTo>
                <a:close/>
              </a:path>
            </a:pathLst>
          </a:custGeom>
          <a:solidFill>
            <a:srgbClr val="EE0000"/>
          </a:solidFill>
        </p:spPr>
        <p:txBody>
          <a:bodyPr wrap="square">
            <a:noAutofit/>
          </a:bodyPr>
          <a:lstStyle>
            <a:lvl1pPr>
              <a:defRPr>
                <a:noFill/>
              </a:defRPr>
            </a:lvl1pPr>
          </a:lstStyle>
          <a:p>
            <a:pPr lvl="0"/>
            <a:endParaRPr lang="fr-FR" dirty="0"/>
          </a:p>
        </p:txBody>
      </p:sp>
    </p:spTree>
    <p:extLst>
      <p:ext uri="{BB962C8B-B14F-4D97-AF65-F5344CB8AC3E}">
        <p14:creationId xmlns:p14="http://schemas.microsoft.com/office/powerpoint/2010/main" val="3634271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7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hapters B">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8256F7A-5392-4EDF-A2C3-34BC2B619934}"/>
              </a:ext>
              <a:ext uri="{C183D7F6-B498-43B3-948B-1728B52AA6E4}">
                <adec:decorative xmlns:adec="http://schemas.microsoft.com/office/drawing/2017/decorative" val="1"/>
              </a:ext>
            </a:extLst>
          </p:cNvPr>
          <p:cNvSpPr/>
          <p:nvPr userDrawn="1"/>
        </p:nvSpPr>
        <p:spPr>
          <a:xfrm>
            <a:off x="4896817" y="-365760"/>
            <a:ext cx="216000" cy="2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2ED293A2-A9FA-45CD-8C10-2B70A331AC31}"/>
              </a:ext>
              <a:ext uri="{C183D7F6-B498-43B3-948B-1728B52AA6E4}">
                <adec:decorative xmlns:adec="http://schemas.microsoft.com/office/drawing/2017/decorative" val="1"/>
              </a:ext>
            </a:extLst>
          </p:cNvPr>
          <p:cNvSpPr/>
          <p:nvPr userDrawn="1"/>
        </p:nvSpPr>
        <p:spPr>
          <a:xfrm>
            <a:off x="5173233" y="-365760"/>
            <a:ext cx="216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B3BF5D7-8BE8-4CCC-9FEB-93349A771856}"/>
              </a:ext>
              <a:ext uri="{C183D7F6-B498-43B3-948B-1728B52AA6E4}">
                <adec:decorative xmlns:adec="http://schemas.microsoft.com/office/drawing/2017/decorative" val="1"/>
              </a:ext>
            </a:extLst>
          </p:cNvPr>
          <p:cNvSpPr/>
          <p:nvPr userDrawn="1"/>
        </p:nvSpPr>
        <p:spPr>
          <a:xfrm>
            <a:off x="5449649" y="-365760"/>
            <a:ext cx="216000"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C0902F71-09B7-45AB-B51D-3A737D1E2858}"/>
              </a:ext>
              <a:ext uri="{C183D7F6-B498-43B3-948B-1728B52AA6E4}">
                <adec:decorative xmlns:adec="http://schemas.microsoft.com/office/drawing/2017/decorative" val="1"/>
              </a:ext>
            </a:extLst>
          </p:cNvPr>
          <p:cNvSpPr/>
          <p:nvPr userDrawn="1"/>
        </p:nvSpPr>
        <p:spPr>
          <a:xfrm>
            <a:off x="5726065" y="-365760"/>
            <a:ext cx="216000"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40338C54-84CE-48FA-AC01-12ACAEFB834A}"/>
              </a:ext>
              <a:ext uri="{C183D7F6-B498-43B3-948B-1728B52AA6E4}">
                <adec:decorative xmlns:adec="http://schemas.microsoft.com/office/drawing/2017/decorative" val="1"/>
              </a:ext>
            </a:extLst>
          </p:cNvPr>
          <p:cNvSpPr/>
          <p:nvPr userDrawn="1"/>
        </p:nvSpPr>
        <p:spPr>
          <a:xfrm>
            <a:off x="6002481" y="-365760"/>
            <a:ext cx="216000" cy="2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0F5EEF8E-F0BD-43D5-9F12-74DBCC814259}"/>
              </a:ext>
              <a:ext uri="{C183D7F6-B498-43B3-948B-1728B52AA6E4}">
                <adec:decorative xmlns:adec="http://schemas.microsoft.com/office/drawing/2017/decorative" val="1"/>
              </a:ext>
            </a:extLst>
          </p:cNvPr>
          <p:cNvSpPr/>
          <p:nvPr userDrawn="1"/>
        </p:nvSpPr>
        <p:spPr>
          <a:xfrm>
            <a:off x="6278897" y="-365760"/>
            <a:ext cx="216000" cy="2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257CA3A9-63F8-4D79-B7CE-D58141F49A79}"/>
              </a:ext>
              <a:ext uri="{C183D7F6-B498-43B3-948B-1728B52AA6E4}">
                <adec:decorative xmlns:adec="http://schemas.microsoft.com/office/drawing/2017/decorative" val="1"/>
              </a:ext>
            </a:extLst>
          </p:cNvPr>
          <p:cNvSpPr/>
          <p:nvPr userDrawn="1"/>
        </p:nvSpPr>
        <p:spPr>
          <a:xfrm>
            <a:off x="6555313" y="-365760"/>
            <a:ext cx="216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369B14CD-3C36-4D76-9BF4-ADD9D61D8BD8}"/>
              </a:ext>
              <a:ext uri="{C183D7F6-B498-43B3-948B-1728B52AA6E4}">
                <adec:decorative xmlns:adec="http://schemas.microsoft.com/office/drawing/2017/decorative" val="1"/>
              </a:ext>
            </a:extLst>
          </p:cNvPr>
          <p:cNvSpPr/>
          <p:nvPr userDrawn="1"/>
        </p:nvSpPr>
        <p:spPr>
          <a:xfrm>
            <a:off x="6831729" y="-365760"/>
            <a:ext cx="216000" cy="216000"/>
          </a:xfrm>
          <a:prstGeom prst="rect">
            <a:avLst/>
          </a:prstGeom>
          <a:solidFill>
            <a:srgbClr val="FCBD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75740A95-0D80-45C2-9BFB-A5FBFF9AC2F1}"/>
              </a:ext>
              <a:ext uri="{C183D7F6-B498-43B3-948B-1728B52AA6E4}">
                <adec:decorative xmlns:adec="http://schemas.microsoft.com/office/drawing/2017/decorative" val="1"/>
              </a:ext>
            </a:extLst>
          </p:cNvPr>
          <p:cNvSpPr/>
          <p:nvPr userDrawn="1"/>
        </p:nvSpPr>
        <p:spPr>
          <a:xfrm>
            <a:off x="7108140" y="-365760"/>
            <a:ext cx="216000" cy="216000"/>
          </a:xfrm>
          <a:prstGeom prst="rect">
            <a:avLst/>
          </a:prstGeom>
          <a:solidFill>
            <a:srgbClr val="B28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CA50E7B1-FC17-4CD6-B565-29D3C89F0C49}"/>
              </a:ext>
              <a:ext uri="{C183D7F6-B498-43B3-948B-1728B52AA6E4}">
                <adec:decorative xmlns:adec="http://schemas.microsoft.com/office/drawing/2017/decorative" val="1"/>
              </a:ext>
            </a:extLst>
          </p:cNvPr>
          <p:cNvSpPr/>
          <p:nvPr userDrawn="1"/>
        </p:nvSpPr>
        <p:spPr>
          <a:xfrm>
            <a:off x="4343985" y="-365760"/>
            <a:ext cx="216000" cy="21600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A593F3BC-2533-46D9-A34A-97EDA71BB8C1}"/>
              </a:ext>
              <a:ext uri="{C183D7F6-B498-43B3-948B-1728B52AA6E4}">
                <adec:decorative xmlns:adec="http://schemas.microsoft.com/office/drawing/2017/decorative" val="1"/>
              </a:ext>
            </a:extLst>
          </p:cNvPr>
          <p:cNvSpPr/>
          <p:nvPr userDrawn="1"/>
        </p:nvSpPr>
        <p:spPr>
          <a:xfrm>
            <a:off x="4620401" y="-365760"/>
            <a:ext cx="216000" cy="216000"/>
          </a:xfrm>
          <a:prstGeom prst="rect">
            <a:avLst/>
          </a:prstGeom>
          <a:solidFill>
            <a:srgbClr val="2A2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40">
            <a:extLst>
              <a:ext uri="{FF2B5EF4-FFF2-40B4-BE49-F238E27FC236}">
                <a16:creationId xmlns:a16="http://schemas.microsoft.com/office/drawing/2014/main" id="{F11E67DA-00A0-4F1A-B898-BB338E70DE2A}"/>
              </a:ext>
            </a:extLst>
          </p:cNvPr>
          <p:cNvSpPr>
            <a:spLocks noGrp="1"/>
          </p:cNvSpPr>
          <p:nvPr>
            <p:ph type="pic" sz="quarter" idx="64" hasCustomPrompt="1"/>
          </p:nvPr>
        </p:nvSpPr>
        <p:spPr>
          <a:xfrm>
            <a:off x="0" y="0"/>
            <a:ext cx="12192000" cy="6858000"/>
          </a:xfrm>
          <a:solidFill>
            <a:schemeClr val="tx2"/>
          </a:solidFill>
        </p:spPr>
        <p:txBody>
          <a:bodyPr>
            <a:noAutofit/>
          </a:bodyPr>
          <a:lstStyle>
            <a:lvl1pPr>
              <a:defRPr>
                <a:noFill/>
              </a:defRPr>
            </a:lvl1pPr>
          </a:lstStyle>
          <a:p>
            <a:r>
              <a:rPr lang="fr-FR" dirty="0"/>
              <a:t>6</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13" name="Espace réservé du texte 12">
            <a:extLst>
              <a:ext uri="{FF2B5EF4-FFF2-40B4-BE49-F238E27FC236}">
                <a16:creationId xmlns:a16="http://schemas.microsoft.com/office/drawing/2014/main" id="{4958C054-839F-4DE0-821D-EA7EB605C25A}"/>
              </a:ext>
            </a:extLst>
          </p:cNvPr>
          <p:cNvSpPr>
            <a:spLocks noGrp="1"/>
          </p:cNvSpPr>
          <p:nvPr>
            <p:ph type="body" sz="quarter" idx="66" hasCustomPrompt="1"/>
          </p:nvPr>
        </p:nvSpPr>
        <p:spPr>
          <a:xfrm>
            <a:off x="442913" y="522514"/>
            <a:ext cx="4979987" cy="4792694"/>
          </a:xfrm>
          <a:custGeom>
            <a:avLst/>
            <a:gdLst>
              <a:gd name="connsiteX0" fmla="*/ 0 w 4979987"/>
              <a:gd name="connsiteY0" fmla="*/ 0 h 4792694"/>
              <a:gd name="connsiteX1" fmla="*/ 4574909 w 4979987"/>
              <a:gd name="connsiteY1" fmla="*/ 0 h 4792694"/>
              <a:gd name="connsiteX2" fmla="*/ 4979987 w 4979987"/>
              <a:gd name="connsiteY2" fmla="*/ 405078 h 4792694"/>
              <a:gd name="connsiteX3" fmla="*/ 4979987 w 4979987"/>
              <a:gd name="connsiteY3" fmla="*/ 4387616 h 4792694"/>
              <a:gd name="connsiteX4" fmla="*/ 4574909 w 4979987"/>
              <a:gd name="connsiteY4" fmla="*/ 4792694 h 4792694"/>
              <a:gd name="connsiteX5" fmla="*/ 0 w 4979987"/>
              <a:gd name="connsiteY5" fmla="*/ 4792694 h 479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9987" h="4792694">
                <a:moveTo>
                  <a:pt x="0" y="0"/>
                </a:moveTo>
                <a:lnTo>
                  <a:pt x="4574909" y="0"/>
                </a:lnTo>
                <a:cubicBezTo>
                  <a:pt x="4798627" y="0"/>
                  <a:pt x="4979987" y="181360"/>
                  <a:pt x="4979987" y="405078"/>
                </a:cubicBezTo>
                <a:lnTo>
                  <a:pt x="4979987" y="4387616"/>
                </a:lnTo>
                <a:cubicBezTo>
                  <a:pt x="4979987" y="4611334"/>
                  <a:pt x="4798627" y="4792694"/>
                  <a:pt x="4574909" y="4792694"/>
                </a:cubicBezTo>
                <a:lnTo>
                  <a:pt x="0" y="4792694"/>
                </a:lnTo>
                <a:close/>
              </a:path>
            </a:pathLst>
          </a:custGeom>
          <a:solidFill>
            <a:schemeClr val="bg1"/>
          </a:solidFill>
        </p:spPr>
        <p:txBody>
          <a:bodyPr wrap="square" lIns="468000" tIns="468000">
            <a:noAutofit/>
          </a:bodyPr>
          <a:lstStyle>
            <a:lvl1pPr>
              <a:defRPr sz="3000" b="1"/>
            </a:lvl1pPr>
            <a:lvl2pPr marL="0" indent="0">
              <a:buNone/>
              <a:defRPr sz="12200">
                <a:solidFill>
                  <a:schemeClr val="tx2"/>
                </a:solidFill>
              </a:defRPr>
            </a:lvl2pPr>
            <a:lvl3pPr marL="252000" indent="-252000">
              <a:buSzPct val="100000"/>
              <a:buFont typeface="+mj-lt"/>
              <a:buAutoNum type="alphaUcPeriod"/>
              <a:defRPr sz="1700"/>
            </a:lvl3pPr>
          </a:lstStyle>
          <a:p>
            <a:pPr lvl="0"/>
            <a:r>
              <a:rPr lang="fr-FR" dirty="0"/>
              <a:t>Lorem ipsum </a:t>
            </a:r>
            <a:r>
              <a:rPr lang="fr-FR" dirty="0" err="1"/>
              <a:t>dolor</a:t>
            </a:r>
            <a:br>
              <a:rPr lang="fr-FR" dirty="0"/>
            </a:br>
            <a:r>
              <a:rPr lang="fr-FR" dirty="0" err="1"/>
              <a:t>sit</a:t>
            </a:r>
            <a:r>
              <a:rPr lang="fr-FR" dirty="0"/>
              <a:t> </a:t>
            </a:r>
            <a:r>
              <a:rPr lang="fr-FR" dirty="0" err="1"/>
              <a:t>amet</a:t>
            </a:r>
            <a:endParaRPr lang="fr-FR" dirty="0"/>
          </a:p>
          <a:p>
            <a:pPr lvl="1"/>
            <a:r>
              <a:rPr lang="fr-FR" dirty="0"/>
              <a:t>00</a:t>
            </a:r>
          </a:p>
          <a:p>
            <a:pPr lvl="2"/>
            <a:r>
              <a:rPr lang="fr-FR" dirty="0"/>
              <a:t>Texte A</a:t>
            </a:r>
          </a:p>
          <a:p>
            <a:pPr lvl="2"/>
            <a:endParaRPr lang="fr-FR" dirty="0"/>
          </a:p>
        </p:txBody>
      </p:sp>
      <p:sp>
        <p:nvSpPr>
          <p:cNvPr id="9" name="Espace réservé du texte 8">
            <a:extLst>
              <a:ext uri="{FF2B5EF4-FFF2-40B4-BE49-F238E27FC236}">
                <a16:creationId xmlns:a16="http://schemas.microsoft.com/office/drawing/2014/main" id="{7E363F8D-EEA3-433B-A76A-F8A04A2C93FF}"/>
              </a:ext>
            </a:extLst>
          </p:cNvPr>
          <p:cNvSpPr>
            <a:spLocks noGrp="1"/>
          </p:cNvSpPr>
          <p:nvPr>
            <p:ph type="body" sz="quarter" idx="60"/>
          </p:nvPr>
        </p:nvSpPr>
        <p:spPr>
          <a:xfrm>
            <a:off x="0" y="522514"/>
            <a:ext cx="442913" cy="4792694"/>
          </a:xfrm>
          <a:custGeom>
            <a:avLst/>
            <a:gdLst>
              <a:gd name="connsiteX0" fmla="*/ 0 w 2550281"/>
              <a:gd name="connsiteY0" fmla="*/ 0 h 369833"/>
              <a:gd name="connsiteX1" fmla="*/ 2550281 w 2550281"/>
              <a:gd name="connsiteY1" fmla="*/ 0 h 369833"/>
              <a:gd name="connsiteX2" fmla="*/ 2550281 w 2550281"/>
              <a:gd name="connsiteY2" fmla="*/ 369833 h 369833"/>
              <a:gd name="connsiteX3" fmla="*/ 0 w 2550281"/>
              <a:gd name="connsiteY3" fmla="*/ 369833 h 369833"/>
            </a:gdLst>
            <a:ahLst/>
            <a:cxnLst>
              <a:cxn ang="0">
                <a:pos x="connsiteX0" y="connsiteY0"/>
              </a:cxn>
              <a:cxn ang="0">
                <a:pos x="connsiteX1" y="connsiteY1"/>
              </a:cxn>
              <a:cxn ang="0">
                <a:pos x="connsiteX2" y="connsiteY2"/>
              </a:cxn>
              <a:cxn ang="0">
                <a:pos x="connsiteX3" y="connsiteY3"/>
              </a:cxn>
            </a:cxnLst>
            <a:rect l="l" t="t" r="r" b="b"/>
            <a:pathLst>
              <a:path w="2550281" h="369833">
                <a:moveTo>
                  <a:pt x="0" y="0"/>
                </a:moveTo>
                <a:lnTo>
                  <a:pt x="2550281" y="0"/>
                </a:lnTo>
                <a:lnTo>
                  <a:pt x="2550281" y="369833"/>
                </a:lnTo>
                <a:lnTo>
                  <a:pt x="0" y="369833"/>
                </a:lnTo>
                <a:close/>
              </a:path>
            </a:pathLst>
          </a:custGeom>
          <a:solidFill>
            <a:srgbClr val="EE0000"/>
          </a:solidFill>
        </p:spPr>
        <p:txBody>
          <a:bodyPr wrap="square">
            <a:noAutofit/>
          </a:bodyPr>
          <a:lstStyle>
            <a:lvl1pPr>
              <a:defRPr sz="100">
                <a:noFill/>
              </a:defRPr>
            </a:lvl1pPr>
          </a:lstStyle>
          <a:p>
            <a:pPr lvl="0"/>
            <a:endParaRPr lang="fr-FR" dirty="0"/>
          </a:p>
        </p:txBody>
      </p:sp>
      <p:sp>
        <p:nvSpPr>
          <p:cNvPr id="27" name="Espace réservé du texte 26">
            <a:extLst>
              <a:ext uri="{FF2B5EF4-FFF2-40B4-BE49-F238E27FC236}">
                <a16:creationId xmlns:a16="http://schemas.microsoft.com/office/drawing/2014/main" id="{C16C3C58-3A02-483B-8729-F6F5F6328C4F}"/>
              </a:ext>
            </a:extLst>
          </p:cNvPr>
          <p:cNvSpPr>
            <a:spLocks noGrp="1" noChangeAspect="1"/>
          </p:cNvSpPr>
          <p:nvPr>
            <p:ph type="body" sz="quarter" idx="62"/>
          </p:nvPr>
        </p:nvSpPr>
        <p:spPr>
          <a:xfrm>
            <a:off x="3687664" y="4480531"/>
            <a:ext cx="1289192" cy="416165"/>
          </a:xfrm>
          <a:custGeom>
            <a:avLst/>
            <a:gdLst>
              <a:gd name="connsiteX0" fmla="*/ 444232 w 1715914"/>
              <a:gd name="connsiteY0" fmla="*/ 344613 h 553915"/>
              <a:gd name="connsiteX1" fmla="*/ 346657 w 1715914"/>
              <a:gd name="connsiteY1" fmla="*/ 426185 h 553915"/>
              <a:gd name="connsiteX2" fmla="*/ 403693 w 1715914"/>
              <a:gd name="connsiteY2" fmla="*/ 505709 h 553915"/>
              <a:gd name="connsiteX3" fmla="*/ 500782 w 1715914"/>
              <a:gd name="connsiteY3" fmla="*/ 426185 h 553915"/>
              <a:gd name="connsiteX4" fmla="*/ 444232 w 1715914"/>
              <a:gd name="connsiteY4" fmla="*/ 344613 h 553915"/>
              <a:gd name="connsiteX5" fmla="*/ 1589924 w 1715914"/>
              <a:gd name="connsiteY5" fmla="*/ 344003 h 553915"/>
              <a:gd name="connsiteX6" fmla="*/ 1490874 w 1715914"/>
              <a:gd name="connsiteY6" fmla="*/ 426890 h 553915"/>
              <a:gd name="connsiteX7" fmla="*/ 1548719 w 1715914"/>
              <a:gd name="connsiteY7" fmla="*/ 507738 h 553915"/>
              <a:gd name="connsiteX8" fmla="*/ 1647341 w 1715914"/>
              <a:gd name="connsiteY8" fmla="*/ 426890 h 553915"/>
              <a:gd name="connsiteX9" fmla="*/ 1589924 w 1715914"/>
              <a:gd name="connsiteY9" fmla="*/ 344003 h 553915"/>
              <a:gd name="connsiteX10" fmla="*/ 757422 w 1715914"/>
              <a:gd name="connsiteY10" fmla="*/ 341312 h 553915"/>
              <a:gd name="connsiteX11" fmla="*/ 659273 w 1715914"/>
              <a:gd name="connsiteY11" fmla="*/ 420602 h 553915"/>
              <a:gd name="connsiteX12" fmla="*/ 716194 w 1715914"/>
              <a:gd name="connsiteY12" fmla="*/ 501965 h 553915"/>
              <a:gd name="connsiteX13" fmla="*/ 795290 w 1715914"/>
              <a:gd name="connsiteY13" fmla="*/ 437671 h 553915"/>
              <a:gd name="connsiteX14" fmla="*/ 814311 w 1715914"/>
              <a:gd name="connsiteY14" fmla="*/ 342564 h 553915"/>
              <a:gd name="connsiteX15" fmla="*/ 757422 w 1715914"/>
              <a:gd name="connsiteY15" fmla="*/ 341312 h 553915"/>
              <a:gd name="connsiteX16" fmla="*/ 1051061 w 1715914"/>
              <a:gd name="connsiteY16" fmla="*/ 340279 h 553915"/>
              <a:gd name="connsiteX17" fmla="*/ 954744 w 1715914"/>
              <a:gd name="connsiteY17" fmla="*/ 405430 h 553915"/>
              <a:gd name="connsiteX18" fmla="*/ 1092066 w 1715914"/>
              <a:gd name="connsiteY18" fmla="*/ 368311 h 553915"/>
              <a:gd name="connsiteX19" fmla="*/ 1051061 w 1715914"/>
              <a:gd name="connsiteY19" fmla="*/ 340279 h 553915"/>
              <a:gd name="connsiteX20" fmla="*/ 185662 w 1715914"/>
              <a:gd name="connsiteY20" fmla="*/ 307089 h 553915"/>
              <a:gd name="connsiteX21" fmla="*/ 283778 w 1715914"/>
              <a:gd name="connsiteY21" fmla="*/ 313514 h 553915"/>
              <a:gd name="connsiteX22" fmla="*/ 271843 w 1715914"/>
              <a:gd name="connsiteY22" fmla="*/ 346604 h 553915"/>
              <a:gd name="connsiteX23" fmla="*/ 112690 w 1715914"/>
              <a:gd name="connsiteY23" fmla="*/ 374760 h 553915"/>
              <a:gd name="connsiteX24" fmla="*/ 249897 w 1715914"/>
              <a:gd name="connsiteY24" fmla="*/ 459914 h 553915"/>
              <a:gd name="connsiteX25" fmla="*/ 0 w 1715914"/>
              <a:gd name="connsiteY25" fmla="*/ 535094 h 553915"/>
              <a:gd name="connsiteX26" fmla="*/ 8839 w 1715914"/>
              <a:gd name="connsiteY26" fmla="*/ 500385 h 553915"/>
              <a:gd name="connsiteX27" fmla="*/ 183670 w 1715914"/>
              <a:gd name="connsiteY27" fmla="*/ 468448 h 553915"/>
              <a:gd name="connsiteX28" fmla="*/ 46720 w 1715914"/>
              <a:gd name="connsiteY28" fmla="*/ 383628 h 553915"/>
              <a:gd name="connsiteX29" fmla="*/ 185662 w 1715914"/>
              <a:gd name="connsiteY29" fmla="*/ 307089 h 553915"/>
              <a:gd name="connsiteX30" fmla="*/ 1161280 w 1715914"/>
              <a:gd name="connsiteY30" fmla="*/ 306891 h 553915"/>
              <a:gd name="connsiteX31" fmla="*/ 1215144 w 1715914"/>
              <a:gd name="connsiteY31" fmla="*/ 306891 h 553915"/>
              <a:gd name="connsiteX32" fmla="*/ 1426980 w 1715914"/>
              <a:gd name="connsiteY32" fmla="*/ 546607 h 553915"/>
              <a:gd name="connsiteX33" fmla="*/ 1353571 w 1715914"/>
              <a:gd name="connsiteY33" fmla="*/ 546607 h 553915"/>
              <a:gd name="connsiteX34" fmla="*/ 1161280 w 1715914"/>
              <a:gd name="connsiteY34" fmla="*/ 306891 h 553915"/>
              <a:gd name="connsiteX35" fmla="*/ 451690 w 1715914"/>
              <a:gd name="connsiteY35" fmla="*/ 304551 h 553915"/>
              <a:gd name="connsiteX36" fmla="*/ 564847 w 1715914"/>
              <a:gd name="connsiteY36" fmla="*/ 426185 h 553915"/>
              <a:gd name="connsiteX37" fmla="*/ 395826 w 1715914"/>
              <a:gd name="connsiteY37" fmla="*/ 547829 h 553915"/>
              <a:gd name="connsiteX38" fmla="*/ 282735 w 1715914"/>
              <a:gd name="connsiteY38" fmla="*/ 426185 h 553915"/>
              <a:gd name="connsiteX39" fmla="*/ 451690 w 1715914"/>
              <a:gd name="connsiteY39" fmla="*/ 304551 h 553915"/>
              <a:gd name="connsiteX40" fmla="*/ 1056804 w 1715914"/>
              <a:gd name="connsiteY40" fmla="*/ 304236 h 553915"/>
              <a:gd name="connsiteX41" fmla="*/ 1149092 w 1715914"/>
              <a:gd name="connsiteY41" fmla="*/ 365682 h 553915"/>
              <a:gd name="connsiteX42" fmla="*/ 946533 w 1715914"/>
              <a:gd name="connsiteY42" fmla="*/ 440311 h 553915"/>
              <a:gd name="connsiteX43" fmla="*/ 946105 w 1715914"/>
              <a:gd name="connsiteY43" fmla="*/ 449483 h 553915"/>
              <a:gd name="connsiteX44" fmla="*/ 1105925 w 1715914"/>
              <a:gd name="connsiteY44" fmla="*/ 526112 h 553915"/>
              <a:gd name="connsiteX45" fmla="*/ 1011923 w 1715914"/>
              <a:gd name="connsiteY45" fmla="*/ 553915 h 553915"/>
              <a:gd name="connsiteX46" fmla="*/ 885335 w 1715914"/>
              <a:gd name="connsiteY46" fmla="*/ 455179 h 553915"/>
              <a:gd name="connsiteX47" fmla="*/ 1056804 w 1715914"/>
              <a:gd name="connsiteY47" fmla="*/ 304236 h 553915"/>
              <a:gd name="connsiteX48" fmla="*/ 1597430 w 1715914"/>
              <a:gd name="connsiteY48" fmla="*/ 303427 h 553915"/>
              <a:gd name="connsiteX49" fmla="*/ 1712445 w 1715914"/>
              <a:gd name="connsiteY49" fmla="*/ 426890 h 553915"/>
              <a:gd name="connsiteX50" fmla="*/ 1540718 w 1715914"/>
              <a:gd name="connsiteY50" fmla="*/ 550524 h 553915"/>
              <a:gd name="connsiteX51" fmla="*/ 1425742 w 1715914"/>
              <a:gd name="connsiteY51" fmla="*/ 426890 h 553915"/>
              <a:gd name="connsiteX52" fmla="*/ 1597430 w 1715914"/>
              <a:gd name="connsiteY52" fmla="*/ 303427 h 553915"/>
              <a:gd name="connsiteX53" fmla="*/ 900017 w 1715914"/>
              <a:gd name="connsiteY53" fmla="*/ 206623 h 553915"/>
              <a:gd name="connsiteX54" fmla="*/ 857507 w 1715914"/>
              <a:gd name="connsiteY54" fmla="*/ 429737 h 553915"/>
              <a:gd name="connsiteX55" fmla="*/ 711270 w 1715914"/>
              <a:gd name="connsiteY55" fmla="*/ 545122 h 553915"/>
              <a:gd name="connsiteX56" fmla="*/ 597294 w 1715914"/>
              <a:gd name="connsiteY56" fmla="*/ 416506 h 553915"/>
              <a:gd name="connsiteX57" fmla="*/ 768639 w 1715914"/>
              <a:gd name="connsiteY57" fmla="*/ 301902 h 553915"/>
              <a:gd name="connsiteX58" fmla="*/ 823789 w 1715914"/>
              <a:gd name="connsiteY58" fmla="*/ 303435 h 553915"/>
              <a:gd name="connsiteX59" fmla="*/ 842153 w 1715914"/>
              <a:gd name="connsiteY59" fmla="*/ 210309 h 553915"/>
              <a:gd name="connsiteX60" fmla="*/ 1537931 w 1715914"/>
              <a:gd name="connsiteY60" fmla="*/ 0 h 553915"/>
              <a:gd name="connsiteX61" fmla="*/ 1547571 w 1715914"/>
              <a:gd name="connsiteY61" fmla="*/ 71590 h 553915"/>
              <a:gd name="connsiteX62" fmla="*/ 1616446 w 1715914"/>
              <a:gd name="connsiteY62" fmla="*/ 47472 h 553915"/>
              <a:gd name="connsiteX63" fmla="*/ 1568326 w 1715914"/>
              <a:gd name="connsiteY63" fmla="*/ 109185 h 553915"/>
              <a:gd name="connsiteX64" fmla="*/ 1620475 w 1715914"/>
              <a:gd name="connsiteY64" fmla="*/ 149628 h 553915"/>
              <a:gd name="connsiteX65" fmla="*/ 1550838 w 1715914"/>
              <a:gd name="connsiteY65" fmla="*/ 154962 h 553915"/>
              <a:gd name="connsiteX66" fmla="*/ 1547037 w 1715914"/>
              <a:gd name="connsiteY66" fmla="*/ 229352 h 553915"/>
              <a:gd name="connsiteX67" fmla="*/ 1508299 w 1715914"/>
              <a:gd name="connsiteY67" fmla="*/ 174412 h 553915"/>
              <a:gd name="connsiteX68" fmla="*/ 1451378 w 1715914"/>
              <a:gd name="connsiteY68" fmla="*/ 226895 h 553915"/>
              <a:gd name="connsiteX69" fmla="*/ 1472685 w 1715914"/>
              <a:gd name="connsiteY69" fmla="*/ 152962 h 553915"/>
              <a:gd name="connsiteX70" fmla="*/ 1405591 w 1715914"/>
              <a:gd name="connsiteY70" fmla="*/ 143770 h 553915"/>
              <a:gd name="connsiteX71" fmla="*/ 1470951 w 1715914"/>
              <a:gd name="connsiteY71" fmla="*/ 106642 h 553915"/>
              <a:gd name="connsiteX72" fmla="*/ 1444129 w 1715914"/>
              <a:gd name="connsiteY72" fmla="*/ 42910 h 553915"/>
              <a:gd name="connsiteX73" fmla="*/ 1504213 w 1715914"/>
              <a:gd name="connsiteY73" fmla="*/ 70370 h 553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15914" h="553915">
                <a:moveTo>
                  <a:pt x="444232" y="344613"/>
                </a:moveTo>
                <a:cubicBezTo>
                  <a:pt x="398169" y="344613"/>
                  <a:pt x="358983" y="377360"/>
                  <a:pt x="346657" y="426185"/>
                </a:cubicBezTo>
                <a:cubicBezTo>
                  <a:pt x="333761" y="477725"/>
                  <a:pt x="355487" y="505709"/>
                  <a:pt x="403693" y="505709"/>
                </a:cubicBezTo>
                <a:cubicBezTo>
                  <a:pt x="449832" y="505709"/>
                  <a:pt x="488532" y="475067"/>
                  <a:pt x="500782" y="426185"/>
                </a:cubicBezTo>
                <a:cubicBezTo>
                  <a:pt x="513040" y="377360"/>
                  <a:pt x="490323" y="344613"/>
                  <a:pt x="444232" y="344613"/>
                </a:cubicBezTo>
                <a:close/>
                <a:moveTo>
                  <a:pt x="1589924" y="344003"/>
                </a:moveTo>
                <a:cubicBezTo>
                  <a:pt x="1543109" y="344003"/>
                  <a:pt x="1503276" y="377350"/>
                  <a:pt x="1490874" y="426890"/>
                </a:cubicBezTo>
                <a:cubicBezTo>
                  <a:pt x="1477672" y="479268"/>
                  <a:pt x="1499723" y="507738"/>
                  <a:pt x="1548719" y="507738"/>
                </a:cubicBezTo>
                <a:cubicBezTo>
                  <a:pt x="1595601" y="507738"/>
                  <a:pt x="1634854" y="476563"/>
                  <a:pt x="1647341" y="426890"/>
                </a:cubicBezTo>
                <a:cubicBezTo>
                  <a:pt x="1659819" y="377350"/>
                  <a:pt x="1636730" y="344003"/>
                  <a:pt x="1589924" y="344003"/>
                </a:cubicBezTo>
                <a:close/>
                <a:moveTo>
                  <a:pt x="757422" y="341312"/>
                </a:moveTo>
                <a:cubicBezTo>
                  <a:pt x="706093" y="346145"/>
                  <a:pt x="671925" y="370067"/>
                  <a:pt x="659273" y="420602"/>
                </a:cubicBezTo>
                <a:cubicBezTo>
                  <a:pt x="647348" y="468199"/>
                  <a:pt x="661692" y="501965"/>
                  <a:pt x="716194" y="501965"/>
                </a:cubicBezTo>
                <a:cubicBezTo>
                  <a:pt x="763610" y="501965"/>
                  <a:pt x="786870" y="476285"/>
                  <a:pt x="795290" y="437671"/>
                </a:cubicBezTo>
                <a:lnTo>
                  <a:pt x="814311" y="342564"/>
                </a:lnTo>
                <a:cubicBezTo>
                  <a:pt x="793549" y="340212"/>
                  <a:pt x="774532" y="339701"/>
                  <a:pt x="757422" y="341312"/>
                </a:cubicBezTo>
                <a:close/>
                <a:moveTo>
                  <a:pt x="1051061" y="340279"/>
                </a:moveTo>
                <a:cubicBezTo>
                  <a:pt x="1002893" y="340279"/>
                  <a:pt x="969508" y="368825"/>
                  <a:pt x="954744" y="405430"/>
                </a:cubicBezTo>
                <a:cubicBezTo>
                  <a:pt x="996825" y="414022"/>
                  <a:pt x="1092066" y="417203"/>
                  <a:pt x="1092066" y="368311"/>
                </a:cubicBezTo>
                <a:cubicBezTo>
                  <a:pt x="1092066" y="349899"/>
                  <a:pt x="1077617" y="340279"/>
                  <a:pt x="1051061" y="340279"/>
                </a:cubicBezTo>
                <a:close/>
                <a:moveTo>
                  <a:pt x="185662" y="307089"/>
                </a:moveTo>
                <a:cubicBezTo>
                  <a:pt x="214517" y="306162"/>
                  <a:pt x="247378" y="308169"/>
                  <a:pt x="283778" y="313514"/>
                </a:cubicBezTo>
                <a:lnTo>
                  <a:pt x="271843" y="346604"/>
                </a:lnTo>
                <a:cubicBezTo>
                  <a:pt x="186918" y="338908"/>
                  <a:pt x="113899" y="345985"/>
                  <a:pt x="112690" y="374760"/>
                </a:cubicBezTo>
                <a:cubicBezTo>
                  <a:pt x="110899" y="418042"/>
                  <a:pt x="252641" y="380256"/>
                  <a:pt x="249897" y="459914"/>
                </a:cubicBezTo>
                <a:cubicBezTo>
                  <a:pt x="245916" y="576900"/>
                  <a:pt x="48834" y="550001"/>
                  <a:pt x="0" y="535094"/>
                </a:cubicBezTo>
                <a:lnTo>
                  <a:pt x="8839" y="500385"/>
                </a:lnTo>
                <a:cubicBezTo>
                  <a:pt x="92973" y="513749"/>
                  <a:pt x="181708" y="514835"/>
                  <a:pt x="183670" y="468448"/>
                </a:cubicBezTo>
                <a:cubicBezTo>
                  <a:pt x="185747" y="419166"/>
                  <a:pt x="43348" y="463466"/>
                  <a:pt x="46720" y="383628"/>
                </a:cubicBezTo>
                <a:cubicBezTo>
                  <a:pt x="48584" y="339044"/>
                  <a:pt x="99098" y="309869"/>
                  <a:pt x="185662" y="307089"/>
                </a:cubicBezTo>
                <a:close/>
                <a:moveTo>
                  <a:pt x="1161280" y="306891"/>
                </a:moveTo>
                <a:lnTo>
                  <a:pt x="1215144" y="306891"/>
                </a:lnTo>
                <a:cubicBezTo>
                  <a:pt x="1274590" y="388959"/>
                  <a:pt x="1426980" y="546607"/>
                  <a:pt x="1426980" y="546607"/>
                </a:cubicBezTo>
                <a:lnTo>
                  <a:pt x="1353571" y="546607"/>
                </a:lnTo>
                <a:cubicBezTo>
                  <a:pt x="1309099" y="504773"/>
                  <a:pt x="1223936" y="408618"/>
                  <a:pt x="1161280" y="306891"/>
                </a:cubicBezTo>
                <a:close/>
                <a:moveTo>
                  <a:pt x="451690" y="304551"/>
                </a:moveTo>
                <a:cubicBezTo>
                  <a:pt x="536100" y="304551"/>
                  <a:pt x="581496" y="353462"/>
                  <a:pt x="564847" y="426185"/>
                </a:cubicBezTo>
                <a:cubicBezTo>
                  <a:pt x="548159" y="499080"/>
                  <a:pt x="480255" y="547829"/>
                  <a:pt x="395826" y="547829"/>
                </a:cubicBezTo>
                <a:cubicBezTo>
                  <a:pt x="311405" y="547829"/>
                  <a:pt x="265943" y="499080"/>
                  <a:pt x="282735" y="426185"/>
                </a:cubicBezTo>
                <a:cubicBezTo>
                  <a:pt x="299328" y="353462"/>
                  <a:pt x="367260" y="304551"/>
                  <a:pt x="451690" y="304551"/>
                </a:cubicBezTo>
                <a:close/>
                <a:moveTo>
                  <a:pt x="1056804" y="304236"/>
                </a:moveTo>
                <a:cubicBezTo>
                  <a:pt x="1120870" y="304236"/>
                  <a:pt x="1149092" y="330259"/>
                  <a:pt x="1149092" y="365682"/>
                </a:cubicBezTo>
                <a:cubicBezTo>
                  <a:pt x="1149092" y="436034"/>
                  <a:pt x="1044317" y="460627"/>
                  <a:pt x="946533" y="440311"/>
                </a:cubicBezTo>
                <a:cubicBezTo>
                  <a:pt x="946295" y="443292"/>
                  <a:pt x="946105" y="446445"/>
                  <a:pt x="946105" y="449483"/>
                </a:cubicBezTo>
                <a:cubicBezTo>
                  <a:pt x="946105" y="526112"/>
                  <a:pt x="1034259" y="533808"/>
                  <a:pt x="1105925" y="526112"/>
                </a:cubicBezTo>
                <a:cubicBezTo>
                  <a:pt x="1105925" y="526112"/>
                  <a:pt x="1068292" y="553915"/>
                  <a:pt x="1011923" y="553915"/>
                </a:cubicBezTo>
                <a:cubicBezTo>
                  <a:pt x="930141" y="553915"/>
                  <a:pt x="885335" y="509129"/>
                  <a:pt x="885335" y="455179"/>
                </a:cubicBezTo>
                <a:cubicBezTo>
                  <a:pt x="885335" y="371635"/>
                  <a:pt x="952896" y="304236"/>
                  <a:pt x="1056804" y="304236"/>
                </a:cubicBezTo>
                <a:close/>
                <a:moveTo>
                  <a:pt x="1597430" y="303427"/>
                </a:moveTo>
                <a:cubicBezTo>
                  <a:pt x="1683184" y="303427"/>
                  <a:pt x="1729390" y="352995"/>
                  <a:pt x="1712445" y="426890"/>
                </a:cubicBezTo>
                <a:cubicBezTo>
                  <a:pt x="1695404" y="500871"/>
                  <a:pt x="1626481" y="550524"/>
                  <a:pt x="1540718" y="550524"/>
                </a:cubicBezTo>
                <a:cubicBezTo>
                  <a:pt x="1454946" y="550524"/>
                  <a:pt x="1408778" y="500871"/>
                  <a:pt x="1425742" y="426890"/>
                </a:cubicBezTo>
                <a:cubicBezTo>
                  <a:pt x="1442744" y="352995"/>
                  <a:pt x="1511705" y="303427"/>
                  <a:pt x="1597430" y="303427"/>
                </a:cubicBezTo>
                <a:close/>
                <a:moveTo>
                  <a:pt x="900017" y="206623"/>
                </a:moveTo>
                <a:lnTo>
                  <a:pt x="857507" y="429737"/>
                </a:lnTo>
                <a:cubicBezTo>
                  <a:pt x="843201" y="497250"/>
                  <a:pt x="803186" y="545122"/>
                  <a:pt x="711270" y="545122"/>
                </a:cubicBezTo>
                <a:cubicBezTo>
                  <a:pt x="621525" y="545122"/>
                  <a:pt x="580368" y="488963"/>
                  <a:pt x="597294" y="416506"/>
                </a:cubicBezTo>
                <a:cubicBezTo>
                  <a:pt x="616067" y="336115"/>
                  <a:pt x="687219" y="301902"/>
                  <a:pt x="768639" y="301902"/>
                </a:cubicBezTo>
                <a:cubicBezTo>
                  <a:pt x="794690" y="301902"/>
                  <a:pt x="801662" y="302587"/>
                  <a:pt x="823789" y="303435"/>
                </a:cubicBezTo>
                <a:lnTo>
                  <a:pt x="842153" y="210309"/>
                </a:lnTo>
                <a:close/>
                <a:moveTo>
                  <a:pt x="1537931" y="0"/>
                </a:moveTo>
                <a:lnTo>
                  <a:pt x="1547571" y="71590"/>
                </a:lnTo>
                <a:lnTo>
                  <a:pt x="1616446" y="47472"/>
                </a:lnTo>
                <a:lnTo>
                  <a:pt x="1568326" y="109185"/>
                </a:lnTo>
                <a:lnTo>
                  <a:pt x="1620475" y="149628"/>
                </a:lnTo>
                <a:lnTo>
                  <a:pt x="1550838" y="154962"/>
                </a:lnTo>
                <a:lnTo>
                  <a:pt x="1547037" y="229352"/>
                </a:lnTo>
                <a:lnTo>
                  <a:pt x="1508299" y="174412"/>
                </a:lnTo>
                <a:lnTo>
                  <a:pt x="1451378" y="226895"/>
                </a:lnTo>
                <a:lnTo>
                  <a:pt x="1472685" y="152962"/>
                </a:lnTo>
                <a:lnTo>
                  <a:pt x="1405591" y="143770"/>
                </a:lnTo>
                <a:lnTo>
                  <a:pt x="1470951" y="106642"/>
                </a:lnTo>
                <a:lnTo>
                  <a:pt x="1444129" y="42910"/>
                </a:lnTo>
                <a:lnTo>
                  <a:pt x="1504213" y="70370"/>
                </a:lnTo>
                <a:close/>
              </a:path>
            </a:pathLst>
          </a:custGeom>
          <a:solidFill>
            <a:schemeClr val="tx2"/>
          </a:solidFill>
        </p:spPr>
        <p:txBody>
          <a:bodyPr wrap="square">
            <a:noAutofit/>
          </a:bodyPr>
          <a:lstStyle>
            <a:lvl1pPr>
              <a:defRPr>
                <a:noFill/>
              </a:defRPr>
            </a:lvl1pPr>
          </a:lstStyle>
          <a:p>
            <a:pPr lvl="0"/>
            <a:endParaRPr lang="fr-FR" dirty="0"/>
          </a:p>
        </p:txBody>
      </p:sp>
      <p:sp>
        <p:nvSpPr>
          <p:cNvPr id="28" name="Espace réservé du texte 27">
            <a:extLst>
              <a:ext uri="{FF2B5EF4-FFF2-40B4-BE49-F238E27FC236}">
                <a16:creationId xmlns:a16="http://schemas.microsoft.com/office/drawing/2014/main" id="{F1EE69F4-857D-4A73-8B71-041F161F562B}"/>
              </a:ext>
            </a:extLst>
          </p:cNvPr>
          <p:cNvSpPr>
            <a:spLocks noGrp="1" noChangeAspect="1"/>
          </p:cNvSpPr>
          <p:nvPr>
            <p:ph type="body" sz="quarter" idx="63"/>
          </p:nvPr>
        </p:nvSpPr>
        <p:spPr>
          <a:xfrm>
            <a:off x="4517431" y="4646246"/>
            <a:ext cx="258728" cy="223555"/>
          </a:xfrm>
          <a:custGeom>
            <a:avLst/>
            <a:gdLst>
              <a:gd name="connsiteX0" fmla="*/ 344367 w 344367"/>
              <a:gd name="connsiteY0" fmla="*/ 0 h 297551"/>
              <a:gd name="connsiteX1" fmla="*/ 0 w 344367"/>
              <a:gd name="connsiteY1" fmla="*/ 297551 h 297551"/>
              <a:gd name="connsiteX2" fmla="*/ 344367 w 344367"/>
              <a:gd name="connsiteY2" fmla="*/ 0 h 297551"/>
            </a:gdLst>
            <a:ahLst/>
            <a:cxnLst>
              <a:cxn ang="0">
                <a:pos x="connsiteX0" y="connsiteY0"/>
              </a:cxn>
              <a:cxn ang="0">
                <a:pos x="connsiteX1" y="connsiteY1"/>
              </a:cxn>
              <a:cxn ang="0">
                <a:pos x="connsiteX2" y="connsiteY2"/>
              </a:cxn>
            </a:cxnLst>
            <a:rect l="l" t="t" r="r" b="b"/>
            <a:pathLst>
              <a:path w="344367" h="297551">
                <a:moveTo>
                  <a:pt x="344367" y="0"/>
                </a:moveTo>
                <a:cubicBezTo>
                  <a:pt x="283064" y="192195"/>
                  <a:pt x="135217" y="295599"/>
                  <a:pt x="0" y="297551"/>
                </a:cubicBezTo>
                <a:cubicBezTo>
                  <a:pt x="138627" y="220656"/>
                  <a:pt x="259032" y="102298"/>
                  <a:pt x="344367" y="0"/>
                </a:cubicBezTo>
                <a:close/>
              </a:path>
            </a:pathLst>
          </a:custGeom>
          <a:solidFill>
            <a:srgbClr val="EE0000"/>
          </a:solidFill>
        </p:spPr>
        <p:txBody>
          <a:bodyPr wrap="square">
            <a:noAutofit/>
          </a:bodyPr>
          <a:lstStyle>
            <a:lvl1pPr>
              <a:defRPr>
                <a:noFill/>
              </a:defRPr>
            </a:lvl1pPr>
          </a:lstStyle>
          <a:p>
            <a:pPr lvl="0"/>
            <a:endParaRPr lang="fr-FR" dirty="0"/>
          </a:p>
        </p:txBody>
      </p:sp>
    </p:spTree>
    <p:extLst>
      <p:ext uri="{BB962C8B-B14F-4D97-AF65-F5344CB8AC3E}">
        <p14:creationId xmlns:p14="http://schemas.microsoft.com/office/powerpoint/2010/main" val="261041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7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hapters C">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8256F7A-5392-4EDF-A2C3-34BC2B619934}"/>
              </a:ext>
              <a:ext uri="{C183D7F6-B498-43B3-948B-1728B52AA6E4}">
                <adec:decorative xmlns:adec="http://schemas.microsoft.com/office/drawing/2017/decorative" val="1"/>
              </a:ext>
            </a:extLst>
          </p:cNvPr>
          <p:cNvSpPr/>
          <p:nvPr userDrawn="1"/>
        </p:nvSpPr>
        <p:spPr>
          <a:xfrm>
            <a:off x="4896817" y="-365760"/>
            <a:ext cx="216000" cy="2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2ED293A2-A9FA-45CD-8C10-2B70A331AC31}"/>
              </a:ext>
              <a:ext uri="{C183D7F6-B498-43B3-948B-1728B52AA6E4}">
                <adec:decorative xmlns:adec="http://schemas.microsoft.com/office/drawing/2017/decorative" val="1"/>
              </a:ext>
            </a:extLst>
          </p:cNvPr>
          <p:cNvSpPr/>
          <p:nvPr userDrawn="1"/>
        </p:nvSpPr>
        <p:spPr>
          <a:xfrm>
            <a:off x="5173233" y="-365760"/>
            <a:ext cx="216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B3BF5D7-8BE8-4CCC-9FEB-93349A771856}"/>
              </a:ext>
              <a:ext uri="{C183D7F6-B498-43B3-948B-1728B52AA6E4}">
                <adec:decorative xmlns:adec="http://schemas.microsoft.com/office/drawing/2017/decorative" val="1"/>
              </a:ext>
            </a:extLst>
          </p:cNvPr>
          <p:cNvSpPr/>
          <p:nvPr userDrawn="1"/>
        </p:nvSpPr>
        <p:spPr>
          <a:xfrm>
            <a:off x="5449649" y="-365760"/>
            <a:ext cx="216000"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C0902F71-09B7-45AB-B51D-3A737D1E2858}"/>
              </a:ext>
              <a:ext uri="{C183D7F6-B498-43B3-948B-1728B52AA6E4}">
                <adec:decorative xmlns:adec="http://schemas.microsoft.com/office/drawing/2017/decorative" val="1"/>
              </a:ext>
            </a:extLst>
          </p:cNvPr>
          <p:cNvSpPr/>
          <p:nvPr userDrawn="1"/>
        </p:nvSpPr>
        <p:spPr>
          <a:xfrm>
            <a:off x="5726065" y="-365760"/>
            <a:ext cx="216000"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40338C54-84CE-48FA-AC01-12ACAEFB834A}"/>
              </a:ext>
              <a:ext uri="{C183D7F6-B498-43B3-948B-1728B52AA6E4}">
                <adec:decorative xmlns:adec="http://schemas.microsoft.com/office/drawing/2017/decorative" val="1"/>
              </a:ext>
            </a:extLst>
          </p:cNvPr>
          <p:cNvSpPr/>
          <p:nvPr userDrawn="1"/>
        </p:nvSpPr>
        <p:spPr>
          <a:xfrm>
            <a:off x="6002481" y="-365760"/>
            <a:ext cx="216000" cy="2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0F5EEF8E-F0BD-43D5-9F12-74DBCC814259}"/>
              </a:ext>
              <a:ext uri="{C183D7F6-B498-43B3-948B-1728B52AA6E4}">
                <adec:decorative xmlns:adec="http://schemas.microsoft.com/office/drawing/2017/decorative" val="1"/>
              </a:ext>
            </a:extLst>
          </p:cNvPr>
          <p:cNvSpPr/>
          <p:nvPr userDrawn="1"/>
        </p:nvSpPr>
        <p:spPr>
          <a:xfrm>
            <a:off x="6278897" y="-365760"/>
            <a:ext cx="216000" cy="2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257CA3A9-63F8-4D79-B7CE-D58141F49A79}"/>
              </a:ext>
              <a:ext uri="{C183D7F6-B498-43B3-948B-1728B52AA6E4}">
                <adec:decorative xmlns:adec="http://schemas.microsoft.com/office/drawing/2017/decorative" val="1"/>
              </a:ext>
            </a:extLst>
          </p:cNvPr>
          <p:cNvSpPr/>
          <p:nvPr userDrawn="1"/>
        </p:nvSpPr>
        <p:spPr>
          <a:xfrm>
            <a:off x="6555313" y="-365760"/>
            <a:ext cx="216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369B14CD-3C36-4D76-9BF4-ADD9D61D8BD8}"/>
              </a:ext>
              <a:ext uri="{C183D7F6-B498-43B3-948B-1728B52AA6E4}">
                <adec:decorative xmlns:adec="http://schemas.microsoft.com/office/drawing/2017/decorative" val="1"/>
              </a:ext>
            </a:extLst>
          </p:cNvPr>
          <p:cNvSpPr/>
          <p:nvPr userDrawn="1"/>
        </p:nvSpPr>
        <p:spPr>
          <a:xfrm>
            <a:off x="6831729" y="-365760"/>
            <a:ext cx="216000" cy="216000"/>
          </a:xfrm>
          <a:prstGeom prst="rect">
            <a:avLst/>
          </a:prstGeom>
          <a:solidFill>
            <a:srgbClr val="FCBD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75740A95-0D80-45C2-9BFB-A5FBFF9AC2F1}"/>
              </a:ext>
              <a:ext uri="{C183D7F6-B498-43B3-948B-1728B52AA6E4}">
                <adec:decorative xmlns:adec="http://schemas.microsoft.com/office/drawing/2017/decorative" val="1"/>
              </a:ext>
            </a:extLst>
          </p:cNvPr>
          <p:cNvSpPr/>
          <p:nvPr userDrawn="1"/>
        </p:nvSpPr>
        <p:spPr>
          <a:xfrm>
            <a:off x="7108140" y="-365760"/>
            <a:ext cx="216000" cy="216000"/>
          </a:xfrm>
          <a:prstGeom prst="rect">
            <a:avLst/>
          </a:prstGeom>
          <a:solidFill>
            <a:srgbClr val="B28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CA50E7B1-FC17-4CD6-B565-29D3C89F0C49}"/>
              </a:ext>
              <a:ext uri="{C183D7F6-B498-43B3-948B-1728B52AA6E4}">
                <adec:decorative xmlns:adec="http://schemas.microsoft.com/office/drawing/2017/decorative" val="1"/>
              </a:ext>
            </a:extLst>
          </p:cNvPr>
          <p:cNvSpPr/>
          <p:nvPr userDrawn="1"/>
        </p:nvSpPr>
        <p:spPr>
          <a:xfrm>
            <a:off x="4343985" y="-365760"/>
            <a:ext cx="216000" cy="21600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A593F3BC-2533-46D9-A34A-97EDA71BB8C1}"/>
              </a:ext>
              <a:ext uri="{C183D7F6-B498-43B3-948B-1728B52AA6E4}">
                <adec:decorative xmlns:adec="http://schemas.microsoft.com/office/drawing/2017/decorative" val="1"/>
              </a:ext>
            </a:extLst>
          </p:cNvPr>
          <p:cNvSpPr/>
          <p:nvPr userDrawn="1"/>
        </p:nvSpPr>
        <p:spPr>
          <a:xfrm>
            <a:off x="4620401" y="-365760"/>
            <a:ext cx="216000" cy="216000"/>
          </a:xfrm>
          <a:prstGeom prst="rect">
            <a:avLst/>
          </a:prstGeom>
          <a:solidFill>
            <a:srgbClr val="2A2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40">
            <a:extLst>
              <a:ext uri="{FF2B5EF4-FFF2-40B4-BE49-F238E27FC236}">
                <a16:creationId xmlns:a16="http://schemas.microsoft.com/office/drawing/2014/main" id="{F11E67DA-00A0-4F1A-B898-BB338E70DE2A}"/>
              </a:ext>
            </a:extLst>
          </p:cNvPr>
          <p:cNvSpPr>
            <a:spLocks noGrp="1"/>
          </p:cNvSpPr>
          <p:nvPr>
            <p:ph type="pic" sz="quarter" idx="64" hasCustomPrompt="1"/>
          </p:nvPr>
        </p:nvSpPr>
        <p:spPr>
          <a:xfrm>
            <a:off x="0" y="0"/>
            <a:ext cx="12192000" cy="6858000"/>
          </a:xfrm>
          <a:solidFill>
            <a:schemeClr val="tx2"/>
          </a:solidFill>
        </p:spPr>
        <p:txBody>
          <a:bodyPr>
            <a:noAutofit/>
          </a:bodyPr>
          <a:lstStyle>
            <a:lvl1pPr>
              <a:defRPr>
                <a:noFill/>
              </a:defRPr>
            </a:lvl1pPr>
          </a:lstStyle>
          <a:p>
            <a:r>
              <a:rPr lang="fr-FR" dirty="0"/>
              <a:t>6</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13" name="Espace réservé du texte 12">
            <a:extLst>
              <a:ext uri="{FF2B5EF4-FFF2-40B4-BE49-F238E27FC236}">
                <a16:creationId xmlns:a16="http://schemas.microsoft.com/office/drawing/2014/main" id="{4958C054-839F-4DE0-821D-EA7EB605C25A}"/>
              </a:ext>
            </a:extLst>
          </p:cNvPr>
          <p:cNvSpPr>
            <a:spLocks noGrp="1"/>
          </p:cNvSpPr>
          <p:nvPr>
            <p:ph type="body" sz="quarter" idx="66" hasCustomPrompt="1"/>
          </p:nvPr>
        </p:nvSpPr>
        <p:spPr>
          <a:xfrm>
            <a:off x="446062" y="442913"/>
            <a:ext cx="4792695" cy="4994059"/>
          </a:xfrm>
          <a:prstGeom prst="round2SameRect">
            <a:avLst>
              <a:gd name="adj1" fmla="val 0"/>
              <a:gd name="adj2" fmla="val 9797"/>
            </a:avLst>
          </a:prstGeom>
          <a:solidFill>
            <a:schemeClr val="bg1"/>
          </a:solidFill>
        </p:spPr>
        <p:txBody>
          <a:bodyPr wrap="square" lIns="324000" tIns="468000">
            <a:noAutofit/>
          </a:bodyPr>
          <a:lstStyle>
            <a:lvl1pPr>
              <a:defRPr sz="3000" b="1"/>
            </a:lvl1pPr>
            <a:lvl2pPr marL="0" indent="0">
              <a:buNone/>
              <a:defRPr sz="12200">
                <a:solidFill>
                  <a:schemeClr val="tx2"/>
                </a:solidFill>
              </a:defRPr>
            </a:lvl2pPr>
            <a:lvl3pPr marL="252000" indent="-252000">
              <a:buSzPct val="100000"/>
              <a:buFont typeface="+mj-lt"/>
              <a:buAutoNum type="alphaUcPeriod"/>
              <a:defRPr sz="1700"/>
            </a:lvl3pPr>
          </a:lstStyle>
          <a:p>
            <a:pPr lvl="0"/>
            <a:r>
              <a:rPr lang="fr-FR" dirty="0"/>
              <a:t>Lorem ipsum </a:t>
            </a:r>
            <a:r>
              <a:rPr lang="fr-FR" dirty="0" err="1"/>
              <a:t>dolor</a:t>
            </a:r>
            <a:br>
              <a:rPr lang="fr-FR" dirty="0"/>
            </a:br>
            <a:r>
              <a:rPr lang="fr-FR" dirty="0" err="1"/>
              <a:t>sit</a:t>
            </a:r>
            <a:r>
              <a:rPr lang="fr-FR" dirty="0"/>
              <a:t> </a:t>
            </a:r>
            <a:r>
              <a:rPr lang="fr-FR" dirty="0" err="1"/>
              <a:t>amet</a:t>
            </a:r>
            <a:endParaRPr lang="fr-FR" dirty="0"/>
          </a:p>
          <a:p>
            <a:pPr lvl="1"/>
            <a:r>
              <a:rPr lang="fr-FR" dirty="0"/>
              <a:t>00</a:t>
            </a:r>
          </a:p>
          <a:p>
            <a:pPr lvl="2"/>
            <a:r>
              <a:rPr lang="fr-FR" dirty="0"/>
              <a:t>Texte A</a:t>
            </a:r>
          </a:p>
          <a:p>
            <a:pPr lvl="2"/>
            <a:endParaRPr lang="fr-FR" dirty="0"/>
          </a:p>
        </p:txBody>
      </p:sp>
      <p:sp>
        <p:nvSpPr>
          <p:cNvPr id="9" name="Espace réservé du texte 8">
            <a:extLst>
              <a:ext uri="{FF2B5EF4-FFF2-40B4-BE49-F238E27FC236}">
                <a16:creationId xmlns:a16="http://schemas.microsoft.com/office/drawing/2014/main" id="{7E363F8D-EEA3-433B-A76A-F8A04A2C93FF}"/>
              </a:ext>
            </a:extLst>
          </p:cNvPr>
          <p:cNvSpPr>
            <a:spLocks noGrp="1"/>
          </p:cNvSpPr>
          <p:nvPr>
            <p:ph type="body" sz="quarter" idx="60"/>
          </p:nvPr>
        </p:nvSpPr>
        <p:spPr>
          <a:xfrm rot="5400000">
            <a:off x="2620953" y="-2174890"/>
            <a:ext cx="442913" cy="4792694"/>
          </a:xfrm>
          <a:custGeom>
            <a:avLst/>
            <a:gdLst>
              <a:gd name="connsiteX0" fmla="*/ 0 w 2550281"/>
              <a:gd name="connsiteY0" fmla="*/ 0 h 369833"/>
              <a:gd name="connsiteX1" fmla="*/ 2550281 w 2550281"/>
              <a:gd name="connsiteY1" fmla="*/ 0 h 369833"/>
              <a:gd name="connsiteX2" fmla="*/ 2550281 w 2550281"/>
              <a:gd name="connsiteY2" fmla="*/ 369833 h 369833"/>
              <a:gd name="connsiteX3" fmla="*/ 0 w 2550281"/>
              <a:gd name="connsiteY3" fmla="*/ 369833 h 369833"/>
            </a:gdLst>
            <a:ahLst/>
            <a:cxnLst>
              <a:cxn ang="0">
                <a:pos x="connsiteX0" y="connsiteY0"/>
              </a:cxn>
              <a:cxn ang="0">
                <a:pos x="connsiteX1" y="connsiteY1"/>
              </a:cxn>
              <a:cxn ang="0">
                <a:pos x="connsiteX2" y="connsiteY2"/>
              </a:cxn>
              <a:cxn ang="0">
                <a:pos x="connsiteX3" y="connsiteY3"/>
              </a:cxn>
            </a:cxnLst>
            <a:rect l="l" t="t" r="r" b="b"/>
            <a:pathLst>
              <a:path w="2550281" h="369833">
                <a:moveTo>
                  <a:pt x="0" y="0"/>
                </a:moveTo>
                <a:lnTo>
                  <a:pt x="2550281" y="0"/>
                </a:lnTo>
                <a:lnTo>
                  <a:pt x="2550281" y="369833"/>
                </a:lnTo>
                <a:lnTo>
                  <a:pt x="0" y="369833"/>
                </a:lnTo>
                <a:close/>
              </a:path>
            </a:pathLst>
          </a:custGeom>
          <a:solidFill>
            <a:srgbClr val="EE0000"/>
          </a:solidFill>
        </p:spPr>
        <p:txBody>
          <a:bodyPr wrap="square">
            <a:noAutofit/>
          </a:bodyPr>
          <a:lstStyle>
            <a:lvl1pPr>
              <a:defRPr sz="100">
                <a:noFill/>
              </a:defRPr>
            </a:lvl1pPr>
          </a:lstStyle>
          <a:p>
            <a:pPr lvl="0"/>
            <a:endParaRPr lang="fr-FR" dirty="0"/>
          </a:p>
        </p:txBody>
      </p:sp>
      <p:sp>
        <p:nvSpPr>
          <p:cNvPr id="27" name="Espace réservé du texte 26">
            <a:extLst>
              <a:ext uri="{FF2B5EF4-FFF2-40B4-BE49-F238E27FC236}">
                <a16:creationId xmlns:a16="http://schemas.microsoft.com/office/drawing/2014/main" id="{C16C3C58-3A02-483B-8729-F6F5F6328C4F}"/>
              </a:ext>
            </a:extLst>
          </p:cNvPr>
          <p:cNvSpPr>
            <a:spLocks noGrp="1" noChangeAspect="1"/>
          </p:cNvSpPr>
          <p:nvPr>
            <p:ph type="body" sz="quarter" idx="62"/>
          </p:nvPr>
        </p:nvSpPr>
        <p:spPr>
          <a:xfrm>
            <a:off x="3514666" y="4579387"/>
            <a:ext cx="1289192" cy="416165"/>
          </a:xfrm>
          <a:custGeom>
            <a:avLst/>
            <a:gdLst>
              <a:gd name="connsiteX0" fmla="*/ 444232 w 1715914"/>
              <a:gd name="connsiteY0" fmla="*/ 344613 h 553915"/>
              <a:gd name="connsiteX1" fmla="*/ 346657 w 1715914"/>
              <a:gd name="connsiteY1" fmla="*/ 426185 h 553915"/>
              <a:gd name="connsiteX2" fmla="*/ 403693 w 1715914"/>
              <a:gd name="connsiteY2" fmla="*/ 505709 h 553915"/>
              <a:gd name="connsiteX3" fmla="*/ 500782 w 1715914"/>
              <a:gd name="connsiteY3" fmla="*/ 426185 h 553915"/>
              <a:gd name="connsiteX4" fmla="*/ 444232 w 1715914"/>
              <a:gd name="connsiteY4" fmla="*/ 344613 h 553915"/>
              <a:gd name="connsiteX5" fmla="*/ 1589924 w 1715914"/>
              <a:gd name="connsiteY5" fmla="*/ 344003 h 553915"/>
              <a:gd name="connsiteX6" fmla="*/ 1490874 w 1715914"/>
              <a:gd name="connsiteY6" fmla="*/ 426890 h 553915"/>
              <a:gd name="connsiteX7" fmla="*/ 1548719 w 1715914"/>
              <a:gd name="connsiteY7" fmla="*/ 507738 h 553915"/>
              <a:gd name="connsiteX8" fmla="*/ 1647341 w 1715914"/>
              <a:gd name="connsiteY8" fmla="*/ 426890 h 553915"/>
              <a:gd name="connsiteX9" fmla="*/ 1589924 w 1715914"/>
              <a:gd name="connsiteY9" fmla="*/ 344003 h 553915"/>
              <a:gd name="connsiteX10" fmla="*/ 757422 w 1715914"/>
              <a:gd name="connsiteY10" fmla="*/ 341312 h 553915"/>
              <a:gd name="connsiteX11" fmla="*/ 659273 w 1715914"/>
              <a:gd name="connsiteY11" fmla="*/ 420602 h 553915"/>
              <a:gd name="connsiteX12" fmla="*/ 716194 w 1715914"/>
              <a:gd name="connsiteY12" fmla="*/ 501965 h 553915"/>
              <a:gd name="connsiteX13" fmla="*/ 795290 w 1715914"/>
              <a:gd name="connsiteY13" fmla="*/ 437671 h 553915"/>
              <a:gd name="connsiteX14" fmla="*/ 814311 w 1715914"/>
              <a:gd name="connsiteY14" fmla="*/ 342564 h 553915"/>
              <a:gd name="connsiteX15" fmla="*/ 757422 w 1715914"/>
              <a:gd name="connsiteY15" fmla="*/ 341312 h 553915"/>
              <a:gd name="connsiteX16" fmla="*/ 1051061 w 1715914"/>
              <a:gd name="connsiteY16" fmla="*/ 340279 h 553915"/>
              <a:gd name="connsiteX17" fmla="*/ 954744 w 1715914"/>
              <a:gd name="connsiteY17" fmla="*/ 405430 h 553915"/>
              <a:gd name="connsiteX18" fmla="*/ 1092066 w 1715914"/>
              <a:gd name="connsiteY18" fmla="*/ 368311 h 553915"/>
              <a:gd name="connsiteX19" fmla="*/ 1051061 w 1715914"/>
              <a:gd name="connsiteY19" fmla="*/ 340279 h 553915"/>
              <a:gd name="connsiteX20" fmla="*/ 185662 w 1715914"/>
              <a:gd name="connsiteY20" fmla="*/ 307089 h 553915"/>
              <a:gd name="connsiteX21" fmla="*/ 283778 w 1715914"/>
              <a:gd name="connsiteY21" fmla="*/ 313514 h 553915"/>
              <a:gd name="connsiteX22" fmla="*/ 271843 w 1715914"/>
              <a:gd name="connsiteY22" fmla="*/ 346604 h 553915"/>
              <a:gd name="connsiteX23" fmla="*/ 112690 w 1715914"/>
              <a:gd name="connsiteY23" fmla="*/ 374760 h 553915"/>
              <a:gd name="connsiteX24" fmla="*/ 249897 w 1715914"/>
              <a:gd name="connsiteY24" fmla="*/ 459914 h 553915"/>
              <a:gd name="connsiteX25" fmla="*/ 0 w 1715914"/>
              <a:gd name="connsiteY25" fmla="*/ 535094 h 553915"/>
              <a:gd name="connsiteX26" fmla="*/ 8839 w 1715914"/>
              <a:gd name="connsiteY26" fmla="*/ 500385 h 553915"/>
              <a:gd name="connsiteX27" fmla="*/ 183670 w 1715914"/>
              <a:gd name="connsiteY27" fmla="*/ 468448 h 553915"/>
              <a:gd name="connsiteX28" fmla="*/ 46720 w 1715914"/>
              <a:gd name="connsiteY28" fmla="*/ 383628 h 553915"/>
              <a:gd name="connsiteX29" fmla="*/ 185662 w 1715914"/>
              <a:gd name="connsiteY29" fmla="*/ 307089 h 553915"/>
              <a:gd name="connsiteX30" fmla="*/ 1161280 w 1715914"/>
              <a:gd name="connsiteY30" fmla="*/ 306891 h 553915"/>
              <a:gd name="connsiteX31" fmla="*/ 1215144 w 1715914"/>
              <a:gd name="connsiteY31" fmla="*/ 306891 h 553915"/>
              <a:gd name="connsiteX32" fmla="*/ 1426980 w 1715914"/>
              <a:gd name="connsiteY32" fmla="*/ 546607 h 553915"/>
              <a:gd name="connsiteX33" fmla="*/ 1353571 w 1715914"/>
              <a:gd name="connsiteY33" fmla="*/ 546607 h 553915"/>
              <a:gd name="connsiteX34" fmla="*/ 1161280 w 1715914"/>
              <a:gd name="connsiteY34" fmla="*/ 306891 h 553915"/>
              <a:gd name="connsiteX35" fmla="*/ 451690 w 1715914"/>
              <a:gd name="connsiteY35" fmla="*/ 304551 h 553915"/>
              <a:gd name="connsiteX36" fmla="*/ 564847 w 1715914"/>
              <a:gd name="connsiteY36" fmla="*/ 426185 h 553915"/>
              <a:gd name="connsiteX37" fmla="*/ 395826 w 1715914"/>
              <a:gd name="connsiteY37" fmla="*/ 547829 h 553915"/>
              <a:gd name="connsiteX38" fmla="*/ 282735 w 1715914"/>
              <a:gd name="connsiteY38" fmla="*/ 426185 h 553915"/>
              <a:gd name="connsiteX39" fmla="*/ 451690 w 1715914"/>
              <a:gd name="connsiteY39" fmla="*/ 304551 h 553915"/>
              <a:gd name="connsiteX40" fmla="*/ 1056804 w 1715914"/>
              <a:gd name="connsiteY40" fmla="*/ 304236 h 553915"/>
              <a:gd name="connsiteX41" fmla="*/ 1149092 w 1715914"/>
              <a:gd name="connsiteY41" fmla="*/ 365682 h 553915"/>
              <a:gd name="connsiteX42" fmla="*/ 946533 w 1715914"/>
              <a:gd name="connsiteY42" fmla="*/ 440311 h 553915"/>
              <a:gd name="connsiteX43" fmla="*/ 946105 w 1715914"/>
              <a:gd name="connsiteY43" fmla="*/ 449483 h 553915"/>
              <a:gd name="connsiteX44" fmla="*/ 1105925 w 1715914"/>
              <a:gd name="connsiteY44" fmla="*/ 526112 h 553915"/>
              <a:gd name="connsiteX45" fmla="*/ 1011923 w 1715914"/>
              <a:gd name="connsiteY45" fmla="*/ 553915 h 553915"/>
              <a:gd name="connsiteX46" fmla="*/ 885335 w 1715914"/>
              <a:gd name="connsiteY46" fmla="*/ 455179 h 553915"/>
              <a:gd name="connsiteX47" fmla="*/ 1056804 w 1715914"/>
              <a:gd name="connsiteY47" fmla="*/ 304236 h 553915"/>
              <a:gd name="connsiteX48" fmla="*/ 1597430 w 1715914"/>
              <a:gd name="connsiteY48" fmla="*/ 303427 h 553915"/>
              <a:gd name="connsiteX49" fmla="*/ 1712445 w 1715914"/>
              <a:gd name="connsiteY49" fmla="*/ 426890 h 553915"/>
              <a:gd name="connsiteX50" fmla="*/ 1540718 w 1715914"/>
              <a:gd name="connsiteY50" fmla="*/ 550524 h 553915"/>
              <a:gd name="connsiteX51" fmla="*/ 1425742 w 1715914"/>
              <a:gd name="connsiteY51" fmla="*/ 426890 h 553915"/>
              <a:gd name="connsiteX52" fmla="*/ 1597430 w 1715914"/>
              <a:gd name="connsiteY52" fmla="*/ 303427 h 553915"/>
              <a:gd name="connsiteX53" fmla="*/ 900017 w 1715914"/>
              <a:gd name="connsiteY53" fmla="*/ 206623 h 553915"/>
              <a:gd name="connsiteX54" fmla="*/ 857507 w 1715914"/>
              <a:gd name="connsiteY54" fmla="*/ 429737 h 553915"/>
              <a:gd name="connsiteX55" fmla="*/ 711270 w 1715914"/>
              <a:gd name="connsiteY55" fmla="*/ 545122 h 553915"/>
              <a:gd name="connsiteX56" fmla="*/ 597294 w 1715914"/>
              <a:gd name="connsiteY56" fmla="*/ 416506 h 553915"/>
              <a:gd name="connsiteX57" fmla="*/ 768639 w 1715914"/>
              <a:gd name="connsiteY57" fmla="*/ 301902 h 553915"/>
              <a:gd name="connsiteX58" fmla="*/ 823789 w 1715914"/>
              <a:gd name="connsiteY58" fmla="*/ 303435 h 553915"/>
              <a:gd name="connsiteX59" fmla="*/ 842153 w 1715914"/>
              <a:gd name="connsiteY59" fmla="*/ 210309 h 553915"/>
              <a:gd name="connsiteX60" fmla="*/ 1537931 w 1715914"/>
              <a:gd name="connsiteY60" fmla="*/ 0 h 553915"/>
              <a:gd name="connsiteX61" fmla="*/ 1547571 w 1715914"/>
              <a:gd name="connsiteY61" fmla="*/ 71590 h 553915"/>
              <a:gd name="connsiteX62" fmla="*/ 1616446 w 1715914"/>
              <a:gd name="connsiteY62" fmla="*/ 47472 h 553915"/>
              <a:gd name="connsiteX63" fmla="*/ 1568326 w 1715914"/>
              <a:gd name="connsiteY63" fmla="*/ 109185 h 553915"/>
              <a:gd name="connsiteX64" fmla="*/ 1620475 w 1715914"/>
              <a:gd name="connsiteY64" fmla="*/ 149628 h 553915"/>
              <a:gd name="connsiteX65" fmla="*/ 1550838 w 1715914"/>
              <a:gd name="connsiteY65" fmla="*/ 154962 h 553915"/>
              <a:gd name="connsiteX66" fmla="*/ 1547037 w 1715914"/>
              <a:gd name="connsiteY66" fmla="*/ 229352 h 553915"/>
              <a:gd name="connsiteX67" fmla="*/ 1508299 w 1715914"/>
              <a:gd name="connsiteY67" fmla="*/ 174412 h 553915"/>
              <a:gd name="connsiteX68" fmla="*/ 1451378 w 1715914"/>
              <a:gd name="connsiteY68" fmla="*/ 226895 h 553915"/>
              <a:gd name="connsiteX69" fmla="*/ 1472685 w 1715914"/>
              <a:gd name="connsiteY69" fmla="*/ 152962 h 553915"/>
              <a:gd name="connsiteX70" fmla="*/ 1405591 w 1715914"/>
              <a:gd name="connsiteY70" fmla="*/ 143770 h 553915"/>
              <a:gd name="connsiteX71" fmla="*/ 1470951 w 1715914"/>
              <a:gd name="connsiteY71" fmla="*/ 106642 h 553915"/>
              <a:gd name="connsiteX72" fmla="*/ 1444129 w 1715914"/>
              <a:gd name="connsiteY72" fmla="*/ 42910 h 553915"/>
              <a:gd name="connsiteX73" fmla="*/ 1504213 w 1715914"/>
              <a:gd name="connsiteY73" fmla="*/ 70370 h 553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15914" h="553915">
                <a:moveTo>
                  <a:pt x="444232" y="344613"/>
                </a:moveTo>
                <a:cubicBezTo>
                  <a:pt x="398169" y="344613"/>
                  <a:pt x="358983" y="377360"/>
                  <a:pt x="346657" y="426185"/>
                </a:cubicBezTo>
                <a:cubicBezTo>
                  <a:pt x="333761" y="477725"/>
                  <a:pt x="355487" y="505709"/>
                  <a:pt x="403693" y="505709"/>
                </a:cubicBezTo>
                <a:cubicBezTo>
                  <a:pt x="449832" y="505709"/>
                  <a:pt x="488532" y="475067"/>
                  <a:pt x="500782" y="426185"/>
                </a:cubicBezTo>
                <a:cubicBezTo>
                  <a:pt x="513040" y="377360"/>
                  <a:pt x="490323" y="344613"/>
                  <a:pt x="444232" y="344613"/>
                </a:cubicBezTo>
                <a:close/>
                <a:moveTo>
                  <a:pt x="1589924" y="344003"/>
                </a:moveTo>
                <a:cubicBezTo>
                  <a:pt x="1543109" y="344003"/>
                  <a:pt x="1503276" y="377350"/>
                  <a:pt x="1490874" y="426890"/>
                </a:cubicBezTo>
                <a:cubicBezTo>
                  <a:pt x="1477672" y="479268"/>
                  <a:pt x="1499723" y="507738"/>
                  <a:pt x="1548719" y="507738"/>
                </a:cubicBezTo>
                <a:cubicBezTo>
                  <a:pt x="1595601" y="507738"/>
                  <a:pt x="1634854" y="476563"/>
                  <a:pt x="1647341" y="426890"/>
                </a:cubicBezTo>
                <a:cubicBezTo>
                  <a:pt x="1659819" y="377350"/>
                  <a:pt x="1636730" y="344003"/>
                  <a:pt x="1589924" y="344003"/>
                </a:cubicBezTo>
                <a:close/>
                <a:moveTo>
                  <a:pt x="757422" y="341312"/>
                </a:moveTo>
                <a:cubicBezTo>
                  <a:pt x="706093" y="346145"/>
                  <a:pt x="671925" y="370067"/>
                  <a:pt x="659273" y="420602"/>
                </a:cubicBezTo>
                <a:cubicBezTo>
                  <a:pt x="647348" y="468199"/>
                  <a:pt x="661692" y="501965"/>
                  <a:pt x="716194" y="501965"/>
                </a:cubicBezTo>
                <a:cubicBezTo>
                  <a:pt x="763610" y="501965"/>
                  <a:pt x="786870" y="476285"/>
                  <a:pt x="795290" y="437671"/>
                </a:cubicBezTo>
                <a:lnTo>
                  <a:pt x="814311" y="342564"/>
                </a:lnTo>
                <a:cubicBezTo>
                  <a:pt x="793549" y="340212"/>
                  <a:pt x="774532" y="339701"/>
                  <a:pt x="757422" y="341312"/>
                </a:cubicBezTo>
                <a:close/>
                <a:moveTo>
                  <a:pt x="1051061" y="340279"/>
                </a:moveTo>
                <a:cubicBezTo>
                  <a:pt x="1002893" y="340279"/>
                  <a:pt x="969508" y="368825"/>
                  <a:pt x="954744" y="405430"/>
                </a:cubicBezTo>
                <a:cubicBezTo>
                  <a:pt x="996825" y="414022"/>
                  <a:pt x="1092066" y="417203"/>
                  <a:pt x="1092066" y="368311"/>
                </a:cubicBezTo>
                <a:cubicBezTo>
                  <a:pt x="1092066" y="349899"/>
                  <a:pt x="1077617" y="340279"/>
                  <a:pt x="1051061" y="340279"/>
                </a:cubicBezTo>
                <a:close/>
                <a:moveTo>
                  <a:pt x="185662" y="307089"/>
                </a:moveTo>
                <a:cubicBezTo>
                  <a:pt x="214517" y="306162"/>
                  <a:pt x="247378" y="308169"/>
                  <a:pt x="283778" y="313514"/>
                </a:cubicBezTo>
                <a:lnTo>
                  <a:pt x="271843" y="346604"/>
                </a:lnTo>
                <a:cubicBezTo>
                  <a:pt x="186918" y="338908"/>
                  <a:pt x="113899" y="345985"/>
                  <a:pt x="112690" y="374760"/>
                </a:cubicBezTo>
                <a:cubicBezTo>
                  <a:pt x="110899" y="418042"/>
                  <a:pt x="252641" y="380256"/>
                  <a:pt x="249897" y="459914"/>
                </a:cubicBezTo>
                <a:cubicBezTo>
                  <a:pt x="245916" y="576900"/>
                  <a:pt x="48834" y="550001"/>
                  <a:pt x="0" y="535094"/>
                </a:cubicBezTo>
                <a:lnTo>
                  <a:pt x="8839" y="500385"/>
                </a:lnTo>
                <a:cubicBezTo>
                  <a:pt x="92973" y="513749"/>
                  <a:pt x="181708" y="514835"/>
                  <a:pt x="183670" y="468448"/>
                </a:cubicBezTo>
                <a:cubicBezTo>
                  <a:pt x="185747" y="419166"/>
                  <a:pt x="43348" y="463466"/>
                  <a:pt x="46720" y="383628"/>
                </a:cubicBezTo>
                <a:cubicBezTo>
                  <a:pt x="48584" y="339044"/>
                  <a:pt x="99098" y="309869"/>
                  <a:pt x="185662" y="307089"/>
                </a:cubicBezTo>
                <a:close/>
                <a:moveTo>
                  <a:pt x="1161280" y="306891"/>
                </a:moveTo>
                <a:lnTo>
                  <a:pt x="1215144" y="306891"/>
                </a:lnTo>
                <a:cubicBezTo>
                  <a:pt x="1274590" y="388959"/>
                  <a:pt x="1426980" y="546607"/>
                  <a:pt x="1426980" y="546607"/>
                </a:cubicBezTo>
                <a:lnTo>
                  <a:pt x="1353571" y="546607"/>
                </a:lnTo>
                <a:cubicBezTo>
                  <a:pt x="1309099" y="504773"/>
                  <a:pt x="1223936" y="408618"/>
                  <a:pt x="1161280" y="306891"/>
                </a:cubicBezTo>
                <a:close/>
                <a:moveTo>
                  <a:pt x="451690" y="304551"/>
                </a:moveTo>
                <a:cubicBezTo>
                  <a:pt x="536100" y="304551"/>
                  <a:pt x="581496" y="353462"/>
                  <a:pt x="564847" y="426185"/>
                </a:cubicBezTo>
                <a:cubicBezTo>
                  <a:pt x="548159" y="499080"/>
                  <a:pt x="480255" y="547829"/>
                  <a:pt x="395826" y="547829"/>
                </a:cubicBezTo>
                <a:cubicBezTo>
                  <a:pt x="311405" y="547829"/>
                  <a:pt x="265943" y="499080"/>
                  <a:pt x="282735" y="426185"/>
                </a:cubicBezTo>
                <a:cubicBezTo>
                  <a:pt x="299328" y="353462"/>
                  <a:pt x="367260" y="304551"/>
                  <a:pt x="451690" y="304551"/>
                </a:cubicBezTo>
                <a:close/>
                <a:moveTo>
                  <a:pt x="1056804" y="304236"/>
                </a:moveTo>
                <a:cubicBezTo>
                  <a:pt x="1120870" y="304236"/>
                  <a:pt x="1149092" y="330259"/>
                  <a:pt x="1149092" y="365682"/>
                </a:cubicBezTo>
                <a:cubicBezTo>
                  <a:pt x="1149092" y="436034"/>
                  <a:pt x="1044317" y="460627"/>
                  <a:pt x="946533" y="440311"/>
                </a:cubicBezTo>
                <a:cubicBezTo>
                  <a:pt x="946295" y="443292"/>
                  <a:pt x="946105" y="446445"/>
                  <a:pt x="946105" y="449483"/>
                </a:cubicBezTo>
                <a:cubicBezTo>
                  <a:pt x="946105" y="526112"/>
                  <a:pt x="1034259" y="533808"/>
                  <a:pt x="1105925" y="526112"/>
                </a:cubicBezTo>
                <a:cubicBezTo>
                  <a:pt x="1105925" y="526112"/>
                  <a:pt x="1068292" y="553915"/>
                  <a:pt x="1011923" y="553915"/>
                </a:cubicBezTo>
                <a:cubicBezTo>
                  <a:pt x="930141" y="553915"/>
                  <a:pt x="885335" y="509129"/>
                  <a:pt x="885335" y="455179"/>
                </a:cubicBezTo>
                <a:cubicBezTo>
                  <a:pt x="885335" y="371635"/>
                  <a:pt x="952896" y="304236"/>
                  <a:pt x="1056804" y="304236"/>
                </a:cubicBezTo>
                <a:close/>
                <a:moveTo>
                  <a:pt x="1597430" y="303427"/>
                </a:moveTo>
                <a:cubicBezTo>
                  <a:pt x="1683184" y="303427"/>
                  <a:pt x="1729390" y="352995"/>
                  <a:pt x="1712445" y="426890"/>
                </a:cubicBezTo>
                <a:cubicBezTo>
                  <a:pt x="1695404" y="500871"/>
                  <a:pt x="1626481" y="550524"/>
                  <a:pt x="1540718" y="550524"/>
                </a:cubicBezTo>
                <a:cubicBezTo>
                  <a:pt x="1454946" y="550524"/>
                  <a:pt x="1408778" y="500871"/>
                  <a:pt x="1425742" y="426890"/>
                </a:cubicBezTo>
                <a:cubicBezTo>
                  <a:pt x="1442744" y="352995"/>
                  <a:pt x="1511705" y="303427"/>
                  <a:pt x="1597430" y="303427"/>
                </a:cubicBezTo>
                <a:close/>
                <a:moveTo>
                  <a:pt x="900017" y="206623"/>
                </a:moveTo>
                <a:lnTo>
                  <a:pt x="857507" y="429737"/>
                </a:lnTo>
                <a:cubicBezTo>
                  <a:pt x="843201" y="497250"/>
                  <a:pt x="803186" y="545122"/>
                  <a:pt x="711270" y="545122"/>
                </a:cubicBezTo>
                <a:cubicBezTo>
                  <a:pt x="621525" y="545122"/>
                  <a:pt x="580368" y="488963"/>
                  <a:pt x="597294" y="416506"/>
                </a:cubicBezTo>
                <a:cubicBezTo>
                  <a:pt x="616067" y="336115"/>
                  <a:pt x="687219" y="301902"/>
                  <a:pt x="768639" y="301902"/>
                </a:cubicBezTo>
                <a:cubicBezTo>
                  <a:pt x="794690" y="301902"/>
                  <a:pt x="801662" y="302587"/>
                  <a:pt x="823789" y="303435"/>
                </a:cubicBezTo>
                <a:lnTo>
                  <a:pt x="842153" y="210309"/>
                </a:lnTo>
                <a:close/>
                <a:moveTo>
                  <a:pt x="1537931" y="0"/>
                </a:moveTo>
                <a:lnTo>
                  <a:pt x="1547571" y="71590"/>
                </a:lnTo>
                <a:lnTo>
                  <a:pt x="1616446" y="47472"/>
                </a:lnTo>
                <a:lnTo>
                  <a:pt x="1568326" y="109185"/>
                </a:lnTo>
                <a:lnTo>
                  <a:pt x="1620475" y="149628"/>
                </a:lnTo>
                <a:lnTo>
                  <a:pt x="1550838" y="154962"/>
                </a:lnTo>
                <a:lnTo>
                  <a:pt x="1547037" y="229352"/>
                </a:lnTo>
                <a:lnTo>
                  <a:pt x="1508299" y="174412"/>
                </a:lnTo>
                <a:lnTo>
                  <a:pt x="1451378" y="226895"/>
                </a:lnTo>
                <a:lnTo>
                  <a:pt x="1472685" y="152962"/>
                </a:lnTo>
                <a:lnTo>
                  <a:pt x="1405591" y="143770"/>
                </a:lnTo>
                <a:lnTo>
                  <a:pt x="1470951" y="106642"/>
                </a:lnTo>
                <a:lnTo>
                  <a:pt x="1444129" y="42910"/>
                </a:lnTo>
                <a:lnTo>
                  <a:pt x="1504213" y="70370"/>
                </a:lnTo>
                <a:close/>
              </a:path>
            </a:pathLst>
          </a:custGeom>
          <a:solidFill>
            <a:schemeClr val="tx2"/>
          </a:solidFill>
        </p:spPr>
        <p:txBody>
          <a:bodyPr wrap="square">
            <a:noAutofit/>
          </a:bodyPr>
          <a:lstStyle>
            <a:lvl1pPr>
              <a:defRPr>
                <a:noFill/>
              </a:defRPr>
            </a:lvl1pPr>
          </a:lstStyle>
          <a:p>
            <a:pPr lvl="0"/>
            <a:endParaRPr lang="fr-FR" dirty="0"/>
          </a:p>
        </p:txBody>
      </p:sp>
      <p:sp>
        <p:nvSpPr>
          <p:cNvPr id="28" name="Espace réservé du texte 27">
            <a:extLst>
              <a:ext uri="{FF2B5EF4-FFF2-40B4-BE49-F238E27FC236}">
                <a16:creationId xmlns:a16="http://schemas.microsoft.com/office/drawing/2014/main" id="{F1EE69F4-857D-4A73-8B71-041F161F562B}"/>
              </a:ext>
            </a:extLst>
          </p:cNvPr>
          <p:cNvSpPr>
            <a:spLocks noGrp="1" noChangeAspect="1"/>
          </p:cNvSpPr>
          <p:nvPr>
            <p:ph type="body" sz="quarter" idx="63"/>
          </p:nvPr>
        </p:nvSpPr>
        <p:spPr>
          <a:xfrm>
            <a:off x="4344433" y="4745102"/>
            <a:ext cx="258728" cy="223555"/>
          </a:xfrm>
          <a:custGeom>
            <a:avLst/>
            <a:gdLst>
              <a:gd name="connsiteX0" fmla="*/ 344367 w 344367"/>
              <a:gd name="connsiteY0" fmla="*/ 0 h 297551"/>
              <a:gd name="connsiteX1" fmla="*/ 0 w 344367"/>
              <a:gd name="connsiteY1" fmla="*/ 297551 h 297551"/>
              <a:gd name="connsiteX2" fmla="*/ 344367 w 344367"/>
              <a:gd name="connsiteY2" fmla="*/ 0 h 297551"/>
            </a:gdLst>
            <a:ahLst/>
            <a:cxnLst>
              <a:cxn ang="0">
                <a:pos x="connsiteX0" y="connsiteY0"/>
              </a:cxn>
              <a:cxn ang="0">
                <a:pos x="connsiteX1" y="connsiteY1"/>
              </a:cxn>
              <a:cxn ang="0">
                <a:pos x="connsiteX2" y="connsiteY2"/>
              </a:cxn>
            </a:cxnLst>
            <a:rect l="l" t="t" r="r" b="b"/>
            <a:pathLst>
              <a:path w="344367" h="297551">
                <a:moveTo>
                  <a:pt x="344367" y="0"/>
                </a:moveTo>
                <a:cubicBezTo>
                  <a:pt x="283064" y="192195"/>
                  <a:pt x="135217" y="295599"/>
                  <a:pt x="0" y="297551"/>
                </a:cubicBezTo>
                <a:cubicBezTo>
                  <a:pt x="138627" y="220656"/>
                  <a:pt x="259032" y="102298"/>
                  <a:pt x="344367" y="0"/>
                </a:cubicBezTo>
                <a:close/>
              </a:path>
            </a:pathLst>
          </a:custGeom>
          <a:solidFill>
            <a:srgbClr val="EE0000"/>
          </a:solidFill>
        </p:spPr>
        <p:txBody>
          <a:bodyPr wrap="square">
            <a:noAutofit/>
          </a:bodyPr>
          <a:lstStyle>
            <a:lvl1pPr>
              <a:defRPr>
                <a:noFill/>
              </a:defRPr>
            </a:lvl1pPr>
          </a:lstStyle>
          <a:p>
            <a:pPr lvl="0"/>
            <a:endParaRPr lang="fr-FR" dirty="0"/>
          </a:p>
        </p:txBody>
      </p:sp>
    </p:spTree>
    <p:extLst>
      <p:ext uri="{BB962C8B-B14F-4D97-AF65-F5344CB8AC3E}">
        <p14:creationId xmlns:p14="http://schemas.microsoft.com/office/powerpoint/2010/main" val="323636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7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Charts">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0" name="Espace réservé du texte 6">
            <a:extLst>
              <a:ext uri="{FF2B5EF4-FFF2-40B4-BE49-F238E27FC236}">
                <a16:creationId xmlns:a16="http://schemas.microsoft.com/office/drawing/2014/main" id="{506018C7-23AA-4F16-9434-3E8994F999B4}"/>
              </a:ext>
            </a:extLst>
          </p:cNvPr>
          <p:cNvSpPr>
            <a:spLocks noGrp="1"/>
          </p:cNvSpPr>
          <p:nvPr>
            <p:ph type="body" sz="quarter" idx="12" hasCustomPrompt="1"/>
          </p:nvPr>
        </p:nvSpPr>
        <p:spPr>
          <a:xfrm>
            <a:off x="7769202" y="2057400"/>
            <a:ext cx="3957660" cy="4183380"/>
          </a:xfrm>
          <a:prstGeom prst="round2SameRect">
            <a:avLst>
              <a:gd name="adj1" fmla="val 0"/>
              <a:gd name="adj2" fmla="val 7079"/>
            </a:avLst>
          </a:prstGeom>
          <a:solidFill>
            <a:srgbClr val="F3EEF9"/>
          </a:solidFill>
        </p:spPr>
        <p:txBody>
          <a:bodyPr lIns="324000" tIns="432000">
            <a:noAutofit/>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9" name="Espace réservé du texte 8">
            <a:extLst>
              <a:ext uri="{FF2B5EF4-FFF2-40B4-BE49-F238E27FC236}">
                <a16:creationId xmlns:a16="http://schemas.microsoft.com/office/drawing/2014/main" id="{00917691-819C-42A3-84E7-BB4918045702}"/>
              </a:ext>
            </a:extLst>
          </p:cNvPr>
          <p:cNvSpPr>
            <a:spLocks noGrp="1"/>
          </p:cNvSpPr>
          <p:nvPr>
            <p:ph type="body" sz="quarter" idx="11" hasCustomPrompt="1"/>
          </p:nvPr>
        </p:nvSpPr>
        <p:spPr>
          <a:xfrm>
            <a:off x="7769202" y="1309780"/>
            <a:ext cx="3957660" cy="747620"/>
          </a:xfrm>
          <a:solidFill>
            <a:schemeClr val="accent4"/>
          </a:solidFill>
        </p:spPr>
        <p:txBody>
          <a:bodyPr lIns="324000" anchor="ctr">
            <a:noAutofit/>
          </a:bodyPr>
          <a:lstStyle>
            <a:lvl1pPr>
              <a:lnSpc>
                <a:spcPct val="100000"/>
              </a:lnSpc>
              <a:defRPr sz="1400" b="1">
                <a:solidFill>
                  <a:schemeClr val="bg1"/>
                </a:solidFill>
              </a:defRPr>
            </a:lvl1pPr>
          </a:lstStyle>
          <a:p>
            <a:pPr lvl="0"/>
            <a:r>
              <a:rPr lang="fr-FR" dirty="0" err="1"/>
              <a:t>Subtitle</a:t>
            </a:r>
            <a:r>
              <a:rPr lang="fr-FR" dirty="0"/>
              <a:t> </a:t>
            </a:r>
            <a:r>
              <a:rPr lang="fr-FR" dirty="0" err="1"/>
              <a:t>lorem</a:t>
            </a:r>
            <a:r>
              <a:rPr lang="fr-FR" dirty="0"/>
              <a:t> ipsum </a:t>
            </a:r>
            <a:r>
              <a:rPr lang="fr-FR" dirty="0" err="1"/>
              <a:t>subtitle</a:t>
            </a:r>
            <a:r>
              <a:rPr lang="fr-FR" dirty="0"/>
              <a:t> </a:t>
            </a:r>
            <a:r>
              <a:rPr lang="fr-FR" dirty="0" err="1"/>
              <a:t>lorem</a:t>
            </a:r>
            <a:endParaRPr lang="fr-FR" dirty="0"/>
          </a:p>
          <a:p>
            <a:pPr lvl="0"/>
            <a:r>
              <a:rPr lang="fr-FR" dirty="0"/>
              <a:t>ipsum </a:t>
            </a:r>
            <a:r>
              <a:rPr lang="fr-FR" dirty="0" err="1"/>
              <a:t>subtitle</a:t>
            </a:r>
            <a:r>
              <a:rPr lang="fr-FR" dirty="0"/>
              <a:t> </a:t>
            </a:r>
            <a:r>
              <a:rPr lang="fr-FR" dirty="0" err="1"/>
              <a:t>lorem</a:t>
            </a:r>
            <a:r>
              <a:rPr lang="fr-FR" dirty="0"/>
              <a:t> ipsum</a:t>
            </a:r>
          </a:p>
        </p:txBody>
      </p:sp>
      <p:sp>
        <p:nvSpPr>
          <p:cNvPr id="12" name="Espace réservé du texte 6">
            <a:extLst>
              <a:ext uri="{FF2B5EF4-FFF2-40B4-BE49-F238E27FC236}">
                <a16:creationId xmlns:a16="http://schemas.microsoft.com/office/drawing/2014/main" id="{A5E543C6-1776-417C-A381-3248B3DE5B11}"/>
              </a:ext>
            </a:extLst>
          </p:cNvPr>
          <p:cNvSpPr>
            <a:spLocks noGrp="1"/>
          </p:cNvSpPr>
          <p:nvPr>
            <p:ph type="body" sz="quarter" idx="14" hasCustomPrompt="1"/>
          </p:nvPr>
        </p:nvSpPr>
        <p:spPr>
          <a:xfrm>
            <a:off x="4154465" y="5992201"/>
            <a:ext cx="3614737"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15" name="Espace réservé du graphique 13">
            <a:extLst>
              <a:ext uri="{FF2B5EF4-FFF2-40B4-BE49-F238E27FC236}">
                <a16:creationId xmlns:a16="http://schemas.microsoft.com/office/drawing/2014/main" id="{25C1C280-CBCB-48A2-8E74-916061520FDF}"/>
              </a:ext>
            </a:extLst>
          </p:cNvPr>
          <p:cNvSpPr>
            <a:spLocks noGrp="1"/>
          </p:cNvSpPr>
          <p:nvPr>
            <p:ph type="chart" sz="quarter" idx="16"/>
          </p:nvPr>
        </p:nvSpPr>
        <p:spPr>
          <a:xfrm>
            <a:off x="4635500" y="3879999"/>
            <a:ext cx="2668588" cy="2043113"/>
          </a:xfrm>
        </p:spPr>
        <p:txBody>
          <a:bodyPr anchor="ctr">
            <a:noAutofit/>
          </a:bodyPr>
          <a:lstStyle>
            <a:lvl1pPr algn="ctr">
              <a:defRPr/>
            </a:lvl1pPr>
          </a:lstStyle>
          <a:p>
            <a:endParaRPr lang="fr-FR" dirty="0"/>
          </a:p>
        </p:txBody>
      </p:sp>
      <p:sp>
        <p:nvSpPr>
          <p:cNvPr id="11" name="Espace réservé du texte 6">
            <a:extLst>
              <a:ext uri="{FF2B5EF4-FFF2-40B4-BE49-F238E27FC236}">
                <a16:creationId xmlns:a16="http://schemas.microsoft.com/office/drawing/2014/main" id="{FD774C5B-6035-4185-9BDE-DDB15B8A7A5F}"/>
              </a:ext>
            </a:extLst>
          </p:cNvPr>
          <p:cNvSpPr>
            <a:spLocks noGrp="1"/>
          </p:cNvSpPr>
          <p:nvPr>
            <p:ph type="body" sz="quarter" idx="13" hasCustomPrompt="1"/>
          </p:nvPr>
        </p:nvSpPr>
        <p:spPr>
          <a:xfrm>
            <a:off x="4183040" y="3560002"/>
            <a:ext cx="3614737"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4635500" y="1447800"/>
            <a:ext cx="2668588" cy="2043113"/>
          </a:xfrm>
        </p:spPr>
        <p:txBody>
          <a:bodyPr anchor="ctr">
            <a:noAutofit/>
          </a:bodyPr>
          <a:lstStyle>
            <a:lvl1pPr algn="ctr">
              <a:defRPr/>
            </a:lvl1pPr>
          </a:lstStyle>
          <a:p>
            <a:endParaRPr lang="fr-FR" dirty="0"/>
          </a:p>
        </p:txBody>
      </p:sp>
      <p:sp>
        <p:nvSpPr>
          <p:cNvPr id="7" name="Espace réservé du texte 6">
            <a:extLst>
              <a:ext uri="{FF2B5EF4-FFF2-40B4-BE49-F238E27FC236}">
                <a16:creationId xmlns:a16="http://schemas.microsoft.com/office/drawing/2014/main" id="{A4EC7FDF-598C-4F07-B51E-EA09316920A7}"/>
              </a:ext>
            </a:extLst>
          </p:cNvPr>
          <p:cNvSpPr>
            <a:spLocks noGrp="1"/>
          </p:cNvSpPr>
          <p:nvPr>
            <p:ph type="body" sz="quarter" idx="10" hasCustomPrompt="1"/>
          </p:nvPr>
        </p:nvSpPr>
        <p:spPr>
          <a:xfrm>
            <a:off x="465138" y="1658203"/>
            <a:ext cx="3614737"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966856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 Charts">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31" name="Espace réservé du graphique 13">
            <a:extLst>
              <a:ext uri="{FF2B5EF4-FFF2-40B4-BE49-F238E27FC236}">
                <a16:creationId xmlns:a16="http://schemas.microsoft.com/office/drawing/2014/main" id="{603F57E9-CF14-4327-BAEB-ADBCA7C1E991}"/>
              </a:ext>
            </a:extLst>
          </p:cNvPr>
          <p:cNvSpPr>
            <a:spLocks noGrp="1"/>
          </p:cNvSpPr>
          <p:nvPr>
            <p:ph type="chart" sz="quarter" idx="22"/>
          </p:nvPr>
        </p:nvSpPr>
        <p:spPr>
          <a:xfrm>
            <a:off x="8224494" y="3038158"/>
            <a:ext cx="3477908" cy="1892531"/>
          </a:xfrm>
        </p:spPr>
        <p:txBody>
          <a:bodyPr anchor="ctr">
            <a:noAutofit/>
          </a:bodyPr>
          <a:lstStyle>
            <a:lvl1pPr algn="ctr">
              <a:defRPr sz="1400"/>
            </a:lvl1pPr>
          </a:lstStyle>
          <a:p>
            <a:endParaRPr lang="fr-FR" dirty="0"/>
          </a:p>
        </p:txBody>
      </p:sp>
      <p:sp>
        <p:nvSpPr>
          <p:cNvPr id="30" name="Espace réservé du texte 6">
            <a:extLst>
              <a:ext uri="{FF2B5EF4-FFF2-40B4-BE49-F238E27FC236}">
                <a16:creationId xmlns:a16="http://schemas.microsoft.com/office/drawing/2014/main" id="{9158BA98-678D-4CCB-8811-531B29A2FB54}"/>
              </a:ext>
            </a:extLst>
          </p:cNvPr>
          <p:cNvSpPr>
            <a:spLocks noGrp="1"/>
          </p:cNvSpPr>
          <p:nvPr>
            <p:ph type="body" sz="quarter" idx="21" hasCustomPrompt="1"/>
          </p:nvPr>
        </p:nvSpPr>
        <p:spPr>
          <a:xfrm>
            <a:off x="8224494" y="1728634"/>
            <a:ext cx="3481536"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29" name="Espace réservé du graphique 13">
            <a:extLst>
              <a:ext uri="{FF2B5EF4-FFF2-40B4-BE49-F238E27FC236}">
                <a16:creationId xmlns:a16="http://schemas.microsoft.com/office/drawing/2014/main" id="{BAF961C0-A232-49BE-9E8F-69823A55AFD9}"/>
              </a:ext>
            </a:extLst>
          </p:cNvPr>
          <p:cNvSpPr>
            <a:spLocks noGrp="1"/>
          </p:cNvSpPr>
          <p:nvPr>
            <p:ph type="chart" sz="quarter" idx="20"/>
          </p:nvPr>
        </p:nvSpPr>
        <p:spPr>
          <a:xfrm>
            <a:off x="4333703" y="3038158"/>
            <a:ext cx="3477908" cy="1892531"/>
          </a:xfrm>
        </p:spPr>
        <p:txBody>
          <a:bodyPr anchor="ctr">
            <a:noAutofit/>
          </a:bodyPr>
          <a:lstStyle>
            <a:lvl1pPr algn="ctr">
              <a:defRPr sz="1400"/>
            </a:lvl1pPr>
          </a:lstStyle>
          <a:p>
            <a:endParaRPr lang="fr-FR" dirty="0"/>
          </a:p>
        </p:txBody>
      </p:sp>
      <p:sp>
        <p:nvSpPr>
          <p:cNvPr id="28" name="Espace réservé du texte 6">
            <a:extLst>
              <a:ext uri="{FF2B5EF4-FFF2-40B4-BE49-F238E27FC236}">
                <a16:creationId xmlns:a16="http://schemas.microsoft.com/office/drawing/2014/main" id="{B2E427D2-44B7-4231-BE08-6119713FF637}"/>
              </a:ext>
            </a:extLst>
          </p:cNvPr>
          <p:cNvSpPr>
            <a:spLocks noGrp="1"/>
          </p:cNvSpPr>
          <p:nvPr>
            <p:ph type="body" sz="quarter" idx="19" hasCustomPrompt="1"/>
          </p:nvPr>
        </p:nvSpPr>
        <p:spPr>
          <a:xfrm>
            <a:off x="4333703" y="1728634"/>
            <a:ext cx="3481536"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442913" y="3038158"/>
            <a:ext cx="3477908" cy="1892531"/>
          </a:xfrm>
        </p:spPr>
        <p:txBody>
          <a:bodyPr anchor="ctr">
            <a:noAutofit/>
          </a:bodyPr>
          <a:lstStyle>
            <a:lvl1pPr algn="ctr">
              <a:defRPr sz="1400"/>
            </a:lvl1pPr>
          </a:lstStyle>
          <a:p>
            <a:endParaRPr lang="fr-FR" dirty="0"/>
          </a:p>
        </p:txBody>
      </p:sp>
      <p:sp>
        <p:nvSpPr>
          <p:cNvPr id="11" name="Espace réservé du texte 6">
            <a:extLst>
              <a:ext uri="{FF2B5EF4-FFF2-40B4-BE49-F238E27FC236}">
                <a16:creationId xmlns:a16="http://schemas.microsoft.com/office/drawing/2014/main" id="{FD774C5B-6035-4185-9BDE-DDB15B8A7A5F}"/>
              </a:ext>
            </a:extLst>
          </p:cNvPr>
          <p:cNvSpPr>
            <a:spLocks noGrp="1"/>
          </p:cNvSpPr>
          <p:nvPr>
            <p:ph type="body" sz="quarter" idx="13" hasCustomPrompt="1"/>
          </p:nvPr>
        </p:nvSpPr>
        <p:spPr>
          <a:xfrm>
            <a:off x="442913" y="1728634"/>
            <a:ext cx="3481536"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23907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 Chart">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7" name="Espace réservé du texte 6">
            <a:extLst>
              <a:ext uri="{FF2B5EF4-FFF2-40B4-BE49-F238E27FC236}">
                <a16:creationId xmlns:a16="http://schemas.microsoft.com/office/drawing/2014/main" id="{A4EC7FDF-598C-4F07-B51E-EA09316920A7}"/>
              </a:ext>
            </a:extLst>
          </p:cNvPr>
          <p:cNvSpPr>
            <a:spLocks noGrp="1"/>
          </p:cNvSpPr>
          <p:nvPr>
            <p:ph type="body" sz="quarter" idx="10" hasCustomPrompt="1"/>
          </p:nvPr>
        </p:nvSpPr>
        <p:spPr>
          <a:xfrm>
            <a:off x="6885709" y="1658203"/>
            <a:ext cx="4841153" cy="984885"/>
          </a:xfrm>
        </p:spPr>
        <p:txBody>
          <a:bodyPr/>
          <a:lstStyle>
            <a:lvl1pPr marL="179388" indent="-179388">
              <a:spcBef>
                <a:spcPts val="300"/>
              </a:spcBef>
              <a:buFont typeface="Arial" panose="020B0604020202020204" pitchFamily="34" charset="0"/>
              <a:buChar char="•"/>
              <a:defRPr sz="1400">
                <a:solidFill>
                  <a:srgbClr val="2A295C"/>
                </a:solidFill>
              </a:defRPr>
            </a:lvl1pPr>
            <a:lvl2pPr marL="0" indent="0">
              <a:buNone/>
              <a:defRPr sz="1400"/>
            </a:lvl2pPr>
            <a:lvl3pPr marL="0" indent="0">
              <a:spcBef>
                <a:spcPts val="1800"/>
              </a:spcBef>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442913" y="1658202"/>
            <a:ext cx="4900612" cy="4247297"/>
          </a:xfrm>
        </p:spPr>
        <p:txBody>
          <a:bodyPr anchor="ctr">
            <a:noAutofit/>
          </a:bodyPr>
          <a:lstStyle>
            <a:lvl1pPr algn="ctr">
              <a:defRPr/>
            </a:lvl1pPr>
          </a:lstStyle>
          <a:p>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46940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 Chart2">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7" name="Espace réservé du texte 6">
            <a:extLst>
              <a:ext uri="{FF2B5EF4-FFF2-40B4-BE49-F238E27FC236}">
                <a16:creationId xmlns:a16="http://schemas.microsoft.com/office/drawing/2014/main" id="{A4EC7FDF-598C-4F07-B51E-EA09316920A7}"/>
              </a:ext>
            </a:extLst>
          </p:cNvPr>
          <p:cNvSpPr>
            <a:spLocks noGrp="1"/>
          </p:cNvSpPr>
          <p:nvPr>
            <p:ph type="body" sz="quarter" idx="10" hasCustomPrompt="1"/>
          </p:nvPr>
        </p:nvSpPr>
        <p:spPr>
          <a:xfrm>
            <a:off x="6885709" y="1658203"/>
            <a:ext cx="4841153" cy="984885"/>
          </a:xfrm>
        </p:spPr>
        <p:txBody>
          <a:bodyPr/>
          <a:lstStyle>
            <a:lvl1pPr marL="179388" indent="-179388">
              <a:spcBef>
                <a:spcPts val="300"/>
              </a:spcBef>
              <a:buFont typeface="Arial" panose="020B0604020202020204" pitchFamily="34" charset="0"/>
              <a:buChar char="•"/>
              <a:defRPr sz="1400">
                <a:solidFill>
                  <a:srgbClr val="2A295C"/>
                </a:solidFill>
              </a:defRPr>
            </a:lvl1pPr>
            <a:lvl2pPr marL="0" indent="0">
              <a:buNone/>
              <a:defRPr sz="1400"/>
            </a:lvl2pPr>
            <a:lvl3pPr marL="0" indent="0">
              <a:spcBef>
                <a:spcPts val="1800"/>
              </a:spcBef>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442912" y="1658202"/>
            <a:ext cx="5653087" cy="4247297"/>
          </a:xfrm>
        </p:spPr>
        <p:txBody>
          <a:bodyPr anchor="ctr">
            <a:noAutofit/>
          </a:bodyPr>
          <a:lstStyle>
            <a:lvl1pPr algn="ctr">
              <a:defRPr/>
            </a:lvl1pPr>
          </a:lstStyle>
          <a:p>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430428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ext + Chart2">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944879" y="3886201"/>
            <a:ext cx="10767695" cy="2133600"/>
          </a:xfrm>
        </p:spPr>
        <p:txBody>
          <a:bodyPr anchor="ctr">
            <a:noAutofit/>
          </a:bodyPr>
          <a:lstStyle>
            <a:lvl1pPr algn="ctr">
              <a:defRPr/>
            </a:lvl1pPr>
          </a:lstStyle>
          <a:p>
            <a:endParaRPr lang="fr-FR" dirty="0"/>
          </a:p>
        </p:txBody>
      </p:sp>
      <p:sp>
        <p:nvSpPr>
          <p:cNvPr id="8" name="Espace réservé du graphique 13">
            <a:extLst>
              <a:ext uri="{FF2B5EF4-FFF2-40B4-BE49-F238E27FC236}">
                <a16:creationId xmlns:a16="http://schemas.microsoft.com/office/drawing/2014/main" id="{8487CAE0-18C9-4499-B74E-BEEC84738C97}"/>
              </a:ext>
            </a:extLst>
          </p:cNvPr>
          <p:cNvSpPr>
            <a:spLocks noGrp="1"/>
          </p:cNvSpPr>
          <p:nvPr>
            <p:ph type="chart" sz="quarter" idx="19"/>
          </p:nvPr>
        </p:nvSpPr>
        <p:spPr>
          <a:xfrm>
            <a:off x="944879" y="2446020"/>
            <a:ext cx="10767696" cy="1433850"/>
          </a:xfrm>
        </p:spPr>
        <p:txBody>
          <a:bodyPr anchor="ctr">
            <a:noAutofit/>
          </a:bodyPr>
          <a:lstStyle>
            <a:lvl1pPr algn="ctr">
              <a:defRPr/>
            </a:lvl1pPr>
          </a:lstStyle>
          <a:p>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94327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hapters B">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8256F7A-5392-4EDF-A2C3-34BC2B619934}"/>
              </a:ext>
              <a:ext uri="{C183D7F6-B498-43B3-948B-1728B52AA6E4}">
                <adec:decorative xmlns:adec="http://schemas.microsoft.com/office/drawing/2017/decorative" val="1"/>
              </a:ext>
            </a:extLst>
          </p:cNvPr>
          <p:cNvSpPr/>
          <p:nvPr userDrawn="1"/>
        </p:nvSpPr>
        <p:spPr>
          <a:xfrm>
            <a:off x="4896817" y="-365760"/>
            <a:ext cx="216000" cy="2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2ED293A2-A9FA-45CD-8C10-2B70A331AC31}"/>
              </a:ext>
              <a:ext uri="{C183D7F6-B498-43B3-948B-1728B52AA6E4}">
                <adec:decorative xmlns:adec="http://schemas.microsoft.com/office/drawing/2017/decorative" val="1"/>
              </a:ext>
            </a:extLst>
          </p:cNvPr>
          <p:cNvSpPr/>
          <p:nvPr userDrawn="1"/>
        </p:nvSpPr>
        <p:spPr>
          <a:xfrm>
            <a:off x="5173233" y="-365760"/>
            <a:ext cx="216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B3BF5D7-8BE8-4CCC-9FEB-93349A771856}"/>
              </a:ext>
              <a:ext uri="{C183D7F6-B498-43B3-948B-1728B52AA6E4}">
                <adec:decorative xmlns:adec="http://schemas.microsoft.com/office/drawing/2017/decorative" val="1"/>
              </a:ext>
            </a:extLst>
          </p:cNvPr>
          <p:cNvSpPr/>
          <p:nvPr userDrawn="1"/>
        </p:nvSpPr>
        <p:spPr>
          <a:xfrm>
            <a:off x="5449649" y="-365760"/>
            <a:ext cx="216000"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C0902F71-09B7-45AB-B51D-3A737D1E2858}"/>
              </a:ext>
              <a:ext uri="{C183D7F6-B498-43B3-948B-1728B52AA6E4}">
                <adec:decorative xmlns:adec="http://schemas.microsoft.com/office/drawing/2017/decorative" val="1"/>
              </a:ext>
            </a:extLst>
          </p:cNvPr>
          <p:cNvSpPr/>
          <p:nvPr userDrawn="1"/>
        </p:nvSpPr>
        <p:spPr>
          <a:xfrm>
            <a:off x="5726065" y="-365760"/>
            <a:ext cx="216000"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40338C54-84CE-48FA-AC01-12ACAEFB834A}"/>
              </a:ext>
              <a:ext uri="{C183D7F6-B498-43B3-948B-1728B52AA6E4}">
                <adec:decorative xmlns:adec="http://schemas.microsoft.com/office/drawing/2017/decorative" val="1"/>
              </a:ext>
            </a:extLst>
          </p:cNvPr>
          <p:cNvSpPr/>
          <p:nvPr userDrawn="1"/>
        </p:nvSpPr>
        <p:spPr>
          <a:xfrm>
            <a:off x="6002481" y="-365760"/>
            <a:ext cx="216000" cy="2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0F5EEF8E-F0BD-43D5-9F12-74DBCC814259}"/>
              </a:ext>
              <a:ext uri="{C183D7F6-B498-43B3-948B-1728B52AA6E4}">
                <adec:decorative xmlns:adec="http://schemas.microsoft.com/office/drawing/2017/decorative" val="1"/>
              </a:ext>
            </a:extLst>
          </p:cNvPr>
          <p:cNvSpPr/>
          <p:nvPr userDrawn="1"/>
        </p:nvSpPr>
        <p:spPr>
          <a:xfrm>
            <a:off x="6278897" y="-365760"/>
            <a:ext cx="216000" cy="2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257CA3A9-63F8-4D79-B7CE-D58141F49A79}"/>
              </a:ext>
              <a:ext uri="{C183D7F6-B498-43B3-948B-1728B52AA6E4}">
                <adec:decorative xmlns:adec="http://schemas.microsoft.com/office/drawing/2017/decorative" val="1"/>
              </a:ext>
            </a:extLst>
          </p:cNvPr>
          <p:cNvSpPr/>
          <p:nvPr userDrawn="1"/>
        </p:nvSpPr>
        <p:spPr>
          <a:xfrm>
            <a:off x="6555313" y="-365760"/>
            <a:ext cx="216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369B14CD-3C36-4D76-9BF4-ADD9D61D8BD8}"/>
              </a:ext>
              <a:ext uri="{C183D7F6-B498-43B3-948B-1728B52AA6E4}">
                <adec:decorative xmlns:adec="http://schemas.microsoft.com/office/drawing/2017/decorative" val="1"/>
              </a:ext>
            </a:extLst>
          </p:cNvPr>
          <p:cNvSpPr/>
          <p:nvPr userDrawn="1"/>
        </p:nvSpPr>
        <p:spPr>
          <a:xfrm>
            <a:off x="6831729" y="-365760"/>
            <a:ext cx="216000" cy="216000"/>
          </a:xfrm>
          <a:prstGeom prst="rect">
            <a:avLst/>
          </a:prstGeom>
          <a:solidFill>
            <a:srgbClr val="FCBD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75740A95-0D80-45C2-9BFB-A5FBFF9AC2F1}"/>
              </a:ext>
              <a:ext uri="{C183D7F6-B498-43B3-948B-1728B52AA6E4}">
                <adec:decorative xmlns:adec="http://schemas.microsoft.com/office/drawing/2017/decorative" val="1"/>
              </a:ext>
            </a:extLst>
          </p:cNvPr>
          <p:cNvSpPr/>
          <p:nvPr userDrawn="1"/>
        </p:nvSpPr>
        <p:spPr>
          <a:xfrm>
            <a:off x="7108140" y="-365760"/>
            <a:ext cx="216000" cy="216000"/>
          </a:xfrm>
          <a:prstGeom prst="rect">
            <a:avLst/>
          </a:prstGeom>
          <a:solidFill>
            <a:srgbClr val="B28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CA50E7B1-FC17-4CD6-B565-29D3C89F0C49}"/>
              </a:ext>
              <a:ext uri="{C183D7F6-B498-43B3-948B-1728B52AA6E4}">
                <adec:decorative xmlns:adec="http://schemas.microsoft.com/office/drawing/2017/decorative" val="1"/>
              </a:ext>
            </a:extLst>
          </p:cNvPr>
          <p:cNvSpPr/>
          <p:nvPr userDrawn="1"/>
        </p:nvSpPr>
        <p:spPr>
          <a:xfrm>
            <a:off x="4343985" y="-365760"/>
            <a:ext cx="216000" cy="21600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A593F3BC-2533-46D9-A34A-97EDA71BB8C1}"/>
              </a:ext>
              <a:ext uri="{C183D7F6-B498-43B3-948B-1728B52AA6E4}">
                <adec:decorative xmlns:adec="http://schemas.microsoft.com/office/drawing/2017/decorative" val="1"/>
              </a:ext>
            </a:extLst>
          </p:cNvPr>
          <p:cNvSpPr/>
          <p:nvPr userDrawn="1"/>
        </p:nvSpPr>
        <p:spPr>
          <a:xfrm>
            <a:off x="4620401" y="-365760"/>
            <a:ext cx="216000" cy="216000"/>
          </a:xfrm>
          <a:prstGeom prst="rect">
            <a:avLst/>
          </a:prstGeom>
          <a:solidFill>
            <a:srgbClr val="2A2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40">
            <a:extLst>
              <a:ext uri="{FF2B5EF4-FFF2-40B4-BE49-F238E27FC236}">
                <a16:creationId xmlns:a16="http://schemas.microsoft.com/office/drawing/2014/main" id="{F11E67DA-00A0-4F1A-B898-BB338E70DE2A}"/>
              </a:ext>
            </a:extLst>
          </p:cNvPr>
          <p:cNvSpPr>
            <a:spLocks noGrp="1"/>
          </p:cNvSpPr>
          <p:nvPr>
            <p:ph type="pic" sz="quarter" idx="64" hasCustomPrompt="1"/>
          </p:nvPr>
        </p:nvSpPr>
        <p:spPr>
          <a:xfrm>
            <a:off x="0" y="0"/>
            <a:ext cx="12192000" cy="6858000"/>
          </a:xfrm>
          <a:solidFill>
            <a:schemeClr val="tx2"/>
          </a:solidFill>
        </p:spPr>
        <p:txBody>
          <a:bodyPr>
            <a:noAutofit/>
          </a:bodyPr>
          <a:lstStyle>
            <a:lvl1pPr>
              <a:defRPr>
                <a:noFill/>
              </a:defRPr>
            </a:lvl1pPr>
          </a:lstStyle>
          <a:p>
            <a:r>
              <a:rPr lang="fr-FR" dirty="0"/>
              <a:t>6</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13" name="Espace réservé du texte 12">
            <a:extLst>
              <a:ext uri="{FF2B5EF4-FFF2-40B4-BE49-F238E27FC236}">
                <a16:creationId xmlns:a16="http://schemas.microsoft.com/office/drawing/2014/main" id="{4958C054-839F-4DE0-821D-EA7EB605C25A}"/>
              </a:ext>
            </a:extLst>
          </p:cNvPr>
          <p:cNvSpPr>
            <a:spLocks noGrp="1"/>
          </p:cNvSpPr>
          <p:nvPr>
            <p:ph type="body" sz="quarter" idx="66" hasCustomPrompt="1"/>
          </p:nvPr>
        </p:nvSpPr>
        <p:spPr>
          <a:xfrm>
            <a:off x="442913" y="522514"/>
            <a:ext cx="4979987" cy="4792694"/>
          </a:xfrm>
          <a:custGeom>
            <a:avLst/>
            <a:gdLst>
              <a:gd name="connsiteX0" fmla="*/ 0 w 4979987"/>
              <a:gd name="connsiteY0" fmla="*/ 0 h 4792694"/>
              <a:gd name="connsiteX1" fmla="*/ 4574909 w 4979987"/>
              <a:gd name="connsiteY1" fmla="*/ 0 h 4792694"/>
              <a:gd name="connsiteX2" fmla="*/ 4979987 w 4979987"/>
              <a:gd name="connsiteY2" fmla="*/ 405078 h 4792694"/>
              <a:gd name="connsiteX3" fmla="*/ 4979987 w 4979987"/>
              <a:gd name="connsiteY3" fmla="*/ 4387616 h 4792694"/>
              <a:gd name="connsiteX4" fmla="*/ 4574909 w 4979987"/>
              <a:gd name="connsiteY4" fmla="*/ 4792694 h 4792694"/>
              <a:gd name="connsiteX5" fmla="*/ 0 w 4979987"/>
              <a:gd name="connsiteY5" fmla="*/ 4792694 h 479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9987" h="4792694">
                <a:moveTo>
                  <a:pt x="0" y="0"/>
                </a:moveTo>
                <a:lnTo>
                  <a:pt x="4574909" y="0"/>
                </a:lnTo>
                <a:cubicBezTo>
                  <a:pt x="4798627" y="0"/>
                  <a:pt x="4979987" y="181360"/>
                  <a:pt x="4979987" y="405078"/>
                </a:cubicBezTo>
                <a:lnTo>
                  <a:pt x="4979987" y="4387616"/>
                </a:lnTo>
                <a:cubicBezTo>
                  <a:pt x="4979987" y="4611334"/>
                  <a:pt x="4798627" y="4792694"/>
                  <a:pt x="4574909" y="4792694"/>
                </a:cubicBezTo>
                <a:lnTo>
                  <a:pt x="0" y="4792694"/>
                </a:lnTo>
                <a:close/>
              </a:path>
            </a:pathLst>
          </a:custGeom>
          <a:solidFill>
            <a:schemeClr val="bg1"/>
          </a:solidFill>
        </p:spPr>
        <p:txBody>
          <a:bodyPr wrap="square" lIns="468000" tIns="468000">
            <a:noAutofit/>
          </a:bodyPr>
          <a:lstStyle>
            <a:lvl1pPr>
              <a:defRPr sz="3000" b="1"/>
            </a:lvl1pPr>
            <a:lvl2pPr marL="0" indent="0">
              <a:buNone/>
              <a:defRPr sz="12200">
                <a:solidFill>
                  <a:schemeClr val="tx2"/>
                </a:solidFill>
              </a:defRPr>
            </a:lvl2pPr>
            <a:lvl3pPr marL="252000" indent="-252000">
              <a:buSzPct val="100000"/>
              <a:buFont typeface="+mj-lt"/>
              <a:buAutoNum type="alphaUcPeriod"/>
              <a:defRPr sz="1700"/>
            </a:lvl3pPr>
          </a:lstStyle>
          <a:p>
            <a:pPr lvl="0"/>
            <a:r>
              <a:rPr lang="fr-FR" dirty="0"/>
              <a:t>Lorem ipsum </a:t>
            </a:r>
            <a:r>
              <a:rPr lang="fr-FR" dirty="0" err="1"/>
              <a:t>dolor</a:t>
            </a:r>
            <a:br>
              <a:rPr lang="fr-FR" dirty="0"/>
            </a:br>
            <a:r>
              <a:rPr lang="fr-FR" dirty="0" err="1"/>
              <a:t>sit</a:t>
            </a:r>
            <a:r>
              <a:rPr lang="fr-FR" dirty="0"/>
              <a:t> </a:t>
            </a:r>
            <a:r>
              <a:rPr lang="fr-FR" dirty="0" err="1"/>
              <a:t>amet</a:t>
            </a:r>
            <a:endParaRPr lang="fr-FR" dirty="0"/>
          </a:p>
          <a:p>
            <a:pPr lvl="1"/>
            <a:r>
              <a:rPr lang="fr-FR" dirty="0"/>
              <a:t>00</a:t>
            </a:r>
          </a:p>
          <a:p>
            <a:pPr lvl="2"/>
            <a:r>
              <a:rPr lang="fr-FR" dirty="0"/>
              <a:t>Texte A</a:t>
            </a:r>
          </a:p>
          <a:p>
            <a:pPr lvl="2"/>
            <a:endParaRPr lang="fr-FR" dirty="0"/>
          </a:p>
        </p:txBody>
      </p:sp>
      <p:sp>
        <p:nvSpPr>
          <p:cNvPr id="9" name="Espace réservé du texte 8">
            <a:extLst>
              <a:ext uri="{FF2B5EF4-FFF2-40B4-BE49-F238E27FC236}">
                <a16:creationId xmlns:a16="http://schemas.microsoft.com/office/drawing/2014/main" id="{7E363F8D-EEA3-433B-A76A-F8A04A2C93FF}"/>
              </a:ext>
            </a:extLst>
          </p:cNvPr>
          <p:cNvSpPr>
            <a:spLocks noGrp="1"/>
          </p:cNvSpPr>
          <p:nvPr>
            <p:ph type="body" sz="quarter" idx="60"/>
          </p:nvPr>
        </p:nvSpPr>
        <p:spPr>
          <a:xfrm>
            <a:off x="0" y="522514"/>
            <a:ext cx="442913" cy="4792694"/>
          </a:xfrm>
          <a:custGeom>
            <a:avLst/>
            <a:gdLst>
              <a:gd name="connsiteX0" fmla="*/ 0 w 2550281"/>
              <a:gd name="connsiteY0" fmla="*/ 0 h 369833"/>
              <a:gd name="connsiteX1" fmla="*/ 2550281 w 2550281"/>
              <a:gd name="connsiteY1" fmla="*/ 0 h 369833"/>
              <a:gd name="connsiteX2" fmla="*/ 2550281 w 2550281"/>
              <a:gd name="connsiteY2" fmla="*/ 369833 h 369833"/>
              <a:gd name="connsiteX3" fmla="*/ 0 w 2550281"/>
              <a:gd name="connsiteY3" fmla="*/ 369833 h 369833"/>
            </a:gdLst>
            <a:ahLst/>
            <a:cxnLst>
              <a:cxn ang="0">
                <a:pos x="connsiteX0" y="connsiteY0"/>
              </a:cxn>
              <a:cxn ang="0">
                <a:pos x="connsiteX1" y="connsiteY1"/>
              </a:cxn>
              <a:cxn ang="0">
                <a:pos x="connsiteX2" y="connsiteY2"/>
              </a:cxn>
              <a:cxn ang="0">
                <a:pos x="connsiteX3" y="connsiteY3"/>
              </a:cxn>
            </a:cxnLst>
            <a:rect l="l" t="t" r="r" b="b"/>
            <a:pathLst>
              <a:path w="2550281" h="369833">
                <a:moveTo>
                  <a:pt x="0" y="0"/>
                </a:moveTo>
                <a:lnTo>
                  <a:pt x="2550281" y="0"/>
                </a:lnTo>
                <a:lnTo>
                  <a:pt x="2550281" y="369833"/>
                </a:lnTo>
                <a:lnTo>
                  <a:pt x="0" y="369833"/>
                </a:lnTo>
                <a:close/>
              </a:path>
            </a:pathLst>
          </a:custGeom>
          <a:solidFill>
            <a:srgbClr val="EE0000"/>
          </a:solidFill>
        </p:spPr>
        <p:txBody>
          <a:bodyPr wrap="square">
            <a:noAutofit/>
          </a:bodyPr>
          <a:lstStyle>
            <a:lvl1pPr>
              <a:defRPr sz="100">
                <a:noFill/>
              </a:defRPr>
            </a:lvl1pPr>
          </a:lstStyle>
          <a:p>
            <a:pPr lvl="0"/>
            <a:r>
              <a:rPr lang="sv-SE"/>
              <a:t>Klicka här för att ändra format på bakgrundstexten</a:t>
            </a:r>
          </a:p>
        </p:txBody>
      </p:sp>
      <p:sp>
        <p:nvSpPr>
          <p:cNvPr id="27" name="Espace réservé du texte 26">
            <a:extLst>
              <a:ext uri="{FF2B5EF4-FFF2-40B4-BE49-F238E27FC236}">
                <a16:creationId xmlns:a16="http://schemas.microsoft.com/office/drawing/2014/main" id="{C16C3C58-3A02-483B-8729-F6F5F6328C4F}"/>
              </a:ext>
            </a:extLst>
          </p:cNvPr>
          <p:cNvSpPr>
            <a:spLocks noGrp="1" noChangeAspect="1"/>
          </p:cNvSpPr>
          <p:nvPr>
            <p:ph type="body" sz="quarter" idx="62"/>
          </p:nvPr>
        </p:nvSpPr>
        <p:spPr>
          <a:xfrm>
            <a:off x="3687664" y="4480531"/>
            <a:ext cx="1289192" cy="416165"/>
          </a:xfrm>
          <a:custGeom>
            <a:avLst/>
            <a:gdLst>
              <a:gd name="connsiteX0" fmla="*/ 444232 w 1715914"/>
              <a:gd name="connsiteY0" fmla="*/ 344613 h 553915"/>
              <a:gd name="connsiteX1" fmla="*/ 346657 w 1715914"/>
              <a:gd name="connsiteY1" fmla="*/ 426185 h 553915"/>
              <a:gd name="connsiteX2" fmla="*/ 403693 w 1715914"/>
              <a:gd name="connsiteY2" fmla="*/ 505709 h 553915"/>
              <a:gd name="connsiteX3" fmla="*/ 500782 w 1715914"/>
              <a:gd name="connsiteY3" fmla="*/ 426185 h 553915"/>
              <a:gd name="connsiteX4" fmla="*/ 444232 w 1715914"/>
              <a:gd name="connsiteY4" fmla="*/ 344613 h 553915"/>
              <a:gd name="connsiteX5" fmla="*/ 1589924 w 1715914"/>
              <a:gd name="connsiteY5" fmla="*/ 344003 h 553915"/>
              <a:gd name="connsiteX6" fmla="*/ 1490874 w 1715914"/>
              <a:gd name="connsiteY6" fmla="*/ 426890 h 553915"/>
              <a:gd name="connsiteX7" fmla="*/ 1548719 w 1715914"/>
              <a:gd name="connsiteY7" fmla="*/ 507738 h 553915"/>
              <a:gd name="connsiteX8" fmla="*/ 1647341 w 1715914"/>
              <a:gd name="connsiteY8" fmla="*/ 426890 h 553915"/>
              <a:gd name="connsiteX9" fmla="*/ 1589924 w 1715914"/>
              <a:gd name="connsiteY9" fmla="*/ 344003 h 553915"/>
              <a:gd name="connsiteX10" fmla="*/ 757422 w 1715914"/>
              <a:gd name="connsiteY10" fmla="*/ 341312 h 553915"/>
              <a:gd name="connsiteX11" fmla="*/ 659273 w 1715914"/>
              <a:gd name="connsiteY11" fmla="*/ 420602 h 553915"/>
              <a:gd name="connsiteX12" fmla="*/ 716194 w 1715914"/>
              <a:gd name="connsiteY12" fmla="*/ 501965 h 553915"/>
              <a:gd name="connsiteX13" fmla="*/ 795290 w 1715914"/>
              <a:gd name="connsiteY13" fmla="*/ 437671 h 553915"/>
              <a:gd name="connsiteX14" fmla="*/ 814311 w 1715914"/>
              <a:gd name="connsiteY14" fmla="*/ 342564 h 553915"/>
              <a:gd name="connsiteX15" fmla="*/ 757422 w 1715914"/>
              <a:gd name="connsiteY15" fmla="*/ 341312 h 553915"/>
              <a:gd name="connsiteX16" fmla="*/ 1051061 w 1715914"/>
              <a:gd name="connsiteY16" fmla="*/ 340279 h 553915"/>
              <a:gd name="connsiteX17" fmla="*/ 954744 w 1715914"/>
              <a:gd name="connsiteY17" fmla="*/ 405430 h 553915"/>
              <a:gd name="connsiteX18" fmla="*/ 1092066 w 1715914"/>
              <a:gd name="connsiteY18" fmla="*/ 368311 h 553915"/>
              <a:gd name="connsiteX19" fmla="*/ 1051061 w 1715914"/>
              <a:gd name="connsiteY19" fmla="*/ 340279 h 553915"/>
              <a:gd name="connsiteX20" fmla="*/ 185662 w 1715914"/>
              <a:gd name="connsiteY20" fmla="*/ 307089 h 553915"/>
              <a:gd name="connsiteX21" fmla="*/ 283778 w 1715914"/>
              <a:gd name="connsiteY21" fmla="*/ 313514 h 553915"/>
              <a:gd name="connsiteX22" fmla="*/ 271843 w 1715914"/>
              <a:gd name="connsiteY22" fmla="*/ 346604 h 553915"/>
              <a:gd name="connsiteX23" fmla="*/ 112690 w 1715914"/>
              <a:gd name="connsiteY23" fmla="*/ 374760 h 553915"/>
              <a:gd name="connsiteX24" fmla="*/ 249897 w 1715914"/>
              <a:gd name="connsiteY24" fmla="*/ 459914 h 553915"/>
              <a:gd name="connsiteX25" fmla="*/ 0 w 1715914"/>
              <a:gd name="connsiteY25" fmla="*/ 535094 h 553915"/>
              <a:gd name="connsiteX26" fmla="*/ 8839 w 1715914"/>
              <a:gd name="connsiteY26" fmla="*/ 500385 h 553915"/>
              <a:gd name="connsiteX27" fmla="*/ 183670 w 1715914"/>
              <a:gd name="connsiteY27" fmla="*/ 468448 h 553915"/>
              <a:gd name="connsiteX28" fmla="*/ 46720 w 1715914"/>
              <a:gd name="connsiteY28" fmla="*/ 383628 h 553915"/>
              <a:gd name="connsiteX29" fmla="*/ 185662 w 1715914"/>
              <a:gd name="connsiteY29" fmla="*/ 307089 h 553915"/>
              <a:gd name="connsiteX30" fmla="*/ 1161280 w 1715914"/>
              <a:gd name="connsiteY30" fmla="*/ 306891 h 553915"/>
              <a:gd name="connsiteX31" fmla="*/ 1215144 w 1715914"/>
              <a:gd name="connsiteY31" fmla="*/ 306891 h 553915"/>
              <a:gd name="connsiteX32" fmla="*/ 1426980 w 1715914"/>
              <a:gd name="connsiteY32" fmla="*/ 546607 h 553915"/>
              <a:gd name="connsiteX33" fmla="*/ 1353571 w 1715914"/>
              <a:gd name="connsiteY33" fmla="*/ 546607 h 553915"/>
              <a:gd name="connsiteX34" fmla="*/ 1161280 w 1715914"/>
              <a:gd name="connsiteY34" fmla="*/ 306891 h 553915"/>
              <a:gd name="connsiteX35" fmla="*/ 451690 w 1715914"/>
              <a:gd name="connsiteY35" fmla="*/ 304551 h 553915"/>
              <a:gd name="connsiteX36" fmla="*/ 564847 w 1715914"/>
              <a:gd name="connsiteY36" fmla="*/ 426185 h 553915"/>
              <a:gd name="connsiteX37" fmla="*/ 395826 w 1715914"/>
              <a:gd name="connsiteY37" fmla="*/ 547829 h 553915"/>
              <a:gd name="connsiteX38" fmla="*/ 282735 w 1715914"/>
              <a:gd name="connsiteY38" fmla="*/ 426185 h 553915"/>
              <a:gd name="connsiteX39" fmla="*/ 451690 w 1715914"/>
              <a:gd name="connsiteY39" fmla="*/ 304551 h 553915"/>
              <a:gd name="connsiteX40" fmla="*/ 1056804 w 1715914"/>
              <a:gd name="connsiteY40" fmla="*/ 304236 h 553915"/>
              <a:gd name="connsiteX41" fmla="*/ 1149092 w 1715914"/>
              <a:gd name="connsiteY41" fmla="*/ 365682 h 553915"/>
              <a:gd name="connsiteX42" fmla="*/ 946533 w 1715914"/>
              <a:gd name="connsiteY42" fmla="*/ 440311 h 553915"/>
              <a:gd name="connsiteX43" fmla="*/ 946105 w 1715914"/>
              <a:gd name="connsiteY43" fmla="*/ 449483 h 553915"/>
              <a:gd name="connsiteX44" fmla="*/ 1105925 w 1715914"/>
              <a:gd name="connsiteY44" fmla="*/ 526112 h 553915"/>
              <a:gd name="connsiteX45" fmla="*/ 1011923 w 1715914"/>
              <a:gd name="connsiteY45" fmla="*/ 553915 h 553915"/>
              <a:gd name="connsiteX46" fmla="*/ 885335 w 1715914"/>
              <a:gd name="connsiteY46" fmla="*/ 455179 h 553915"/>
              <a:gd name="connsiteX47" fmla="*/ 1056804 w 1715914"/>
              <a:gd name="connsiteY47" fmla="*/ 304236 h 553915"/>
              <a:gd name="connsiteX48" fmla="*/ 1597430 w 1715914"/>
              <a:gd name="connsiteY48" fmla="*/ 303427 h 553915"/>
              <a:gd name="connsiteX49" fmla="*/ 1712445 w 1715914"/>
              <a:gd name="connsiteY49" fmla="*/ 426890 h 553915"/>
              <a:gd name="connsiteX50" fmla="*/ 1540718 w 1715914"/>
              <a:gd name="connsiteY50" fmla="*/ 550524 h 553915"/>
              <a:gd name="connsiteX51" fmla="*/ 1425742 w 1715914"/>
              <a:gd name="connsiteY51" fmla="*/ 426890 h 553915"/>
              <a:gd name="connsiteX52" fmla="*/ 1597430 w 1715914"/>
              <a:gd name="connsiteY52" fmla="*/ 303427 h 553915"/>
              <a:gd name="connsiteX53" fmla="*/ 900017 w 1715914"/>
              <a:gd name="connsiteY53" fmla="*/ 206623 h 553915"/>
              <a:gd name="connsiteX54" fmla="*/ 857507 w 1715914"/>
              <a:gd name="connsiteY54" fmla="*/ 429737 h 553915"/>
              <a:gd name="connsiteX55" fmla="*/ 711270 w 1715914"/>
              <a:gd name="connsiteY55" fmla="*/ 545122 h 553915"/>
              <a:gd name="connsiteX56" fmla="*/ 597294 w 1715914"/>
              <a:gd name="connsiteY56" fmla="*/ 416506 h 553915"/>
              <a:gd name="connsiteX57" fmla="*/ 768639 w 1715914"/>
              <a:gd name="connsiteY57" fmla="*/ 301902 h 553915"/>
              <a:gd name="connsiteX58" fmla="*/ 823789 w 1715914"/>
              <a:gd name="connsiteY58" fmla="*/ 303435 h 553915"/>
              <a:gd name="connsiteX59" fmla="*/ 842153 w 1715914"/>
              <a:gd name="connsiteY59" fmla="*/ 210309 h 553915"/>
              <a:gd name="connsiteX60" fmla="*/ 1537931 w 1715914"/>
              <a:gd name="connsiteY60" fmla="*/ 0 h 553915"/>
              <a:gd name="connsiteX61" fmla="*/ 1547571 w 1715914"/>
              <a:gd name="connsiteY61" fmla="*/ 71590 h 553915"/>
              <a:gd name="connsiteX62" fmla="*/ 1616446 w 1715914"/>
              <a:gd name="connsiteY62" fmla="*/ 47472 h 553915"/>
              <a:gd name="connsiteX63" fmla="*/ 1568326 w 1715914"/>
              <a:gd name="connsiteY63" fmla="*/ 109185 h 553915"/>
              <a:gd name="connsiteX64" fmla="*/ 1620475 w 1715914"/>
              <a:gd name="connsiteY64" fmla="*/ 149628 h 553915"/>
              <a:gd name="connsiteX65" fmla="*/ 1550838 w 1715914"/>
              <a:gd name="connsiteY65" fmla="*/ 154962 h 553915"/>
              <a:gd name="connsiteX66" fmla="*/ 1547037 w 1715914"/>
              <a:gd name="connsiteY66" fmla="*/ 229352 h 553915"/>
              <a:gd name="connsiteX67" fmla="*/ 1508299 w 1715914"/>
              <a:gd name="connsiteY67" fmla="*/ 174412 h 553915"/>
              <a:gd name="connsiteX68" fmla="*/ 1451378 w 1715914"/>
              <a:gd name="connsiteY68" fmla="*/ 226895 h 553915"/>
              <a:gd name="connsiteX69" fmla="*/ 1472685 w 1715914"/>
              <a:gd name="connsiteY69" fmla="*/ 152962 h 553915"/>
              <a:gd name="connsiteX70" fmla="*/ 1405591 w 1715914"/>
              <a:gd name="connsiteY70" fmla="*/ 143770 h 553915"/>
              <a:gd name="connsiteX71" fmla="*/ 1470951 w 1715914"/>
              <a:gd name="connsiteY71" fmla="*/ 106642 h 553915"/>
              <a:gd name="connsiteX72" fmla="*/ 1444129 w 1715914"/>
              <a:gd name="connsiteY72" fmla="*/ 42910 h 553915"/>
              <a:gd name="connsiteX73" fmla="*/ 1504213 w 1715914"/>
              <a:gd name="connsiteY73" fmla="*/ 70370 h 553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15914" h="553915">
                <a:moveTo>
                  <a:pt x="444232" y="344613"/>
                </a:moveTo>
                <a:cubicBezTo>
                  <a:pt x="398169" y="344613"/>
                  <a:pt x="358983" y="377360"/>
                  <a:pt x="346657" y="426185"/>
                </a:cubicBezTo>
                <a:cubicBezTo>
                  <a:pt x="333761" y="477725"/>
                  <a:pt x="355487" y="505709"/>
                  <a:pt x="403693" y="505709"/>
                </a:cubicBezTo>
                <a:cubicBezTo>
                  <a:pt x="449832" y="505709"/>
                  <a:pt x="488532" y="475067"/>
                  <a:pt x="500782" y="426185"/>
                </a:cubicBezTo>
                <a:cubicBezTo>
                  <a:pt x="513040" y="377360"/>
                  <a:pt x="490323" y="344613"/>
                  <a:pt x="444232" y="344613"/>
                </a:cubicBezTo>
                <a:close/>
                <a:moveTo>
                  <a:pt x="1589924" y="344003"/>
                </a:moveTo>
                <a:cubicBezTo>
                  <a:pt x="1543109" y="344003"/>
                  <a:pt x="1503276" y="377350"/>
                  <a:pt x="1490874" y="426890"/>
                </a:cubicBezTo>
                <a:cubicBezTo>
                  <a:pt x="1477672" y="479268"/>
                  <a:pt x="1499723" y="507738"/>
                  <a:pt x="1548719" y="507738"/>
                </a:cubicBezTo>
                <a:cubicBezTo>
                  <a:pt x="1595601" y="507738"/>
                  <a:pt x="1634854" y="476563"/>
                  <a:pt x="1647341" y="426890"/>
                </a:cubicBezTo>
                <a:cubicBezTo>
                  <a:pt x="1659819" y="377350"/>
                  <a:pt x="1636730" y="344003"/>
                  <a:pt x="1589924" y="344003"/>
                </a:cubicBezTo>
                <a:close/>
                <a:moveTo>
                  <a:pt x="757422" y="341312"/>
                </a:moveTo>
                <a:cubicBezTo>
                  <a:pt x="706093" y="346145"/>
                  <a:pt x="671925" y="370067"/>
                  <a:pt x="659273" y="420602"/>
                </a:cubicBezTo>
                <a:cubicBezTo>
                  <a:pt x="647348" y="468199"/>
                  <a:pt x="661692" y="501965"/>
                  <a:pt x="716194" y="501965"/>
                </a:cubicBezTo>
                <a:cubicBezTo>
                  <a:pt x="763610" y="501965"/>
                  <a:pt x="786870" y="476285"/>
                  <a:pt x="795290" y="437671"/>
                </a:cubicBezTo>
                <a:lnTo>
                  <a:pt x="814311" y="342564"/>
                </a:lnTo>
                <a:cubicBezTo>
                  <a:pt x="793549" y="340212"/>
                  <a:pt x="774532" y="339701"/>
                  <a:pt x="757422" y="341312"/>
                </a:cubicBezTo>
                <a:close/>
                <a:moveTo>
                  <a:pt x="1051061" y="340279"/>
                </a:moveTo>
                <a:cubicBezTo>
                  <a:pt x="1002893" y="340279"/>
                  <a:pt x="969508" y="368825"/>
                  <a:pt x="954744" y="405430"/>
                </a:cubicBezTo>
                <a:cubicBezTo>
                  <a:pt x="996825" y="414022"/>
                  <a:pt x="1092066" y="417203"/>
                  <a:pt x="1092066" y="368311"/>
                </a:cubicBezTo>
                <a:cubicBezTo>
                  <a:pt x="1092066" y="349899"/>
                  <a:pt x="1077617" y="340279"/>
                  <a:pt x="1051061" y="340279"/>
                </a:cubicBezTo>
                <a:close/>
                <a:moveTo>
                  <a:pt x="185662" y="307089"/>
                </a:moveTo>
                <a:cubicBezTo>
                  <a:pt x="214517" y="306162"/>
                  <a:pt x="247378" y="308169"/>
                  <a:pt x="283778" y="313514"/>
                </a:cubicBezTo>
                <a:lnTo>
                  <a:pt x="271843" y="346604"/>
                </a:lnTo>
                <a:cubicBezTo>
                  <a:pt x="186918" y="338908"/>
                  <a:pt x="113899" y="345985"/>
                  <a:pt x="112690" y="374760"/>
                </a:cubicBezTo>
                <a:cubicBezTo>
                  <a:pt x="110899" y="418042"/>
                  <a:pt x="252641" y="380256"/>
                  <a:pt x="249897" y="459914"/>
                </a:cubicBezTo>
                <a:cubicBezTo>
                  <a:pt x="245916" y="576900"/>
                  <a:pt x="48834" y="550001"/>
                  <a:pt x="0" y="535094"/>
                </a:cubicBezTo>
                <a:lnTo>
                  <a:pt x="8839" y="500385"/>
                </a:lnTo>
                <a:cubicBezTo>
                  <a:pt x="92973" y="513749"/>
                  <a:pt x="181708" y="514835"/>
                  <a:pt x="183670" y="468448"/>
                </a:cubicBezTo>
                <a:cubicBezTo>
                  <a:pt x="185747" y="419166"/>
                  <a:pt x="43348" y="463466"/>
                  <a:pt x="46720" y="383628"/>
                </a:cubicBezTo>
                <a:cubicBezTo>
                  <a:pt x="48584" y="339044"/>
                  <a:pt x="99098" y="309869"/>
                  <a:pt x="185662" y="307089"/>
                </a:cubicBezTo>
                <a:close/>
                <a:moveTo>
                  <a:pt x="1161280" y="306891"/>
                </a:moveTo>
                <a:lnTo>
                  <a:pt x="1215144" y="306891"/>
                </a:lnTo>
                <a:cubicBezTo>
                  <a:pt x="1274590" y="388959"/>
                  <a:pt x="1426980" y="546607"/>
                  <a:pt x="1426980" y="546607"/>
                </a:cubicBezTo>
                <a:lnTo>
                  <a:pt x="1353571" y="546607"/>
                </a:lnTo>
                <a:cubicBezTo>
                  <a:pt x="1309099" y="504773"/>
                  <a:pt x="1223936" y="408618"/>
                  <a:pt x="1161280" y="306891"/>
                </a:cubicBezTo>
                <a:close/>
                <a:moveTo>
                  <a:pt x="451690" y="304551"/>
                </a:moveTo>
                <a:cubicBezTo>
                  <a:pt x="536100" y="304551"/>
                  <a:pt x="581496" y="353462"/>
                  <a:pt x="564847" y="426185"/>
                </a:cubicBezTo>
                <a:cubicBezTo>
                  <a:pt x="548159" y="499080"/>
                  <a:pt x="480255" y="547829"/>
                  <a:pt x="395826" y="547829"/>
                </a:cubicBezTo>
                <a:cubicBezTo>
                  <a:pt x="311405" y="547829"/>
                  <a:pt x="265943" y="499080"/>
                  <a:pt x="282735" y="426185"/>
                </a:cubicBezTo>
                <a:cubicBezTo>
                  <a:pt x="299328" y="353462"/>
                  <a:pt x="367260" y="304551"/>
                  <a:pt x="451690" y="304551"/>
                </a:cubicBezTo>
                <a:close/>
                <a:moveTo>
                  <a:pt x="1056804" y="304236"/>
                </a:moveTo>
                <a:cubicBezTo>
                  <a:pt x="1120870" y="304236"/>
                  <a:pt x="1149092" y="330259"/>
                  <a:pt x="1149092" y="365682"/>
                </a:cubicBezTo>
                <a:cubicBezTo>
                  <a:pt x="1149092" y="436034"/>
                  <a:pt x="1044317" y="460627"/>
                  <a:pt x="946533" y="440311"/>
                </a:cubicBezTo>
                <a:cubicBezTo>
                  <a:pt x="946295" y="443292"/>
                  <a:pt x="946105" y="446445"/>
                  <a:pt x="946105" y="449483"/>
                </a:cubicBezTo>
                <a:cubicBezTo>
                  <a:pt x="946105" y="526112"/>
                  <a:pt x="1034259" y="533808"/>
                  <a:pt x="1105925" y="526112"/>
                </a:cubicBezTo>
                <a:cubicBezTo>
                  <a:pt x="1105925" y="526112"/>
                  <a:pt x="1068292" y="553915"/>
                  <a:pt x="1011923" y="553915"/>
                </a:cubicBezTo>
                <a:cubicBezTo>
                  <a:pt x="930141" y="553915"/>
                  <a:pt x="885335" y="509129"/>
                  <a:pt x="885335" y="455179"/>
                </a:cubicBezTo>
                <a:cubicBezTo>
                  <a:pt x="885335" y="371635"/>
                  <a:pt x="952896" y="304236"/>
                  <a:pt x="1056804" y="304236"/>
                </a:cubicBezTo>
                <a:close/>
                <a:moveTo>
                  <a:pt x="1597430" y="303427"/>
                </a:moveTo>
                <a:cubicBezTo>
                  <a:pt x="1683184" y="303427"/>
                  <a:pt x="1729390" y="352995"/>
                  <a:pt x="1712445" y="426890"/>
                </a:cubicBezTo>
                <a:cubicBezTo>
                  <a:pt x="1695404" y="500871"/>
                  <a:pt x="1626481" y="550524"/>
                  <a:pt x="1540718" y="550524"/>
                </a:cubicBezTo>
                <a:cubicBezTo>
                  <a:pt x="1454946" y="550524"/>
                  <a:pt x="1408778" y="500871"/>
                  <a:pt x="1425742" y="426890"/>
                </a:cubicBezTo>
                <a:cubicBezTo>
                  <a:pt x="1442744" y="352995"/>
                  <a:pt x="1511705" y="303427"/>
                  <a:pt x="1597430" y="303427"/>
                </a:cubicBezTo>
                <a:close/>
                <a:moveTo>
                  <a:pt x="900017" y="206623"/>
                </a:moveTo>
                <a:lnTo>
                  <a:pt x="857507" y="429737"/>
                </a:lnTo>
                <a:cubicBezTo>
                  <a:pt x="843201" y="497250"/>
                  <a:pt x="803186" y="545122"/>
                  <a:pt x="711270" y="545122"/>
                </a:cubicBezTo>
                <a:cubicBezTo>
                  <a:pt x="621525" y="545122"/>
                  <a:pt x="580368" y="488963"/>
                  <a:pt x="597294" y="416506"/>
                </a:cubicBezTo>
                <a:cubicBezTo>
                  <a:pt x="616067" y="336115"/>
                  <a:pt x="687219" y="301902"/>
                  <a:pt x="768639" y="301902"/>
                </a:cubicBezTo>
                <a:cubicBezTo>
                  <a:pt x="794690" y="301902"/>
                  <a:pt x="801662" y="302587"/>
                  <a:pt x="823789" y="303435"/>
                </a:cubicBezTo>
                <a:lnTo>
                  <a:pt x="842153" y="210309"/>
                </a:lnTo>
                <a:close/>
                <a:moveTo>
                  <a:pt x="1537931" y="0"/>
                </a:moveTo>
                <a:lnTo>
                  <a:pt x="1547571" y="71590"/>
                </a:lnTo>
                <a:lnTo>
                  <a:pt x="1616446" y="47472"/>
                </a:lnTo>
                <a:lnTo>
                  <a:pt x="1568326" y="109185"/>
                </a:lnTo>
                <a:lnTo>
                  <a:pt x="1620475" y="149628"/>
                </a:lnTo>
                <a:lnTo>
                  <a:pt x="1550838" y="154962"/>
                </a:lnTo>
                <a:lnTo>
                  <a:pt x="1547037" y="229352"/>
                </a:lnTo>
                <a:lnTo>
                  <a:pt x="1508299" y="174412"/>
                </a:lnTo>
                <a:lnTo>
                  <a:pt x="1451378" y="226895"/>
                </a:lnTo>
                <a:lnTo>
                  <a:pt x="1472685" y="152962"/>
                </a:lnTo>
                <a:lnTo>
                  <a:pt x="1405591" y="143770"/>
                </a:lnTo>
                <a:lnTo>
                  <a:pt x="1470951" y="106642"/>
                </a:lnTo>
                <a:lnTo>
                  <a:pt x="1444129" y="42910"/>
                </a:lnTo>
                <a:lnTo>
                  <a:pt x="1504213" y="70370"/>
                </a:lnTo>
                <a:close/>
              </a:path>
            </a:pathLst>
          </a:custGeom>
          <a:solidFill>
            <a:schemeClr val="tx2"/>
          </a:solidFill>
        </p:spPr>
        <p:txBody>
          <a:bodyPr wrap="square">
            <a:noAutofit/>
          </a:bodyPr>
          <a:lstStyle>
            <a:lvl1pPr>
              <a:defRPr>
                <a:noFill/>
              </a:defRPr>
            </a:lvl1pPr>
          </a:lstStyle>
          <a:p>
            <a:pPr lvl="0"/>
            <a:r>
              <a:rPr lang="sv-SE"/>
              <a:t>Klicka här för att ändra format på bakgrundstexten</a:t>
            </a:r>
          </a:p>
        </p:txBody>
      </p:sp>
      <p:sp>
        <p:nvSpPr>
          <p:cNvPr id="28" name="Espace réservé du texte 27">
            <a:extLst>
              <a:ext uri="{FF2B5EF4-FFF2-40B4-BE49-F238E27FC236}">
                <a16:creationId xmlns:a16="http://schemas.microsoft.com/office/drawing/2014/main" id="{F1EE69F4-857D-4A73-8B71-041F161F562B}"/>
              </a:ext>
            </a:extLst>
          </p:cNvPr>
          <p:cNvSpPr>
            <a:spLocks noGrp="1" noChangeAspect="1"/>
          </p:cNvSpPr>
          <p:nvPr>
            <p:ph type="body" sz="quarter" idx="63"/>
          </p:nvPr>
        </p:nvSpPr>
        <p:spPr>
          <a:xfrm>
            <a:off x="4517431" y="4646246"/>
            <a:ext cx="258728" cy="223555"/>
          </a:xfrm>
          <a:custGeom>
            <a:avLst/>
            <a:gdLst>
              <a:gd name="connsiteX0" fmla="*/ 344367 w 344367"/>
              <a:gd name="connsiteY0" fmla="*/ 0 h 297551"/>
              <a:gd name="connsiteX1" fmla="*/ 0 w 344367"/>
              <a:gd name="connsiteY1" fmla="*/ 297551 h 297551"/>
              <a:gd name="connsiteX2" fmla="*/ 344367 w 344367"/>
              <a:gd name="connsiteY2" fmla="*/ 0 h 297551"/>
            </a:gdLst>
            <a:ahLst/>
            <a:cxnLst>
              <a:cxn ang="0">
                <a:pos x="connsiteX0" y="connsiteY0"/>
              </a:cxn>
              <a:cxn ang="0">
                <a:pos x="connsiteX1" y="connsiteY1"/>
              </a:cxn>
              <a:cxn ang="0">
                <a:pos x="connsiteX2" y="connsiteY2"/>
              </a:cxn>
            </a:cxnLst>
            <a:rect l="l" t="t" r="r" b="b"/>
            <a:pathLst>
              <a:path w="344367" h="297551">
                <a:moveTo>
                  <a:pt x="344367" y="0"/>
                </a:moveTo>
                <a:cubicBezTo>
                  <a:pt x="283064" y="192195"/>
                  <a:pt x="135217" y="295599"/>
                  <a:pt x="0" y="297551"/>
                </a:cubicBezTo>
                <a:cubicBezTo>
                  <a:pt x="138627" y="220656"/>
                  <a:pt x="259032" y="102298"/>
                  <a:pt x="344367" y="0"/>
                </a:cubicBezTo>
                <a:close/>
              </a:path>
            </a:pathLst>
          </a:custGeom>
          <a:solidFill>
            <a:srgbClr val="EE0000"/>
          </a:solidFill>
        </p:spPr>
        <p:txBody>
          <a:bodyPr wrap="square">
            <a:noAutofit/>
          </a:bodyPr>
          <a:lstStyle>
            <a:lvl1pPr>
              <a:defRPr>
                <a:noFill/>
              </a:defRPr>
            </a:lvl1pPr>
          </a:lstStyle>
          <a:p>
            <a:pPr lvl="0"/>
            <a:r>
              <a:rPr lang="sv-SE"/>
              <a:t>Klicka här för att ändra format på bakgrundstexten</a:t>
            </a:r>
          </a:p>
        </p:txBody>
      </p:sp>
    </p:spTree>
    <p:extLst>
      <p:ext uri="{BB962C8B-B14F-4D97-AF65-F5344CB8AC3E}">
        <p14:creationId xmlns:p14="http://schemas.microsoft.com/office/powerpoint/2010/main" val="2036105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7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Tab">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3" name="Espace réservé du tableau 2">
            <a:extLst>
              <a:ext uri="{FF2B5EF4-FFF2-40B4-BE49-F238E27FC236}">
                <a16:creationId xmlns:a16="http://schemas.microsoft.com/office/drawing/2014/main" id="{CCD3B5E4-F8D8-4E56-8B0D-0ADE716A272A}"/>
              </a:ext>
            </a:extLst>
          </p:cNvPr>
          <p:cNvSpPr>
            <a:spLocks noGrp="1"/>
          </p:cNvSpPr>
          <p:nvPr>
            <p:ph type="tbl" sz="quarter" idx="19"/>
          </p:nvPr>
        </p:nvSpPr>
        <p:spPr>
          <a:xfrm>
            <a:off x="442913" y="1447800"/>
            <a:ext cx="11269662" cy="4391025"/>
          </a:xfrm>
        </p:spPr>
        <p:txBody>
          <a:bodyPr/>
          <a:lstStyle/>
          <a:p>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11349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 Visuel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6" name="Espace réservé pour une image  15">
            <a:extLst>
              <a:ext uri="{FF2B5EF4-FFF2-40B4-BE49-F238E27FC236}">
                <a16:creationId xmlns:a16="http://schemas.microsoft.com/office/drawing/2014/main" id="{F39A3DC5-89B3-42C4-A8B4-C3CFDDCE2DD0}"/>
              </a:ext>
            </a:extLst>
          </p:cNvPr>
          <p:cNvSpPr>
            <a:spLocks noGrp="1"/>
          </p:cNvSpPr>
          <p:nvPr>
            <p:ph type="pic" sz="quarter" idx="19"/>
          </p:nvPr>
        </p:nvSpPr>
        <p:spPr>
          <a:xfrm>
            <a:off x="8112125" y="1658938"/>
            <a:ext cx="3614738" cy="4507084"/>
          </a:xfrm>
        </p:spPr>
        <p:txBody>
          <a:bodyPr>
            <a:noAutofit/>
          </a:bodyPr>
          <a:lstStyle>
            <a:lvl1pPr>
              <a:defRPr>
                <a:noFill/>
              </a:defRPr>
            </a:lvl1pPr>
          </a:lstStyle>
          <a:p>
            <a:endParaRPr lang="fr-FR" dirty="0"/>
          </a:p>
        </p:txBody>
      </p:sp>
      <p:sp>
        <p:nvSpPr>
          <p:cNvPr id="17" name="Espace réservé pour une image  15">
            <a:extLst>
              <a:ext uri="{FF2B5EF4-FFF2-40B4-BE49-F238E27FC236}">
                <a16:creationId xmlns:a16="http://schemas.microsoft.com/office/drawing/2014/main" id="{67C29AE4-5AED-4CB2-BDAA-6B2B33C46C2A}"/>
              </a:ext>
            </a:extLst>
          </p:cNvPr>
          <p:cNvSpPr>
            <a:spLocks noGrp="1"/>
          </p:cNvSpPr>
          <p:nvPr>
            <p:ph type="pic" sz="quarter" idx="20"/>
          </p:nvPr>
        </p:nvSpPr>
        <p:spPr>
          <a:xfrm>
            <a:off x="4239203" y="1658938"/>
            <a:ext cx="3614738" cy="4507084"/>
          </a:xfrm>
        </p:spPr>
        <p:txBody>
          <a:bodyPr>
            <a:noAutofit/>
          </a:bodyPr>
          <a:lstStyle>
            <a:lvl1pPr>
              <a:defRPr>
                <a:noFill/>
              </a:defRPr>
            </a:lvl1pPr>
          </a:lstStyle>
          <a:p>
            <a:endParaRPr lang="fr-FR" dirty="0"/>
          </a:p>
        </p:txBody>
      </p:sp>
      <p:sp>
        <p:nvSpPr>
          <p:cNvPr id="7" name="Espace réservé du texte 6">
            <a:extLst>
              <a:ext uri="{FF2B5EF4-FFF2-40B4-BE49-F238E27FC236}">
                <a16:creationId xmlns:a16="http://schemas.microsoft.com/office/drawing/2014/main" id="{A4EC7FDF-598C-4F07-B51E-EA09316920A7}"/>
              </a:ext>
            </a:extLst>
          </p:cNvPr>
          <p:cNvSpPr>
            <a:spLocks noGrp="1"/>
          </p:cNvSpPr>
          <p:nvPr>
            <p:ph type="body" sz="quarter" idx="10" hasCustomPrompt="1"/>
          </p:nvPr>
        </p:nvSpPr>
        <p:spPr>
          <a:xfrm>
            <a:off x="465138" y="1658203"/>
            <a:ext cx="3614737"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698992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Blocs">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5" name="Espace réservé du texte 6">
            <a:extLst>
              <a:ext uri="{FF2B5EF4-FFF2-40B4-BE49-F238E27FC236}">
                <a16:creationId xmlns:a16="http://schemas.microsoft.com/office/drawing/2014/main" id="{7F77922E-300B-4EC9-8500-DD45006C9BFD}"/>
              </a:ext>
            </a:extLst>
          </p:cNvPr>
          <p:cNvSpPr>
            <a:spLocks noGrp="1"/>
          </p:cNvSpPr>
          <p:nvPr>
            <p:ph type="body" sz="quarter" idx="22" hasCustomPrompt="1"/>
          </p:nvPr>
        </p:nvSpPr>
        <p:spPr>
          <a:xfrm>
            <a:off x="8987422" y="2372184"/>
            <a:ext cx="2726640" cy="3884505"/>
          </a:xfrm>
          <a:prstGeom prst="round2SameRect">
            <a:avLst>
              <a:gd name="adj1" fmla="val 0"/>
              <a:gd name="adj2" fmla="val 9237"/>
            </a:avLst>
          </a:prstGeom>
          <a:solidFill>
            <a:srgbClr val="E7E9F8"/>
          </a:solidFill>
        </p:spPr>
        <p:txBody>
          <a:bodyPr lIns="324000" tIns="396000">
            <a:noAutofit/>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24" name="Espace réservé du texte 8">
            <a:extLst>
              <a:ext uri="{FF2B5EF4-FFF2-40B4-BE49-F238E27FC236}">
                <a16:creationId xmlns:a16="http://schemas.microsoft.com/office/drawing/2014/main" id="{179A2654-FFD1-4A53-A8A9-7AC651369696}"/>
              </a:ext>
            </a:extLst>
          </p:cNvPr>
          <p:cNvSpPr>
            <a:spLocks noGrp="1"/>
          </p:cNvSpPr>
          <p:nvPr>
            <p:ph type="body" sz="quarter" idx="21" hasCustomPrompt="1"/>
          </p:nvPr>
        </p:nvSpPr>
        <p:spPr>
          <a:xfrm>
            <a:off x="8987790" y="1476497"/>
            <a:ext cx="2726640" cy="895228"/>
          </a:xfrm>
          <a:solidFill>
            <a:schemeClr val="tx2"/>
          </a:solidFill>
        </p:spPr>
        <p:txBody>
          <a:bodyPr lIns="432000" anchor="ctr">
            <a:noAutofit/>
          </a:bodyPr>
          <a:lstStyle>
            <a:lvl1pPr>
              <a:lnSpc>
                <a:spcPct val="100000"/>
              </a:lnSpc>
              <a:defRPr sz="1400" b="0">
                <a:solidFill>
                  <a:schemeClr val="bg1"/>
                </a:solidFill>
              </a:defRPr>
            </a:lvl1pPr>
            <a:lvl2pPr marL="0" indent="0">
              <a:buNone/>
              <a:defRPr sz="1500">
                <a:solidFill>
                  <a:schemeClr val="bg1"/>
                </a:solidFill>
              </a:defRPr>
            </a:lvl2pPr>
          </a:lstStyle>
          <a:p>
            <a:pPr lvl="0"/>
            <a:r>
              <a:rPr lang="fr-FR" dirty="0" err="1"/>
              <a:t>Step</a:t>
            </a:r>
            <a:r>
              <a:rPr lang="fr-FR" dirty="0"/>
              <a:t> 02</a:t>
            </a:r>
          </a:p>
          <a:p>
            <a:pPr lvl="1"/>
            <a:r>
              <a:rPr lang="fr-FR" dirty="0"/>
              <a:t>Lorem ipsum</a:t>
            </a:r>
          </a:p>
        </p:txBody>
      </p:sp>
      <p:sp>
        <p:nvSpPr>
          <p:cNvPr id="20" name="Forme libre : forme 19">
            <a:extLst>
              <a:ext uri="{FF2B5EF4-FFF2-40B4-BE49-F238E27FC236}">
                <a16:creationId xmlns:a16="http://schemas.microsoft.com/office/drawing/2014/main" id="{3331F13B-0A4F-42FA-A22A-05FC2CFDFC33}"/>
              </a:ext>
            </a:extLst>
          </p:cNvPr>
          <p:cNvSpPr/>
          <p:nvPr userDrawn="1"/>
        </p:nvSpPr>
        <p:spPr>
          <a:xfrm>
            <a:off x="8612422" y="3753535"/>
            <a:ext cx="97849" cy="212000"/>
          </a:xfrm>
          <a:custGeom>
            <a:avLst/>
            <a:gdLst>
              <a:gd name="connsiteX0" fmla="*/ 7 w 97849"/>
              <a:gd name="connsiteY0" fmla="*/ 212010 h 212000"/>
              <a:gd name="connsiteX1" fmla="*/ 92093 w 97849"/>
              <a:gd name="connsiteY1" fmla="*/ 119924 h 212000"/>
              <a:gd name="connsiteX2" fmla="*/ 92093 w 97849"/>
              <a:gd name="connsiteY2" fmla="*/ 92103 h 212000"/>
              <a:gd name="connsiteX3" fmla="*/ 7 w 97849"/>
              <a:gd name="connsiteY3" fmla="*/ 10 h 212000"/>
            </a:gdLst>
            <a:ahLst/>
            <a:cxnLst>
              <a:cxn ang="0">
                <a:pos x="connsiteX0" y="connsiteY0"/>
              </a:cxn>
              <a:cxn ang="0">
                <a:pos x="connsiteX1" y="connsiteY1"/>
              </a:cxn>
              <a:cxn ang="0">
                <a:pos x="connsiteX2" y="connsiteY2"/>
              </a:cxn>
              <a:cxn ang="0">
                <a:pos x="connsiteX3" y="connsiteY3"/>
              </a:cxn>
            </a:cxnLst>
            <a:rect l="l" t="t" r="r" b="b"/>
            <a:pathLst>
              <a:path w="97849" h="212000">
                <a:moveTo>
                  <a:pt x="7" y="212010"/>
                </a:moveTo>
                <a:lnTo>
                  <a:pt x="92093" y="119924"/>
                </a:lnTo>
                <a:cubicBezTo>
                  <a:pt x="99777" y="112234"/>
                  <a:pt x="99777" y="99780"/>
                  <a:pt x="92093" y="92103"/>
                </a:cubicBezTo>
                <a:lnTo>
                  <a:pt x="7" y="10"/>
                </a:lnTo>
              </a:path>
            </a:pathLst>
          </a:custGeom>
          <a:noFill/>
          <a:ln w="38687" cap="flat">
            <a:solidFill>
              <a:srgbClr val="283897"/>
            </a:solidFill>
            <a:prstDash val="solid"/>
            <a:round/>
          </a:ln>
        </p:spPr>
        <p:txBody>
          <a:bodyPr rtlCol="0" anchor="ctr"/>
          <a:lstStyle/>
          <a:p>
            <a:endParaRPr lang="fr-FR" dirty="0"/>
          </a:p>
        </p:txBody>
      </p:sp>
      <p:sp>
        <p:nvSpPr>
          <p:cNvPr id="22" name="Espace réservé du texte 6">
            <a:extLst>
              <a:ext uri="{FF2B5EF4-FFF2-40B4-BE49-F238E27FC236}">
                <a16:creationId xmlns:a16="http://schemas.microsoft.com/office/drawing/2014/main" id="{A0339B73-3DAE-4696-B2C4-AB2C296FFFBC}"/>
              </a:ext>
            </a:extLst>
          </p:cNvPr>
          <p:cNvSpPr>
            <a:spLocks noGrp="1"/>
          </p:cNvSpPr>
          <p:nvPr>
            <p:ph type="body" sz="quarter" idx="20" hasCustomPrompt="1"/>
          </p:nvPr>
        </p:nvSpPr>
        <p:spPr>
          <a:xfrm>
            <a:off x="5608632" y="2372184"/>
            <a:ext cx="2726640" cy="3884505"/>
          </a:xfrm>
          <a:prstGeom prst="round2SameRect">
            <a:avLst>
              <a:gd name="adj1" fmla="val 0"/>
              <a:gd name="adj2" fmla="val 9237"/>
            </a:avLst>
          </a:prstGeom>
          <a:solidFill>
            <a:srgbClr val="E7E9F8"/>
          </a:solidFill>
        </p:spPr>
        <p:txBody>
          <a:bodyPr lIns="324000" tIns="396000">
            <a:noAutofit/>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21" name="Espace réservé du texte 8">
            <a:extLst>
              <a:ext uri="{FF2B5EF4-FFF2-40B4-BE49-F238E27FC236}">
                <a16:creationId xmlns:a16="http://schemas.microsoft.com/office/drawing/2014/main" id="{34371AC1-D0FC-4409-8108-A028C655B206}"/>
              </a:ext>
            </a:extLst>
          </p:cNvPr>
          <p:cNvSpPr>
            <a:spLocks noGrp="1"/>
          </p:cNvSpPr>
          <p:nvPr>
            <p:ph type="body" sz="quarter" idx="19" hasCustomPrompt="1"/>
          </p:nvPr>
        </p:nvSpPr>
        <p:spPr>
          <a:xfrm>
            <a:off x="5624880" y="1476497"/>
            <a:ext cx="2726640" cy="895228"/>
          </a:xfrm>
          <a:solidFill>
            <a:schemeClr val="tx2"/>
          </a:solidFill>
        </p:spPr>
        <p:txBody>
          <a:bodyPr lIns="432000" anchor="ctr">
            <a:noAutofit/>
          </a:bodyPr>
          <a:lstStyle>
            <a:lvl1pPr>
              <a:lnSpc>
                <a:spcPct val="100000"/>
              </a:lnSpc>
              <a:defRPr sz="1400" b="0">
                <a:solidFill>
                  <a:schemeClr val="bg1"/>
                </a:solidFill>
              </a:defRPr>
            </a:lvl1pPr>
            <a:lvl2pPr marL="0" indent="0">
              <a:buNone/>
              <a:defRPr sz="1500">
                <a:solidFill>
                  <a:schemeClr val="bg1"/>
                </a:solidFill>
              </a:defRPr>
            </a:lvl2pPr>
          </a:lstStyle>
          <a:p>
            <a:pPr lvl="0"/>
            <a:r>
              <a:rPr lang="fr-FR" dirty="0" err="1"/>
              <a:t>Step</a:t>
            </a:r>
            <a:r>
              <a:rPr lang="fr-FR" dirty="0"/>
              <a:t> 02</a:t>
            </a:r>
          </a:p>
          <a:p>
            <a:pPr lvl="1"/>
            <a:r>
              <a:rPr lang="fr-FR" dirty="0"/>
              <a:t>Lorem ipsum</a:t>
            </a:r>
          </a:p>
        </p:txBody>
      </p:sp>
      <p:sp>
        <p:nvSpPr>
          <p:cNvPr id="13" name="Forme libre : forme 12">
            <a:extLst>
              <a:ext uri="{FF2B5EF4-FFF2-40B4-BE49-F238E27FC236}">
                <a16:creationId xmlns:a16="http://schemas.microsoft.com/office/drawing/2014/main" id="{A7C266A7-59DA-4595-9AB4-DE6BBD9B4F30}"/>
              </a:ext>
            </a:extLst>
          </p:cNvPr>
          <p:cNvSpPr/>
          <p:nvPr userDrawn="1"/>
        </p:nvSpPr>
        <p:spPr>
          <a:xfrm>
            <a:off x="5233632" y="3753535"/>
            <a:ext cx="97849" cy="212000"/>
          </a:xfrm>
          <a:custGeom>
            <a:avLst/>
            <a:gdLst>
              <a:gd name="connsiteX0" fmla="*/ 7 w 97849"/>
              <a:gd name="connsiteY0" fmla="*/ 212010 h 212000"/>
              <a:gd name="connsiteX1" fmla="*/ 92093 w 97849"/>
              <a:gd name="connsiteY1" fmla="*/ 119924 h 212000"/>
              <a:gd name="connsiteX2" fmla="*/ 92093 w 97849"/>
              <a:gd name="connsiteY2" fmla="*/ 92103 h 212000"/>
              <a:gd name="connsiteX3" fmla="*/ 7 w 97849"/>
              <a:gd name="connsiteY3" fmla="*/ 10 h 212000"/>
            </a:gdLst>
            <a:ahLst/>
            <a:cxnLst>
              <a:cxn ang="0">
                <a:pos x="connsiteX0" y="connsiteY0"/>
              </a:cxn>
              <a:cxn ang="0">
                <a:pos x="connsiteX1" y="connsiteY1"/>
              </a:cxn>
              <a:cxn ang="0">
                <a:pos x="connsiteX2" y="connsiteY2"/>
              </a:cxn>
              <a:cxn ang="0">
                <a:pos x="connsiteX3" y="connsiteY3"/>
              </a:cxn>
            </a:cxnLst>
            <a:rect l="l" t="t" r="r" b="b"/>
            <a:pathLst>
              <a:path w="97849" h="212000">
                <a:moveTo>
                  <a:pt x="7" y="212010"/>
                </a:moveTo>
                <a:lnTo>
                  <a:pt x="92093" y="119924"/>
                </a:lnTo>
                <a:cubicBezTo>
                  <a:pt x="99777" y="112234"/>
                  <a:pt x="99777" y="99780"/>
                  <a:pt x="92093" y="92103"/>
                </a:cubicBezTo>
                <a:lnTo>
                  <a:pt x="7" y="10"/>
                </a:lnTo>
              </a:path>
            </a:pathLst>
          </a:custGeom>
          <a:noFill/>
          <a:ln w="38687" cap="flat">
            <a:solidFill>
              <a:srgbClr val="283897"/>
            </a:solidFill>
            <a:prstDash val="solid"/>
            <a:round/>
          </a:ln>
        </p:spPr>
        <p:txBody>
          <a:bodyPr rtlCol="0" anchor="ctr"/>
          <a:lstStyle/>
          <a:p>
            <a:endParaRPr lang="fr-FR" dirty="0"/>
          </a:p>
        </p:txBody>
      </p:sp>
      <p:sp>
        <p:nvSpPr>
          <p:cNvPr id="10" name="Espace réservé du texte 6">
            <a:extLst>
              <a:ext uri="{FF2B5EF4-FFF2-40B4-BE49-F238E27FC236}">
                <a16:creationId xmlns:a16="http://schemas.microsoft.com/office/drawing/2014/main" id="{506018C7-23AA-4F16-9434-3E8994F999B4}"/>
              </a:ext>
            </a:extLst>
          </p:cNvPr>
          <p:cNvSpPr>
            <a:spLocks noGrp="1"/>
          </p:cNvSpPr>
          <p:nvPr>
            <p:ph type="body" sz="quarter" idx="12" hasCustomPrompt="1"/>
          </p:nvPr>
        </p:nvSpPr>
        <p:spPr>
          <a:xfrm>
            <a:off x="442912" y="2372184"/>
            <a:ext cx="4513569" cy="3884505"/>
          </a:xfrm>
          <a:prstGeom prst="round2SameRect">
            <a:avLst>
              <a:gd name="adj1" fmla="val 0"/>
              <a:gd name="adj2" fmla="val 9237"/>
            </a:avLst>
          </a:prstGeom>
          <a:solidFill>
            <a:srgbClr val="E7E9F8"/>
          </a:solidFill>
        </p:spPr>
        <p:txBody>
          <a:bodyPr lIns="324000" tIns="396000">
            <a:noAutofit/>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9" name="Espace réservé du texte 8">
            <a:extLst>
              <a:ext uri="{FF2B5EF4-FFF2-40B4-BE49-F238E27FC236}">
                <a16:creationId xmlns:a16="http://schemas.microsoft.com/office/drawing/2014/main" id="{00917691-819C-42A3-84E7-BB4918045702}"/>
              </a:ext>
            </a:extLst>
          </p:cNvPr>
          <p:cNvSpPr>
            <a:spLocks noGrp="1"/>
          </p:cNvSpPr>
          <p:nvPr>
            <p:ph type="body" sz="quarter" idx="11" hasCustomPrompt="1"/>
          </p:nvPr>
        </p:nvSpPr>
        <p:spPr>
          <a:xfrm>
            <a:off x="443280" y="1476497"/>
            <a:ext cx="4529082" cy="895228"/>
          </a:xfrm>
          <a:solidFill>
            <a:schemeClr val="tx2"/>
          </a:solidFill>
        </p:spPr>
        <p:txBody>
          <a:bodyPr lIns="432000" anchor="ctr">
            <a:noAutofit/>
          </a:bodyPr>
          <a:lstStyle>
            <a:lvl1pPr>
              <a:lnSpc>
                <a:spcPct val="100000"/>
              </a:lnSpc>
              <a:defRPr sz="1400" b="0">
                <a:solidFill>
                  <a:schemeClr val="bg1"/>
                </a:solidFill>
              </a:defRPr>
            </a:lvl1pPr>
            <a:lvl2pPr marL="0" indent="0">
              <a:buNone/>
              <a:defRPr sz="1500">
                <a:solidFill>
                  <a:schemeClr val="bg1"/>
                </a:solidFill>
              </a:defRPr>
            </a:lvl2pPr>
          </a:lstStyle>
          <a:p>
            <a:pPr lvl="0"/>
            <a:r>
              <a:rPr lang="fr-FR" dirty="0" err="1"/>
              <a:t>Step</a:t>
            </a:r>
            <a:r>
              <a:rPr lang="fr-FR" dirty="0"/>
              <a:t> 01</a:t>
            </a:r>
          </a:p>
          <a:p>
            <a:pPr lvl="1"/>
            <a:r>
              <a:rPr lang="fr-FR" dirty="0"/>
              <a:t>Lorem ipsum</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126517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Blocs B">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7" name="Espace réservé du texte 8">
            <a:extLst>
              <a:ext uri="{FF2B5EF4-FFF2-40B4-BE49-F238E27FC236}">
                <a16:creationId xmlns:a16="http://schemas.microsoft.com/office/drawing/2014/main" id="{8E08D1D0-00B7-4E86-BCA0-5B0B59E3B89C}"/>
              </a:ext>
            </a:extLst>
          </p:cNvPr>
          <p:cNvSpPr>
            <a:spLocks noGrp="1"/>
          </p:cNvSpPr>
          <p:nvPr>
            <p:ph type="body" sz="quarter" idx="23" hasCustomPrompt="1"/>
          </p:nvPr>
        </p:nvSpPr>
        <p:spPr>
          <a:xfrm>
            <a:off x="4043363" y="5970372"/>
            <a:ext cx="4068762" cy="286318"/>
          </a:xfrm>
          <a:noFill/>
        </p:spPr>
        <p:txBody>
          <a:bodyPr lIns="0" anchor="t">
            <a:noAutofit/>
          </a:bodyPr>
          <a:lstStyle>
            <a:lvl1pPr algn="ctr">
              <a:lnSpc>
                <a:spcPct val="100000"/>
              </a:lnSpc>
              <a:defRPr sz="1400" b="0">
                <a:solidFill>
                  <a:srgbClr val="2A295C"/>
                </a:solidFill>
              </a:defRPr>
            </a:lvl1pPr>
            <a:lvl2pPr marL="0" indent="0">
              <a:buNone/>
              <a:defRPr sz="1500">
                <a:solidFill>
                  <a:schemeClr val="bg1"/>
                </a:solidFill>
              </a:defRPr>
            </a:lvl2pPr>
          </a:lstStyle>
          <a:p>
            <a:pPr lvl="0"/>
            <a:r>
              <a:rPr lang="en-US" dirty="0"/>
              <a:t>B2B and B2B2C : White label rules to be developed</a:t>
            </a:r>
            <a:endParaRPr lang="fr-FR" dirty="0"/>
          </a:p>
        </p:txBody>
      </p:sp>
      <p:sp>
        <p:nvSpPr>
          <p:cNvPr id="26" name="Espace réservé du texte 6">
            <a:extLst>
              <a:ext uri="{FF2B5EF4-FFF2-40B4-BE49-F238E27FC236}">
                <a16:creationId xmlns:a16="http://schemas.microsoft.com/office/drawing/2014/main" id="{7D204983-8312-4BC8-89D6-158DF6D0CE87}"/>
              </a:ext>
            </a:extLst>
          </p:cNvPr>
          <p:cNvSpPr>
            <a:spLocks noGrp="1"/>
          </p:cNvSpPr>
          <p:nvPr>
            <p:ph type="body" sz="quarter" idx="22" hasCustomPrompt="1"/>
          </p:nvPr>
        </p:nvSpPr>
        <p:spPr>
          <a:xfrm>
            <a:off x="8150225" y="2276474"/>
            <a:ext cx="3562350" cy="3531201"/>
          </a:xfrm>
          <a:prstGeom prst="round2SameRect">
            <a:avLst>
              <a:gd name="adj1" fmla="val 0"/>
              <a:gd name="adj2" fmla="val 6560"/>
            </a:avLst>
          </a:prstGeom>
          <a:solidFill>
            <a:srgbClr val="E7E9F8"/>
          </a:solidFill>
        </p:spPr>
        <p:txBody>
          <a:bodyPr lIns="0" tIns="0" anchor="ctr" anchorCtr="1">
            <a:noAutofit/>
          </a:bodyPr>
          <a:lstStyle>
            <a:lvl1pPr algn="ctr">
              <a:defRPr sz="1400" b="1">
                <a:solidFill>
                  <a:srgbClr val="2A295C"/>
                </a:solidFill>
              </a:defRPr>
            </a:lvl1pPr>
            <a:lvl2pPr marL="0" indent="0">
              <a:buNone/>
              <a:defRPr/>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p:txBody>
      </p:sp>
      <p:sp>
        <p:nvSpPr>
          <p:cNvPr id="23" name="Espace réservé du texte 8">
            <a:extLst>
              <a:ext uri="{FF2B5EF4-FFF2-40B4-BE49-F238E27FC236}">
                <a16:creationId xmlns:a16="http://schemas.microsoft.com/office/drawing/2014/main" id="{8B35CDE5-EFFA-4FB5-9972-25A607658134}"/>
              </a:ext>
            </a:extLst>
          </p:cNvPr>
          <p:cNvSpPr>
            <a:spLocks noGrp="1"/>
          </p:cNvSpPr>
          <p:nvPr>
            <p:ph type="body" sz="quarter" idx="21" hasCustomPrompt="1"/>
          </p:nvPr>
        </p:nvSpPr>
        <p:spPr>
          <a:xfrm>
            <a:off x="8150225" y="1363171"/>
            <a:ext cx="3562350" cy="913304"/>
          </a:xfrm>
          <a:solidFill>
            <a:schemeClr val="tx2"/>
          </a:solidFill>
        </p:spPr>
        <p:txBody>
          <a:bodyPr lIns="0" anchor="ctr">
            <a:noAutofit/>
          </a:bodyPr>
          <a:lstStyle>
            <a:lvl1pPr algn="ctr">
              <a:lnSpc>
                <a:spcPct val="90000"/>
              </a:lnSpc>
              <a:defRPr sz="2000" b="0">
                <a:solidFill>
                  <a:schemeClr val="bg1"/>
                </a:solidFill>
              </a:defRPr>
            </a:lvl1pPr>
            <a:lvl2pPr marL="0" indent="0">
              <a:buNone/>
              <a:defRPr sz="1500">
                <a:solidFill>
                  <a:schemeClr val="bg1"/>
                </a:solidFill>
              </a:defRPr>
            </a:lvl2pPr>
          </a:lstStyle>
          <a:p>
            <a:pPr lvl="0"/>
            <a:r>
              <a:rPr lang="fr-FR" dirty="0"/>
              <a:t>B2B</a:t>
            </a:r>
          </a:p>
          <a:p>
            <a:pPr lvl="0"/>
            <a:r>
              <a:rPr lang="fr-FR" dirty="0"/>
              <a:t>Expert brands</a:t>
            </a:r>
          </a:p>
        </p:txBody>
      </p:sp>
      <p:sp>
        <p:nvSpPr>
          <p:cNvPr id="19" name="Espace réservé du texte 6">
            <a:extLst>
              <a:ext uri="{FF2B5EF4-FFF2-40B4-BE49-F238E27FC236}">
                <a16:creationId xmlns:a16="http://schemas.microsoft.com/office/drawing/2014/main" id="{32BF79EA-A7C6-4F74-BB66-78E7F6B5C12D}"/>
              </a:ext>
            </a:extLst>
          </p:cNvPr>
          <p:cNvSpPr>
            <a:spLocks noGrp="1"/>
          </p:cNvSpPr>
          <p:nvPr>
            <p:ph type="body" sz="quarter" idx="20" hasCustomPrompt="1"/>
          </p:nvPr>
        </p:nvSpPr>
        <p:spPr>
          <a:xfrm>
            <a:off x="4296569" y="2276474"/>
            <a:ext cx="3562350" cy="3531201"/>
          </a:xfrm>
          <a:prstGeom prst="round2SameRect">
            <a:avLst>
              <a:gd name="adj1" fmla="val 0"/>
              <a:gd name="adj2" fmla="val 6560"/>
            </a:avLst>
          </a:prstGeom>
          <a:solidFill>
            <a:srgbClr val="E7E9F8"/>
          </a:solidFill>
        </p:spPr>
        <p:txBody>
          <a:bodyPr lIns="0" tIns="0" anchor="ctr" anchorCtr="1">
            <a:noAutofit/>
          </a:bodyPr>
          <a:lstStyle>
            <a:lvl1pPr algn="ctr">
              <a:defRPr sz="1400" b="1">
                <a:solidFill>
                  <a:srgbClr val="2A295C"/>
                </a:solidFill>
              </a:defRPr>
            </a:lvl1pPr>
            <a:lvl2pPr marL="0" indent="0">
              <a:buNone/>
              <a:defRPr/>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p:txBody>
      </p:sp>
      <p:sp>
        <p:nvSpPr>
          <p:cNvPr id="18" name="Espace réservé du texte 8">
            <a:extLst>
              <a:ext uri="{FF2B5EF4-FFF2-40B4-BE49-F238E27FC236}">
                <a16:creationId xmlns:a16="http://schemas.microsoft.com/office/drawing/2014/main" id="{A147DE8D-8891-46EE-8AB0-11512AF1D40D}"/>
              </a:ext>
            </a:extLst>
          </p:cNvPr>
          <p:cNvSpPr>
            <a:spLocks noGrp="1"/>
          </p:cNvSpPr>
          <p:nvPr>
            <p:ph type="body" sz="quarter" idx="19" hasCustomPrompt="1"/>
          </p:nvPr>
        </p:nvSpPr>
        <p:spPr>
          <a:xfrm>
            <a:off x="4296569" y="1363171"/>
            <a:ext cx="3562350" cy="913304"/>
          </a:xfrm>
          <a:solidFill>
            <a:schemeClr val="tx2"/>
          </a:solidFill>
        </p:spPr>
        <p:txBody>
          <a:bodyPr lIns="0" anchor="ctr">
            <a:noAutofit/>
          </a:bodyPr>
          <a:lstStyle>
            <a:lvl1pPr algn="ctr">
              <a:lnSpc>
                <a:spcPct val="90000"/>
              </a:lnSpc>
              <a:defRPr sz="2000" b="0">
                <a:solidFill>
                  <a:schemeClr val="bg1"/>
                </a:solidFill>
              </a:defRPr>
            </a:lvl1pPr>
            <a:lvl2pPr marL="0" indent="0">
              <a:buNone/>
              <a:defRPr sz="1500">
                <a:solidFill>
                  <a:schemeClr val="bg1"/>
                </a:solidFill>
              </a:defRPr>
            </a:lvl2pPr>
          </a:lstStyle>
          <a:p>
            <a:pPr lvl="0"/>
            <a:r>
              <a:rPr lang="fr-FR" dirty="0"/>
              <a:t>B2B</a:t>
            </a:r>
          </a:p>
          <a:p>
            <a:pPr lvl="0"/>
            <a:r>
              <a:rPr lang="fr-FR" dirty="0"/>
              <a:t>Expert brands</a:t>
            </a:r>
          </a:p>
        </p:txBody>
      </p:sp>
      <p:sp>
        <p:nvSpPr>
          <p:cNvPr id="10" name="Espace réservé du texte 6">
            <a:extLst>
              <a:ext uri="{FF2B5EF4-FFF2-40B4-BE49-F238E27FC236}">
                <a16:creationId xmlns:a16="http://schemas.microsoft.com/office/drawing/2014/main" id="{506018C7-23AA-4F16-9434-3E8994F999B4}"/>
              </a:ext>
            </a:extLst>
          </p:cNvPr>
          <p:cNvSpPr>
            <a:spLocks noGrp="1"/>
          </p:cNvSpPr>
          <p:nvPr>
            <p:ph type="body" sz="quarter" idx="12" hasCustomPrompt="1"/>
          </p:nvPr>
        </p:nvSpPr>
        <p:spPr>
          <a:xfrm>
            <a:off x="442913" y="2276474"/>
            <a:ext cx="3562350" cy="3531201"/>
          </a:xfrm>
          <a:prstGeom prst="round2SameRect">
            <a:avLst>
              <a:gd name="adj1" fmla="val 0"/>
              <a:gd name="adj2" fmla="val 6560"/>
            </a:avLst>
          </a:prstGeom>
          <a:solidFill>
            <a:srgbClr val="E7E9F8"/>
          </a:solidFill>
        </p:spPr>
        <p:txBody>
          <a:bodyPr lIns="0" tIns="0" anchor="ctr" anchorCtr="1">
            <a:noAutofit/>
          </a:bodyPr>
          <a:lstStyle>
            <a:lvl1pPr algn="ctr">
              <a:defRPr sz="1400" b="1">
                <a:solidFill>
                  <a:srgbClr val="2A295C"/>
                </a:solidFill>
              </a:defRPr>
            </a:lvl1pPr>
            <a:lvl2pPr marL="0" indent="0">
              <a:buNone/>
              <a:defRPr/>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p:txBody>
      </p:sp>
      <p:sp>
        <p:nvSpPr>
          <p:cNvPr id="9" name="Espace réservé du texte 8">
            <a:extLst>
              <a:ext uri="{FF2B5EF4-FFF2-40B4-BE49-F238E27FC236}">
                <a16:creationId xmlns:a16="http://schemas.microsoft.com/office/drawing/2014/main" id="{00917691-819C-42A3-84E7-BB4918045702}"/>
              </a:ext>
            </a:extLst>
          </p:cNvPr>
          <p:cNvSpPr>
            <a:spLocks noGrp="1"/>
          </p:cNvSpPr>
          <p:nvPr>
            <p:ph type="body" sz="quarter" idx="11" hasCustomPrompt="1"/>
          </p:nvPr>
        </p:nvSpPr>
        <p:spPr>
          <a:xfrm>
            <a:off x="442913" y="1363171"/>
            <a:ext cx="3562350" cy="913304"/>
          </a:xfrm>
          <a:solidFill>
            <a:schemeClr val="tx2"/>
          </a:solidFill>
        </p:spPr>
        <p:txBody>
          <a:bodyPr lIns="0" anchor="ctr">
            <a:noAutofit/>
          </a:bodyPr>
          <a:lstStyle>
            <a:lvl1pPr algn="ctr">
              <a:lnSpc>
                <a:spcPct val="90000"/>
              </a:lnSpc>
              <a:defRPr sz="2000" b="0">
                <a:solidFill>
                  <a:schemeClr val="bg1"/>
                </a:solidFill>
              </a:defRPr>
            </a:lvl1pPr>
            <a:lvl2pPr marL="0" indent="0">
              <a:buNone/>
              <a:defRPr sz="1500">
                <a:solidFill>
                  <a:schemeClr val="bg1"/>
                </a:solidFill>
              </a:defRPr>
            </a:lvl2pPr>
          </a:lstStyle>
          <a:p>
            <a:pPr lvl="0"/>
            <a:r>
              <a:rPr lang="fr-FR" dirty="0"/>
              <a:t>B2B</a:t>
            </a:r>
          </a:p>
          <a:p>
            <a:pPr lvl="0"/>
            <a:r>
              <a:rPr lang="fr-FR" dirty="0"/>
              <a:t>Expert brands</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9204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 Visuel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6" name="Espace réservé pour une image  15">
            <a:extLst>
              <a:ext uri="{FF2B5EF4-FFF2-40B4-BE49-F238E27FC236}">
                <a16:creationId xmlns:a16="http://schemas.microsoft.com/office/drawing/2014/main" id="{F39A3DC5-89B3-42C4-A8B4-C3CFDDCE2DD0}"/>
              </a:ext>
            </a:extLst>
          </p:cNvPr>
          <p:cNvSpPr>
            <a:spLocks noGrp="1"/>
          </p:cNvSpPr>
          <p:nvPr>
            <p:ph type="pic" sz="quarter" idx="19"/>
          </p:nvPr>
        </p:nvSpPr>
        <p:spPr>
          <a:xfrm>
            <a:off x="442913" y="1513795"/>
            <a:ext cx="11283950" cy="4176000"/>
          </a:xfrm>
        </p:spPr>
        <p:txBody>
          <a:bodyPr>
            <a:noAutofit/>
          </a:bodyPr>
          <a:lstStyle>
            <a:lvl1pPr>
              <a:defRPr>
                <a:noFill/>
              </a:defRPr>
            </a:lvl1pPr>
          </a:lstStyle>
          <a:p>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737777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 3 Visuel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3" name="Espace réservé pour une image  15">
            <a:extLst>
              <a:ext uri="{FF2B5EF4-FFF2-40B4-BE49-F238E27FC236}">
                <a16:creationId xmlns:a16="http://schemas.microsoft.com/office/drawing/2014/main" id="{862C56E4-94D2-408E-838A-EB8784194808}"/>
              </a:ext>
            </a:extLst>
          </p:cNvPr>
          <p:cNvSpPr>
            <a:spLocks noGrp="1"/>
          </p:cNvSpPr>
          <p:nvPr>
            <p:ph type="pic" sz="quarter" idx="21"/>
          </p:nvPr>
        </p:nvSpPr>
        <p:spPr>
          <a:xfrm>
            <a:off x="8470407" y="3428999"/>
            <a:ext cx="3239401" cy="2578197"/>
          </a:xfrm>
        </p:spPr>
        <p:txBody>
          <a:bodyPr>
            <a:noAutofit/>
          </a:bodyPr>
          <a:lstStyle>
            <a:lvl1pPr>
              <a:defRPr>
                <a:noFill/>
              </a:defRPr>
            </a:lvl1pPr>
          </a:lstStyle>
          <a:p>
            <a:endParaRPr lang="fr-FR" dirty="0"/>
          </a:p>
        </p:txBody>
      </p:sp>
      <p:sp>
        <p:nvSpPr>
          <p:cNvPr id="17" name="Espace réservé du texte 6">
            <a:extLst>
              <a:ext uri="{FF2B5EF4-FFF2-40B4-BE49-F238E27FC236}">
                <a16:creationId xmlns:a16="http://schemas.microsoft.com/office/drawing/2014/main" id="{71B39A0B-88D1-44DD-97CA-2C93B4271CAF}"/>
              </a:ext>
            </a:extLst>
          </p:cNvPr>
          <p:cNvSpPr>
            <a:spLocks noGrp="1"/>
          </p:cNvSpPr>
          <p:nvPr>
            <p:ph type="body" sz="quarter" idx="23" hasCustomPrompt="1"/>
          </p:nvPr>
        </p:nvSpPr>
        <p:spPr>
          <a:xfrm>
            <a:off x="8470407" y="1724570"/>
            <a:ext cx="3239401"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12" name="Espace réservé pour une image  15">
            <a:extLst>
              <a:ext uri="{FF2B5EF4-FFF2-40B4-BE49-F238E27FC236}">
                <a16:creationId xmlns:a16="http://schemas.microsoft.com/office/drawing/2014/main" id="{C4EF0926-67AF-4DB0-99F3-9330034ADB73}"/>
              </a:ext>
            </a:extLst>
          </p:cNvPr>
          <p:cNvSpPr>
            <a:spLocks noGrp="1"/>
          </p:cNvSpPr>
          <p:nvPr>
            <p:ph type="pic" sz="quarter" idx="20"/>
          </p:nvPr>
        </p:nvSpPr>
        <p:spPr>
          <a:xfrm>
            <a:off x="4554232" y="3428999"/>
            <a:ext cx="3239401" cy="2578197"/>
          </a:xfrm>
        </p:spPr>
        <p:txBody>
          <a:bodyPr>
            <a:noAutofit/>
          </a:bodyPr>
          <a:lstStyle>
            <a:lvl1pPr>
              <a:defRPr>
                <a:noFill/>
              </a:defRPr>
            </a:lvl1pPr>
          </a:lstStyle>
          <a:p>
            <a:endParaRPr lang="fr-FR" dirty="0"/>
          </a:p>
        </p:txBody>
      </p:sp>
      <p:sp>
        <p:nvSpPr>
          <p:cNvPr id="15" name="Espace réservé du texte 6">
            <a:extLst>
              <a:ext uri="{FF2B5EF4-FFF2-40B4-BE49-F238E27FC236}">
                <a16:creationId xmlns:a16="http://schemas.microsoft.com/office/drawing/2014/main" id="{E317AE3B-1B63-4F2A-9579-E46A9FB55127}"/>
              </a:ext>
            </a:extLst>
          </p:cNvPr>
          <p:cNvSpPr>
            <a:spLocks noGrp="1"/>
          </p:cNvSpPr>
          <p:nvPr>
            <p:ph type="body" sz="quarter" idx="22" hasCustomPrompt="1"/>
          </p:nvPr>
        </p:nvSpPr>
        <p:spPr>
          <a:xfrm>
            <a:off x="4554232" y="1724570"/>
            <a:ext cx="3239401"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16" name="Espace réservé pour une image  15">
            <a:extLst>
              <a:ext uri="{FF2B5EF4-FFF2-40B4-BE49-F238E27FC236}">
                <a16:creationId xmlns:a16="http://schemas.microsoft.com/office/drawing/2014/main" id="{F39A3DC5-89B3-42C4-A8B4-C3CFDDCE2DD0}"/>
              </a:ext>
            </a:extLst>
          </p:cNvPr>
          <p:cNvSpPr>
            <a:spLocks noGrp="1"/>
          </p:cNvSpPr>
          <p:nvPr>
            <p:ph type="pic" sz="quarter" idx="19"/>
          </p:nvPr>
        </p:nvSpPr>
        <p:spPr>
          <a:xfrm>
            <a:off x="442913" y="3428999"/>
            <a:ext cx="3239401" cy="2578197"/>
          </a:xfrm>
        </p:spPr>
        <p:txBody>
          <a:bodyPr>
            <a:noAutofit/>
          </a:bodyPr>
          <a:lstStyle>
            <a:lvl1pPr>
              <a:defRPr>
                <a:noFill/>
              </a:defRPr>
            </a:lvl1pPr>
          </a:lstStyle>
          <a:p>
            <a:endParaRPr lang="fr-FR" dirty="0"/>
          </a:p>
        </p:txBody>
      </p:sp>
      <p:sp>
        <p:nvSpPr>
          <p:cNvPr id="14" name="Espace réservé du texte 6">
            <a:extLst>
              <a:ext uri="{FF2B5EF4-FFF2-40B4-BE49-F238E27FC236}">
                <a16:creationId xmlns:a16="http://schemas.microsoft.com/office/drawing/2014/main" id="{0796A941-953B-44B8-A773-4DBF7A300DCF}"/>
              </a:ext>
            </a:extLst>
          </p:cNvPr>
          <p:cNvSpPr>
            <a:spLocks noGrp="1"/>
          </p:cNvSpPr>
          <p:nvPr>
            <p:ph type="body" sz="quarter" idx="10" hasCustomPrompt="1"/>
          </p:nvPr>
        </p:nvSpPr>
        <p:spPr>
          <a:xfrm>
            <a:off x="442913" y="1724570"/>
            <a:ext cx="3239401"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76636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32" name="Espace réservé du texte 6">
            <a:extLst>
              <a:ext uri="{FF2B5EF4-FFF2-40B4-BE49-F238E27FC236}">
                <a16:creationId xmlns:a16="http://schemas.microsoft.com/office/drawing/2014/main" id="{0B848C28-9BDB-47C1-A075-66DF181C851E}"/>
              </a:ext>
            </a:extLst>
          </p:cNvPr>
          <p:cNvSpPr>
            <a:spLocks noGrp="1"/>
          </p:cNvSpPr>
          <p:nvPr>
            <p:ph type="body" sz="quarter" idx="33" hasCustomPrompt="1"/>
          </p:nvPr>
        </p:nvSpPr>
        <p:spPr>
          <a:xfrm>
            <a:off x="9379731" y="5710303"/>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9" name="Espace réservé pour une image  15">
            <a:extLst>
              <a:ext uri="{FF2B5EF4-FFF2-40B4-BE49-F238E27FC236}">
                <a16:creationId xmlns:a16="http://schemas.microsoft.com/office/drawing/2014/main" id="{896BC8CC-D2CE-4E78-B439-3295FDBE20E4}"/>
              </a:ext>
            </a:extLst>
          </p:cNvPr>
          <p:cNvSpPr>
            <a:spLocks noGrp="1" noChangeAspect="1"/>
          </p:cNvSpPr>
          <p:nvPr>
            <p:ph type="pic" sz="quarter" idx="30"/>
          </p:nvPr>
        </p:nvSpPr>
        <p:spPr>
          <a:xfrm>
            <a:off x="9804636" y="3990539"/>
            <a:ext cx="1584000" cy="1584000"/>
          </a:xfrm>
          <a:prstGeom prst="ellipse">
            <a:avLst/>
          </a:prstGeom>
          <a:solidFill>
            <a:schemeClr val="bg1">
              <a:lumMod val="75000"/>
            </a:schemeClr>
          </a:solidFill>
        </p:spPr>
        <p:txBody>
          <a:bodyPr>
            <a:noAutofit/>
          </a:bodyPr>
          <a:lstStyle>
            <a:lvl1pPr>
              <a:defRPr>
                <a:noFill/>
              </a:defRPr>
            </a:lvl1pPr>
          </a:lstStyle>
          <a:p>
            <a:endParaRPr lang="fr-FR" dirty="0"/>
          </a:p>
        </p:txBody>
      </p:sp>
      <p:sp>
        <p:nvSpPr>
          <p:cNvPr id="31" name="Espace réservé du texte 6">
            <a:extLst>
              <a:ext uri="{FF2B5EF4-FFF2-40B4-BE49-F238E27FC236}">
                <a16:creationId xmlns:a16="http://schemas.microsoft.com/office/drawing/2014/main" id="{E001E223-A28C-4D3C-89C6-72C4D507D4BB}"/>
              </a:ext>
            </a:extLst>
          </p:cNvPr>
          <p:cNvSpPr>
            <a:spLocks noGrp="1"/>
          </p:cNvSpPr>
          <p:nvPr>
            <p:ph type="body" sz="quarter" idx="32" hasCustomPrompt="1"/>
          </p:nvPr>
        </p:nvSpPr>
        <p:spPr>
          <a:xfrm>
            <a:off x="6379306" y="5710303"/>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8" name="Espace réservé pour une image  15">
            <a:extLst>
              <a:ext uri="{FF2B5EF4-FFF2-40B4-BE49-F238E27FC236}">
                <a16:creationId xmlns:a16="http://schemas.microsoft.com/office/drawing/2014/main" id="{84BE6DFB-D6E8-4EDF-91CB-26857DBF77D2}"/>
              </a:ext>
            </a:extLst>
          </p:cNvPr>
          <p:cNvSpPr>
            <a:spLocks noGrp="1" noChangeAspect="1"/>
          </p:cNvSpPr>
          <p:nvPr>
            <p:ph type="pic" sz="quarter" idx="29"/>
          </p:nvPr>
        </p:nvSpPr>
        <p:spPr>
          <a:xfrm>
            <a:off x="6804212" y="3990539"/>
            <a:ext cx="1584000" cy="1584000"/>
          </a:xfrm>
          <a:prstGeom prst="ellipse">
            <a:avLst/>
          </a:prstGeom>
          <a:solidFill>
            <a:schemeClr val="bg1">
              <a:lumMod val="75000"/>
            </a:schemeClr>
          </a:solidFill>
        </p:spPr>
        <p:txBody>
          <a:bodyPr>
            <a:noAutofit/>
          </a:bodyPr>
          <a:lstStyle>
            <a:lvl1pPr>
              <a:defRPr>
                <a:noFill/>
              </a:defRPr>
            </a:lvl1pPr>
          </a:lstStyle>
          <a:p>
            <a:endParaRPr lang="fr-FR" dirty="0"/>
          </a:p>
        </p:txBody>
      </p:sp>
      <p:sp>
        <p:nvSpPr>
          <p:cNvPr id="30" name="Espace réservé du texte 6">
            <a:extLst>
              <a:ext uri="{FF2B5EF4-FFF2-40B4-BE49-F238E27FC236}">
                <a16:creationId xmlns:a16="http://schemas.microsoft.com/office/drawing/2014/main" id="{4732CA31-1DD1-4983-A5AF-B7D6679D6FD5}"/>
              </a:ext>
            </a:extLst>
          </p:cNvPr>
          <p:cNvSpPr>
            <a:spLocks noGrp="1"/>
          </p:cNvSpPr>
          <p:nvPr>
            <p:ph type="body" sz="quarter" idx="31" hasCustomPrompt="1"/>
          </p:nvPr>
        </p:nvSpPr>
        <p:spPr>
          <a:xfrm>
            <a:off x="3378882" y="5710303"/>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7" name="Espace réservé pour une image  15">
            <a:extLst>
              <a:ext uri="{FF2B5EF4-FFF2-40B4-BE49-F238E27FC236}">
                <a16:creationId xmlns:a16="http://schemas.microsoft.com/office/drawing/2014/main" id="{43258035-61CF-4F7D-93C8-9E0ED7C5F6B0}"/>
              </a:ext>
            </a:extLst>
          </p:cNvPr>
          <p:cNvSpPr>
            <a:spLocks noGrp="1" noChangeAspect="1"/>
          </p:cNvSpPr>
          <p:nvPr>
            <p:ph type="pic" sz="quarter" idx="28"/>
          </p:nvPr>
        </p:nvSpPr>
        <p:spPr>
          <a:xfrm>
            <a:off x="3803788" y="3990539"/>
            <a:ext cx="1584000" cy="1584000"/>
          </a:xfrm>
          <a:prstGeom prst="ellipse">
            <a:avLst/>
          </a:prstGeom>
          <a:solidFill>
            <a:schemeClr val="bg1">
              <a:lumMod val="75000"/>
            </a:schemeClr>
          </a:solidFill>
        </p:spPr>
        <p:txBody>
          <a:bodyPr>
            <a:noAutofit/>
          </a:bodyPr>
          <a:lstStyle>
            <a:lvl1pPr>
              <a:defRPr>
                <a:noFill/>
              </a:defRPr>
            </a:lvl1pPr>
          </a:lstStyle>
          <a:p>
            <a:endParaRPr lang="fr-FR" dirty="0"/>
          </a:p>
        </p:txBody>
      </p:sp>
      <p:sp>
        <p:nvSpPr>
          <p:cNvPr id="26" name="Espace réservé du texte 6">
            <a:extLst>
              <a:ext uri="{FF2B5EF4-FFF2-40B4-BE49-F238E27FC236}">
                <a16:creationId xmlns:a16="http://schemas.microsoft.com/office/drawing/2014/main" id="{4C984B48-2820-4944-B35B-5D17CFC12932}"/>
              </a:ext>
            </a:extLst>
          </p:cNvPr>
          <p:cNvSpPr>
            <a:spLocks noGrp="1"/>
          </p:cNvSpPr>
          <p:nvPr>
            <p:ph type="body" sz="quarter" idx="27" hasCustomPrompt="1"/>
          </p:nvPr>
        </p:nvSpPr>
        <p:spPr>
          <a:xfrm>
            <a:off x="378458" y="5710303"/>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5" name="Espace réservé pour une image  15">
            <a:extLst>
              <a:ext uri="{FF2B5EF4-FFF2-40B4-BE49-F238E27FC236}">
                <a16:creationId xmlns:a16="http://schemas.microsoft.com/office/drawing/2014/main" id="{9816E869-0BE9-4065-BBC7-E921D4F6506C}"/>
              </a:ext>
            </a:extLst>
          </p:cNvPr>
          <p:cNvSpPr>
            <a:spLocks noGrp="1" noChangeAspect="1"/>
          </p:cNvSpPr>
          <p:nvPr>
            <p:ph type="pic" sz="quarter" idx="26"/>
          </p:nvPr>
        </p:nvSpPr>
        <p:spPr>
          <a:xfrm>
            <a:off x="803363" y="3990539"/>
            <a:ext cx="1584000" cy="1584000"/>
          </a:xfrm>
          <a:prstGeom prst="ellipse">
            <a:avLst/>
          </a:prstGeom>
          <a:solidFill>
            <a:schemeClr val="bg1">
              <a:lumMod val="75000"/>
            </a:schemeClr>
          </a:solidFill>
        </p:spPr>
        <p:txBody>
          <a:bodyPr>
            <a:noAutofit/>
          </a:bodyPr>
          <a:lstStyle>
            <a:lvl1pPr>
              <a:defRPr>
                <a:noFill/>
              </a:defRPr>
            </a:lvl1pPr>
          </a:lstStyle>
          <a:p>
            <a:endParaRPr lang="fr-FR" dirty="0"/>
          </a:p>
        </p:txBody>
      </p:sp>
      <p:sp>
        <p:nvSpPr>
          <p:cNvPr id="24" name="Espace réservé du texte 6">
            <a:extLst>
              <a:ext uri="{FF2B5EF4-FFF2-40B4-BE49-F238E27FC236}">
                <a16:creationId xmlns:a16="http://schemas.microsoft.com/office/drawing/2014/main" id="{EB7DFCB0-3C5C-4020-9EDD-72A2DAC1975B}"/>
              </a:ext>
            </a:extLst>
          </p:cNvPr>
          <p:cNvSpPr>
            <a:spLocks noGrp="1"/>
          </p:cNvSpPr>
          <p:nvPr>
            <p:ph type="body" sz="quarter" idx="25" hasCustomPrompt="1"/>
          </p:nvPr>
        </p:nvSpPr>
        <p:spPr>
          <a:xfrm>
            <a:off x="9379731" y="3312855"/>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1" name="Espace réservé pour une image  15">
            <a:extLst>
              <a:ext uri="{FF2B5EF4-FFF2-40B4-BE49-F238E27FC236}">
                <a16:creationId xmlns:a16="http://schemas.microsoft.com/office/drawing/2014/main" id="{91A5EA92-E74B-4861-B567-F18BF1540164}"/>
              </a:ext>
            </a:extLst>
          </p:cNvPr>
          <p:cNvSpPr>
            <a:spLocks noGrp="1" noChangeAspect="1"/>
          </p:cNvSpPr>
          <p:nvPr>
            <p:ph type="pic" sz="quarter" idx="22"/>
          </p:nvPr>
        </p:nvSpPr>
        <p:spPr>
          <a:xfrm>
            <a:off x="9804636" y="1593091"/>
            <a:ext cx="1584000" cy="1584000"/>
          </a:xfrm>
          <a:prstGeom prst="ellipse">
            <a:avLst/>
          </a:prstGeom>
          <a:solidFill>
            <a:schemeClr val="bg1">
              <a:lumMod val="75000"/>
            </a:schemeClr>
          </a:solidFill>
        </p:spPr>
        <p:txBody>
          <a:bodyPr>
            <a:noAutofit/>
          </a:bodyPr>
          <a:lstStyle>
            <a:lvl1pPr>
              <a:defRPr>
                <a:noFill/>
              </a:defRPr>
            </a:lvl1pPr>
          </a:lstStyle>
          <a:p>
            <a:endParaRPr lang="fr-FR" dirty="0"/>
          </a:p>
        </p:txBody>
      </p:sp>
      <p:sp>
        <p:nvSpPr>
          <p:cNvPr id="23" name="Espace réservé du texte 6">
            <a:extLst>
              <a:ext uri="{FF2B5EF4-FFF2-40B4-BE49-F238E27FC236}">
                <a16:creationId xmlns:a16="http://schemas.microsoft.com/office/drawing/2014/main" id="{39107FBF-4646-4261-A4D4-FC2D8D20A015}"/>
              </a:ext>
            </a:extLst>
          </p:cNvPr>
          <p:cNvSpPr>
            <a:spLocks noGrp="1"/>
          </p:cNvSpPr>
          <p:nvPr>
            <p:ph type="body" sz="quarter" idx="24" hasCustomPrompt="1"/>
          </p:nvPr>
        </p:nvSpPr>
        <p:spPr>
          <a:xfrm>
            <a:off x="6379306" y="3312855"/>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20" name="Espace réservé pour une image  15">
            <a:extLst>
              <a:ext uri="{FF2B5EF4-FFF2-40B4-BE49-F238E27FC236}">
                <a16:creationId xmlns:a16="http://schemas.microsoft.com/office/drawing/2014/main" id="{3FE71BC0-F0B4-40A9-ABB2-F67941299444}"/>
              </a:ext>
            </a:extLst>
          </p:cNvPr>
          <p:cNvSpPr>
            <a:spLocks noGrp="1" noChangeAspect="1"/>
          </p:cNvSpPr>
          <p:nvPr>
            <p:ph type="pic" sz="quarter" idx="21"/>
          </p:nvPr>
        </p:nvSpPr>
        <p:spPr>
          <a:xfrm>
            <a:off x="6804212" y="1593091"/>
            <a:ext cx="1584000" cy="1584000"/>
          </a:xfrm>
          <a:prstGeom prst="ellipse">
            <a:avLst/>
          </a:prstGeom>
          <a:solidFill>
            <a:schemeClr val="bg1">
              <a:lumMod val="75000"/>
            </a:schemeClr>
          </a:solidFill>
        </p:spPr>
        <p:txBody>
          <a:bodyPr>
            <a:noAutofit/>
          </a:bodyPr>
          <a:lstStyle>
            <a:lvl1pPr>
              <a:defRPr>
                <a:noFill/>
              </a:defRPr>
            </a:lvl1pPr>
          </a:lstStyle>
          <a:p>
            <a:endParaRPr lang="fr-FR" dirty="0"/>
          </a:p>
        </p:txBody>
      </p:sp>
      <p:sp>
        <p:nvSpPr>
          <p:cNvPr id="22" name="Espace réservé du texte 6">
            <a:extLst>
              <a:ext uri="{FF2B5EF4-FFF2-40B4-BE49-F238E27FC236}">
                <a16:creationId xmlns:a16="http://schemas.microsoft.com/office/drawing/2014/main" id="{907E0BA8-FFEA-4FB1-B4C0-01453686F4BF}"/>
              </a:ext>
            </a:extLst>
          </p:cNvPr>
          <p:cNvSpPr>
            <a:spLocks noGrp="1"/>
          </p:cNvSpPr>
          <p:nvPr>
            <p:ph type="body" sz="quarter" idx="23" hasCustomPrompt="1"/>
          </p:nvPr>
        </p:nvSpPr>
        <p:spPr>
          <a:xfrm>
            <a:off x="3378882" y="3312855"/>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19" name="Espace réservé pour une image  15">
            <a:extLst>
              <a:ext uri="{FF2B5EF4-FFF2-40B4-BE49-F238E27FC236}">
                <a16:creationId xmlns:a16="http://schemas.microsoft.com/office/drawing/2014/main" id="{D4246ADE-C6FF-4585-8C81-CEE798920FBC}"/>
              </a:ext>
            </a:extLst>
          </p:cNvPr>
          <p:cNvSpPr>
            <a:spLocks noGrp="1" noChangeAspect="1"/>
          </p:cNvSpPr>
          <p:nvPr>
            <p:ph type="pic" sz="quarter" idx="20"/>
          </p:nvPr>
        </p:nvSpPr>
        <p:spPr>
          <a:xfrm>
            <a:off x="3803788" y="1593091"/>
            <a:ext cx="1584000" cy="1584000"/>
          </a:xfrm>
          <a:prstGeom prst="ellipse">
            <a:avLst/>
          </a:prstGeom>
          <a:solidFill>
            <a:schemeClr val="bg1">
              <a:lumMod val="75000"/>
            </a:schemeClr>
          </a:solidFill>
        </p:spPr>
        <p:txBody>
          <a:bodyPr>
            <a:noAutofit/>
          </a:bodyPr>
          <a:lstStyle>
            <a:lvl1pPr>
              <a:defRPr>
                <a:noFill/>
              </a:defRPr>
            </a:lvl1pPr>
          </a:lstStyle>
          <a:p>
            <a:endParaRPr lang="fr-FR" dirty="0"/>
          </a:p>
        </p:txBody>
      </p:sp>
      <p:sp>
        <p:nvSpPr>
          <p:cNvPr id="14" name="Espace réservé du texte 6">
            <a:extLst>
              <a:ext uri="{FF2B5EF4-FFF2-40B4-BE49-F238E27FC236}">
                <a16:creationId xmlns:a16="http://schemas.microsoft.com/office/drawing/2014/main" id="{0796A941-953B-44B8-A773-4DBF7A300DCF}"/>
              </a:ext>
            </a:extLst>
          </p:cNvPr>
          <p:cNvSpPr>
            <a:spLocks noGrp="1"/>
          </p:cNvSpPr>
          <p:nvPr>
            <p:ph type="body" sz="quarter" idx="10" hasCustomPrompt="1"/>
          </p:nvPr>
        </p:nvSpPr>
        <p:spPr>
          <a:xfrm>
            <a:off x="378458" y="3312855"/>
            <a:ext cx="2433811" cy="677108"/>
          </a:xfrm>
        </p:spPr>
        <p:txBody>
          <a:bodyPr/>
          <a:lstStyle>
            <a:lvl1pPr algn="ctr">
              <a:defRPr sz="1400">
                <a:solidFill>
                  <a:srgbClr val="2A295C"/>
                </a:solidFill>
              </a:defRPr>
            </a:lvl1pPr>
            <a:lvl2pPr marL="0" indent="0" algn="ctr">
              <a:spcAft>
                <a:spcPts val="0"/>
              </a:spcAft>
              <a:buNone/>
              <a:defRPr sz="1400"/>
            </a:lvl2pPr>
            <a:lvl3pPr marL="0" indent="0" algn="ctr">
              <a:spcAft>
                <a:spcPts val="600"/>
              </a:spcAft>
              <a:buNone/>
              <a:defRPr sz="1600" b="1"/>
            </a:lvl3pPr>
          </a:lstStyle>
          <a:p>
            <a:pPr lvl="0"/>
            <a:r>
              <a:rPr lang="fr-FR" dirty="0"/>
              <a:t>  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Chapô niveau</a:t>
            </a:r>
          </a:p>
          <a:p>
            <a:pPr lvl="2"/>
            <a:r>
              <a:rPr lang="fr-FR" dirty="0" err="1"/>
              <a:t>Subtitle</a:t>
            </a:r>
            <a:endParaRPr lang="fr-FR" dirty="0"/>
          </a:p>
        </p:txBody>
      </p:sp>
      <p:sp>
        <p:nvSpPr>
          <p:cNvPr id="16" name="Espace réservé pour une image  15">
            <a:extLst>
              <a:ext uri="{FF2B5EF4-FFF2-40B4-BE49-F238E27FC236}">
                <a16:creationId xmlns:a16="http://schemas.microsoft.com/office/drawing/2014/main" id="{F39A3DC5-89B3-42C4-A8B4-C3CFDDCE2DD0}"/>
              </a:ext>
            </a:extLst>
          </p:cNvPr>
          <p:cNvSpPr>
            <a:spLocks noGrp="1" noChangeAspect="1"/>
          </p:cNvSpPr>
          <p:nvPr>
            <p:ph type="pic" sz="quarter" idx="19"/>
          </p:nvPr>
        </p:nvSpPr>
        <p:spPr>
          <a:xfrm>
            <a:off x="803363" y="1593091"/>
            <a:ext cx="1584000" cy="1584000"/>
          </a:xfrm>
          <a:prstGeom prst="ellipse">
            <a:avLst/>
          </a:prstGeom>
          <a:solidFill>
            <a:schemeClr val="bg1">
              <a:lumMod val="75000"/>
            </a:schemeClr>
          </a:solidFill>
        </p:spPr>
        <p:txBody>
          <a:bodyPr>
            <a:noAutofit/>
          </a:bodyPr>
          <a:lstStyle>
            <a:lvl1pPr>
              <a:defRPr>
                <a:noFill/>
              </a:defRPr>
            </a:lvl1pPr>
          </a:lstStyle>
          <a:p>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54602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 Text 1 column">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9" name="Espace réservé du texte 8">
            <a:extLst>
              <a:ext uri="{FF2B5EF4-FFF2-40B4-BE49-F238E27FC236}">
                <a16:creationId xmlns:a16="http://schemas.microsoft.com/office/drawing/2014/main" id="{3035372B-E408-420D-8FFE-5FB47D86DDD2}"/>
              </a:ext>
            </a:extLst>
          </p:cNvPr>
          <p:cNvSpPr>
            <a:spLocks noGrp="1"/>
          </p:cNvSpPr>
          <p:nvPr>
            <p:ph type="body" sz="quarter" idx="19"/>
          </p:nvPr>
        </p:nvSpPr>
        <p:spPr>
          <a:xfrm>
            <a:off x="442913" y="2836530"/>
            <a:ext cx="11269662" cy="1184940"/>
          </a:xfrm>
          <a:noFill/>
        </p:spPr>
        <p:txBody>
          <a:bodyPr anchor="t"/>
          <a:lstStyle>
            <a:lvl1pPr>
              <a:defRPr sz="1400">
                <a:solidFill>
                  <a:srgbClr val="2A295C"/>
                </a:solidFill>
              </a:defRPr>
            </a:lvl1pPr>
            <a:lvl2pPr>
              <a:defRPr sz="1400"/>
            </a:lvl2pPr>
            <a:lvl3pPr>
              <a:defRPr sz="1400"/>
            </a:lvl3pPr>
            <a:lvl4pPr>
              <a:defRPr sz="1400"/>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23518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 Text 2 column">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8" name="Espace réservé du texte 8">
            <a:extLst>
              <a:ext uri="{FF2B5EF4-FFF2-40B4-BE49-F238E27FC236}">
                <a16:creationId xmlns:a16="http://schemas.microsoft.com/office/drawing/2014/main" id="{1BFFB19F-AC58-4411-B63F-384CD8112D12}"/>
              </a:ext>
            </a:extLst>
          </p:cNvPr>
          <p:cNvSpPr>
            <a:spLocks noGrp="1"/>
          </p:cNvSpPr>
          <p:nvPr>
            <p:ph type="body" sz="quarter" idx="20"/>
          </p:nvPr>
        </p:nvSpPr>
        <p:spPr>
          <a:xfrm>
            <a:off x="6210300" y="2276475"/>
            <a:ext cx="5502275" cy="1215717"/>
          </a:xfrm>
          <a:noFill/>
        </p:spPr>
        <p:txBody>
          <a:bodyPr anchor="t"/>
          <a:lstStyle>
            <a:lvl1pPr>
              <a:defRPr sz="1400">
                <a:solidFill>
                  <a:srgbClr val="2A295C"/>
                </a:solidFill>
              </a:defRPr>
            </a:lvl1pPr>
            <a:lvl2pPr>
              <a:defRPr sz="1400"/>
            </a:lvl2pPr>
            <a:lvl3pPr>
              <a:defRPr sz="1400"/>
            </a:lvl3pPr>
            <a:lvl4pPr>
              <a:defRPr sz="1400"/>
            </a:lvl4pPr>
            <a:lvl5pPr>
              <a:defRPr sz="16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texte 8">
            <a:extLst>
              <a:ext uri="{FF2B5EF4-FFF2-40B4-BE49-F238E27FC236}">
                <a16:creationId xmlns:a16="http://schemas.microsoft.com/office/drawing/2014/main" id="{3035372B-E408-420D-8FFE-5FB47D86DDD2}"/>
              </a:ext>
            </a:extLst>
          </p:cNvPr>
          <p:cNvSpPr>
            <a:spLocks noGrp="1"/>
          </p:cNvSpPr>
          <p:nvPr>
            <p:ph type="body" sz="quarter" idx="19"/>
          </p:nvPr>
        </p:nvSpPr>
        <p:spPr>
          <a:xfrm>
            <a:off x="442912" y="2276476"/>
            <a:ext cx="5502275" cy="1184940"/>
          </a:xfrm>
          <a:noFill/>
        </p:spPr>
        <p:txBody>
          <a:bodyPr anchor="t"/>
          <a:lstStyle>
            <a:lvl1pPr>
              <a:defRPr sz="1400">
                <a:solidFill>
                  <a:srgbClr val="2A295C"/>
                </a:solidFill>
              </a:defRPr>
            </a:lvl1pPr>
            <a:lvl2pPr>
              <a:defRPr sz="1400"/>
            </a:lvl2pPr>
            <a:lvl3pPr>
              <a:defRPr sz="1400"/>
            </a:lvl3pPr>
            <a:lvl4pPr>
              <a:defRPr sz="1400"/>
            </a:lvl4pPr>
            <a:lvl5pPr>
              <a:defRPr sz="16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64158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 Text 1 column B">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9" name="Espace réservé du texte 8">
            <a:extLst>
              <a:ext uri="{FF2B5EF4-FFF2-40B4-BE49-F238E27FC236}">
                <a16:creationId xmlns:a16="http://schemas.microsoft.com/office/drawing/2014/main" id="{3035372B-E408-420D-8FFE-5FB47D86DDD2}"/>
              </a:ext>
            </a:extLst>
          </p:cNvPr>
          <p:cNvSpPr>
            <a:spLocks noGrp="1"/>
          </p:cNvSpPr>
          <p:nvPr>
            <p:ph type="body" sz="quarter" idx="19"/>
          </p:nvPr>
        </p:nvSpPr>
        <p:spPr>
          <a:xfrm>
            <a:off x="442912" y="1596572"/>
            <a:ext cx="11269663" cy="1620957"/>
          </a:xfrm>
          <a:noFill/>
        </p:spPr>
        <p:txBody>
          <a:bodyPr anchor="t"/>
          <a:lstStyle>
            <a:lvl1pPr>
              <a:defRPr sz="1400">
                <a:solidFill>
                  <a:srgbClr val="2A295C"/>
                </a:solidFill>
              </a:defRPr>
            </a:lvl1pPr>
            <a:lvl2pPr>
              <a:spcBef>
                <a:spcPts val="1800"/>
              </a:spcBef>
              <a:defRPr sz="1400"/>
            </a:lvl2pPr>
            <a:lvl3pPr>
              <a:spcBef>
                <a:spcPts val="600"/>
              </a:spcBef>
              <a:defRPr sz="1400"/>
            </a:lvl3pPr>
            <a:lvl4pPr>
              <a:spcBef>
                <a:spcPts val="1000"/>
              </a:spcBef>
              <a:defRPr sz="1400"/>
            </a:lvl4pPr>
            <a:lvl5pPr>
              <a:defRPr sz="16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80265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hapters C">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8256F7A-5392-4EDF-A2C3-34BC2B619934}"/>
              </a:ext>
              <a:ext uri="{C183D7F6-B498-43B3-948B-1728B52AA6E4}">
                <adec:decorative xmlns:adec="http://schemas.microsoft.com/office/drawing/2017/decorative" val="1"/>
              </a:ext>
            </a:extLst>
          </p:cNvPr>
          <p:cNvSpPr/>
          <p:nvPr userDrawn="1"/>
        </p:nvSpPr>
        <p:spPr>
          <a:xfrm>
            <a:off x="4896817" y="-365760"/>
            <a:ext cx="216000" cy="2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2ED293A2-A9FA-45CD-8C10-2B70A331AC31}"/>
              </a:ext>
              <a:ext uri="{C183D7F6-B498-43B3-948B-1728B52AA6E4}">
                <adec:decorative xmlns:adec="http://schemas.microsoft.com/office/drawing/2017/decorative" val="1"/>
              </a:ext>
            </a:extLst>
          </p:cNvPr>
          <p:cNvSpPr/>
          <p:nvPr userDrawn="1"/>
        </p:nvSpPr>
        <p:spPr>
          <a:xfrm>
            <a:off x="5173233" y="-365760"/>
            <a:ext cx="216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B3BF5D7-8BE8-4CCC-9FEB-93349A771856}"/>
              </a:ext>
              <a:ext uri="{C183D7F6-B498-43B3-948B-1728B52AA6E4}">
                <adec:decorative xmlns:adec="http://schemas.microsoft.com/office/drawing/2017/decorative" val="1"/>
              </a:ext>
            </a:extLst>
          </p:cNvPr>
          <p:cNvSpPr/>
          <p:nvPr userDrawn="1"/>
        </p:nvSpPr>
        <p:spPr>
          <a:xfrm>
            <a:off x="5449649" y="-365760"/>
            <a:ext cx="216000"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C0902F71-09B7-45AB-B51D-3A737D1E2858}"/>
              </a:ext>
              <a:ext uri="{C183D7F6-B498-43B3-948B-1728B52AA6E4}">
                <adec:decorative xmlns:adec="http://schemas.microsoft.com/office/drawing/2017/decorative" val="1"/>
              </a:ext>
            </a:extLst>
          </p:cNvPr>
          <p:cNvSpPr/>
          <p:nvPr userDrawn="1"/>
        </p:nvSpPr>
        <p:spPr>
          <a:xfrm>
            <a:off x="5726065" y="-365760"/>
            <a:ext cx="216000"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40338C54-84CE-48FA-AC01-12ACAEFB834A}"/>
              </a:ext>
              <a:ext uri="{C183D7F6-B498-43B3-948B-1728B52AA6E4}">
                <adec:decorative xmlns:adec="http://schemas.microsoft.com/office/drawing/2017/decorative" val="1"/>
              </a:ext>
            </a:extLst>
          </p:cNvPr>
          <p:cNvSpPr/>
          <p:nvPr userDrawn="1"/>
        </p:nvSpPr>
        <p:spPr>
          <a:xfrm>
            <a:off x="6002481" y="-365760"/>
            <a:ext cx="216000" cy="2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0F5EEF8E-F0BD-43D5-9F12-74DBCC814259}"/>
              </a:ext>
              <a:ext uri="{C183D7F6-B498-43B3-948B-1728B52AA6E4}">
                <adec:decorative xmlns:adec="http://schemas.microsoft.com/office/drawing/2017/decorative" val="1"/>
              </a:ext>
            </a:extLst>
          </p:cNvPr>
          <p:cNvSpPr/>
          <p:nvPr userDrawn="1"/>
        </p:nvSpPr>
        <p:spPr>
          <a:xfrm>
            <a:off x="6278897" y="-365760"/>
            <a:ext cx="216000" cy="2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257CA3A9-63F8-4D79-B7CE-D58141F49A79}"/>
              </a:ext>
              <a:ext uri="{C183D7F6-B498-43B3-948B-1728B52AA6E4}">
                <adec:decorative xmlns:adec="http://schemas.microsoft.com/office/drawing/2017/decorative" val="1"/>
              </a:ext>
            </a:extLst>
          </p:cNvPr>
          <p:cNvSpPr/>
          <p:nvPr userDrawn="1"/>
        </p:nvSpPr>
        <p:spPr>
          <a:xfrm>
            <a:off x="6555313" y="-365760"/>
            <a:ext cx="216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369B14CD-3C36-4D76-9BF4-ADD9D61D8BD8}"/>
              </a:ext>
              <a:ext uri="{C183D7F6-B498-43B3-948B-1728B52AA6E4}">
                <adec:decorative xmlns:adec="http://schemas.microsoft.com/office/drawing/2017/decorative" val="1"/>
              </a:ext>
            </a:extLst>
          </p:cNvPr>
          <p:cNvSpPr/>
          <p:nvPr userDrawn="1"/>
        </p:nvSpPr>
        <p:spPr>
          <a:xfrm>
            <a:off x="6831729" y="-365760"/>
            <a:ext cx="216000" cy="216000"/>
          </a:xfrm>
          <a:prstGeom prst="rect">
            <a:avLst/>
          </a:prstGeom>
          <a:solidFill>
            <a:srgbClr val="FCBD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75740A95-0D80-45C2-9BFB-A5FBFF9AC2F1}"/>
              </a:ext>
              <a:ext uri="{C183D7F6-B498-43B3-948B-1728B52AA6E4}">
                <adec:decorative xmlns:adec="http://schemas.microsoft.com/office/drawing/2017/decorative" val="1"/>
              </a:ext>
            </a:extLst>
          </p:cNvPr>
          <p:cNvSpPr/>
          <p:nvPr userDrawn="1"/>
        </p:nvSpPr>
        <p:spPr>
          <a:xfrm>
            <a:off x="7108140" y="-365760"/>
            <a:ext cx="216000" cy="216000"/>
          </a:xfrm>
          <a:prstGeom prst="rect">
            <a:avLst/>
          </a:prstGeom>
          <a:solidFill>
            <a:srgbClr val="B28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CA50E7B1-FC17-4CD6-B565-29D3C89F0C49}"/>
              </a:ext>
              <a:ext uri="{C183D7F6-B498-43B3-948B-1728B52AA6E4}">
                <adec:decorative xmlns:adec="http://schemas.microsoft.com/office/drawing/2017/decorative" val="1"/>
              </a:ext>
            </a:extLst>
          </p:cNvPr>
          <p:cNvSpPr/>
          <p:nvPr userDrawn="1"/>
        </p:nvSpPr>
        <p:spPr>
          <a:xfrm>
            <a:off x="4343985" y="-365760"/>
            <a:ext cx="216000" cy="21600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a:extLst>
              <a:ext uri="{FF2B5EF4-FFF2-40B4-BE49-F238E27FC236}">
                <a16:creationId xmlns:a16="http://schemas.microsoft.com/office/drawing/2014/main" id="{A593F3BC-2533-46D9-A34A-97EDA71BB8C1}"/>
              </a:ext>
              <a:ext uri="{C183D7F6-B498-43B3-948B-1728B52AA6E4}">
                <adec:decorative xmlns:adec="http://schemas.microsoft.com/office/drawing/2017/decorative" val="1"/>
              </a:ext>
            </a:extLst>
          </p:cNvPr>
          <p:cNvSpPr/>
          <p:nvPr userDrawn="1"/>
        </p:nvSpPr>
        <p:spPr>
          <a:xfrm>
            <a:off x="4620401" y="-365760"/>
            <a:ext cx="216000" cy="216000"/>
          </a:xfrm>
          <a:prstGeom prst="rect">
            <a:avLst/>
          </a:prstGeom>
          <a:solidFill>
            <a:srgbClr val="2A2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40">
            <a:extLst>
              <a:ext uri="{FF2B5EF4-FFF2-40B4-BE49-F238E27FC236}">
                <a16:creationId xmlns:a16="http://schemas.microsoft.com/office/drawing/2014/main" id="{F11E67DA-00A0-4F1A-B898-BB338E70DE2A}"/>
              </a:ext>
            </a:extLst>
          </p:cNvPr>
          <p:cNvSpPr>
            <a:spLocks noGrp="1"/>
          </p:cNvSpPr>
          <p:nvPr>
            <p:ph type="pic" sz="quarter" idx="64" hasCustomPrompt="1"/>
          </p:nvPr>
        </p:nvSpPr>
        <p:spPr>
          <a:xfrm>
            <a:off x="0" y="0"/>
            <a:ext cx="12192000" cy="6858000"/>
          </a:xfrm>
          <a:solidFill>
            <a:schemeClr val="tx2"/>
          </a:solidFill>
        </p:spPr>
        <p:txBody>
          <a:bodyPr>
            <a:noAutofit/>
          </a:bodyPr>
          <a:lstStyle>
            <a:lvl1pPr>
              <a:defRPr>
                <a:noFill/>
              </a:defRPr>
            </a:lvl1pPr>
          </a:lstStyle>
          <a:p>
            <a:r>
              <a:rPr lang="fr-FR" dirty="0"/>
              <a:t>6</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48F63A3B-78C7-47BE-AE5E-E10140E04643}" type="slidenum">
              <a:rPr lang="en-US" smtClean="0"/>
              <a:pPr/>
              <a:t>‹#›</a:t>
            </a:fld>
            <a:endParaRPr lang="en-US" dirty="0"/>
          </a:p>
        </p:txBody>
      </p:sp>
      <p:sp>
        <p:nvSpPr>
          <p:cNvPr id="13" name="Espace réservé du texte 12">
            <a:extLst>
              <a:ext uri="{FF2B5EF4-FFF2-40B4-BE49-F238E27FC236}">
                <a16:creationId xmlns:a16="http://schemas.microsoft.com/office/drawing/2014/main" id="{4958C054-839F-4DE0-821D-EA7EB605C25A}"/>
              </a:ext>
            </a:extLst>
          </p:cNvPr>
          <p:cNvSpPr>
            <a:spLocks noGrp="1"/>
          </p:cNvSpPr>
          <p:nvPr>
            <p:ph type="body" sz="quarter" idx="66" hasCustomPrompt="1"/>
          </p:nvPr>
        </p:nvSpPr>
        <p:spPr>
          <a:xfrm>
            <a:off x="446062" y="442913"/>
            <a:ext cx="4792695" cy="4994059"/>
          </a:xfrm>
          <a:prstGeom prst="round2SameRect">
            <a:avLst>
              <a:gd name="adj1" fmla="val 0"/>
              <a:gd name="adj2" fmla="val 9797"/>
            </a:avLst>
          </a:prstGeom>
          <a:solidFill>
            <a:schemeClr val="bg1"/>
          </a:solidFill>
        </p:spPr>
        <p:txBody>
          <a:bodyPr wrap="square" lIns="324000" tIns="468000">
            <a:noAutofit/>
          </a:bodyPr>
          <a:lstStyle>
            <a:lvl1pPr>
              <a:defRPr sz="3000" b="1"/>
            </a:lvl1pPr>
            <a:lvl2pPr marL="0" indent="0">
              <a:buNone/>
              <a:defRPr sz="12200">
                <a:solidFill>
                  <a:schemeClr val="tx2"/>
                </a:solidFill>
              </a:defRPr>
            </a:lvl2pPr>
            <a:lvl3pPr marL="252000" indent="-252000">
              <a:buSzPct val="100000"/>
              <a:buFont typeface="+mj-lt"/>
              <a:buAutoNum type="alphaUcPeriod"/>
              <a:defRPr sz="1700"/>
            </a:lvl3pPr>
          </a:lstStyle>
          <a:p>
            <a:pPr lvl="0"/>
            <a:r>
              <a:rPr lang="fr-FR" dirty="0"/>
              <a:t>Lorem ipsum </a:t>
            </a:r>
            <a:r>
              <a:rPr lang="fr-FR" dirty="0" err="1"/>
              <a:t>dolor</a:t>
            </a:r>
            <a:br>
              <a:rPr lang="fr-FR" dirty="0"/>
            </a:br>
            <a:r>
              <a:rPr lang="fr-FR" dirty="0" err="1"/>
              <a:t>sit</a:t>
            </a:r>
            <a:r>
              <a:rPr lang="fr-FR" dirty="0"/>
              <a:t> </a:t>
            </a:r>
            <a:r>
              <a:rPr lang="fr-FR" dirty="0" err="1"/>
              <a:t>amet</a:t>
            </a:r>
            <a:endParaRPr lang="fr-FR" dirty="0"/>
          </a:p>
          <a:p>
            <a:pPr lvl="1"/>
            <a:r>
              <a:rPr lang="fr-FR" dirty="0"/>
              <a:t>00</a:t>
            </a:r>
          </a:p>
          <a:p>
            <a:pPr lvl="2"/>
            <a:r>
              <a:rPr lang="fr-FR" dirty="0"/>
              <a:t>Texte A</a:t>
            </a:r>
          </a:p>
          <a:p>
            <a:pPr lvl="2"/>
            <a:endParaRPr lang="fr-FR" dirty="0"/>
          </a:p>
        </p:txBody>
      </p:sp>
      <p:sp>
        <p:nvSpPr>
          <p:cNvPr id="9" name="Espace réservé du texte 8">
            <a:extLst>
              <a:ext uri="{FF2B5EF4-FFF2-40B4-BE49-F238E27FC236}">
                <a16:creationId xmlns:a16="http://schemas.microsoft.com/office/drawing/2014/main" id="{7E363F8D-EEA3-433B-A76A-F8A04A2C93FF}"/>
              </a:ext>
            </a:extLst>
          </p:cNvPr>
          <p:cNvSpPr>
            <a:spLocks noGrp="1"/>
          </p:cNvSpPr>
          <p:nvPr>
            <p:ph type="body" sz="quarter" idx="60"/>
          </p:nvPr>
        </p:nvSpPr>
        <p:spPr>
          <a:xfrm rot="5400000">
            <a:off x="2620953" y="-2174890"/>
            <a:ext cx="442913" cy="4792694"/>
          </a:xfrm>
          <a:custGeom>
            <a:avLst/>
            <a:gdLst>
              <a:gd name="connsiteX0" fmla="*/ 0 w 2550281"/>
              <a:gd name="connsiteY0" fmla="*/ 0 h 369833"/>
              <a:gd name="connsiteX1" fmla="*/ 2550281 w 2550281"/>
              <a:gd name="connsiteY1" fmla="*/ 0 h 369833"/>
              <a:gd name="connsiteX2" fmla="*/ 2550281 w 2550281"/>
              <a:gd name="connsiteY2" fmla="*/ 369833 h 369833"/>
              <a:gd name="connsiteX3" fmla="*/ 0 w 2550281"/>
              <a:gd name="connsiteY3" fmla="*/ 369833 h 369833"/>
            </a:gdLst>
            <a:ahLst/>
            <a:cxnLst>
              <a:cxn ang="0">
                <a:pos x="connsiteX0" y="connsiteY0"/>
              </a:cxn>
              <a:cxn ang="0">
                <a:pos x="connsiteX1" y="connsiteY1"/>
              </a:cxn>
              <a:cxn ang="0">
                <a:pos x="connsiteX2" y="connsiteY2"/>
              </a:cxn>
              <a:cxn ang="0">
                <a:pos x="connsiteX3" y="connsiteY3"/>
              </a:cxn>
            </a:cxnLst>
            <a:rect l="l" t="t" r="r" b="b"/>
            <a:pathLst>
              <a:path w="2550281" h="369833">
                <a:moveTo>
                  <a:pt x="0" y="0"/>
                </a:moveTo>
                <a:lnTo>
                  <a:pt x="2550281" y="0"/>
                </a:lnTo>
                <a:lnTo>
                  <a:pt x="2550281" y="369833"/>
                </a:lnTo>
                <a:lnTo>
                  <a:pt x="0" y="369833"/>
                </a:lnTo>
                <a:close/>
              </a:path>
            </a:pathLst>
          </a:custGeom>
          <a:solidFill>
            <a:srgbClr val="EE0000"/>
          </a:solidFill>
        </p:spPr>
        <p:txBody>
          <a:bodyPr wrap="square">
            <a:noAutofit/>
          </a:bodyPr>
          <a:lstStyle>
            <a:lvl1pPr>
              <a:defRPr sz="100">
                <a:noFill/>
              </a:defRPr>
            </a:lvl1pPr>
          </a:lstStyle>
          <a:p>
            <a:pPr lvl="0"/>
            <a:r>
              <a:rPr lang="sv-SE"/>
              <a:t>Klicka här för att ändra format på bakgrundstexten</a:t>
            </a:r>
          </a:p>
        </p:txBody>
      </p:sp>
      <p:sp>
        <p:nvSpPr>
          <p:cNvPr id="27" name="Espace réservé du texte 26">
            <a:extLst>
              <a:ext uri="{FF2B5EF4-FFF2-40B4-BE49-F238E27FC236}">
                <a16:creationId xmlns:a16="http://schemas.microsoft.com/office/drawing/2014/main" id="{C16C3C58-3A02-483B-8729-F6F5F6328C4F}"/>
              </a:ext>
            </a:extLst>
          </p:cNvPr>
          <p:cNvSpPr>
            <a:spLocks noGrp="1" noChangeAspect="1"/>
          </p:cNvSpPr>
          <p:nvPr>
            <p:ph type="body" sz="quarter" idx="62"/>
          </p:nvPr>
        </p:nvSpPr>
        <p:spPr>
          <a:xfrm>
            <a:off x="3514666" y="4579387"/>
            <a:ext cx="1289192" cy="416165"/>
          </a:xfrm>
          <a:custGeom>
            <a:avLst/>
            <a:gdLst>
              <a:gd name="connsiteX0" fmla="*/ 444232 w 1715914"/>
              <a:gd name="connsiteY0" fmla="*/ 344613 h 553915"/>
              <a:gd name="connsiteX1" fmla="*/ 346657 w 1715914"/>
              <a:gd name="connsiteY1" fmla="*/ 426185 h 553915"/>
              <a:gd name="connsiteX2" fmla="*/ 403693 w 1715914"/>
              <a:gd name="connsiteY2" fmla="*/ 505709 h 553915"/>
              <a:gd name="connsiteX3" fmla="*/ 500782 w 1715914"/>
              <a:gd name="connsiteY3" fmla="*/ 426185 h 553915"/>
              <a:gd name="connsiteX4" fmla="*/ 444232 w 1715914"/>
              <a:gd name="connsiteY4" fmla="*/ 344613 h 553915"/>
              <a:gd name="connsiteX5" fmla="*/ 1589924 w 1715914"/>
              <a:gd name="connsiteY5" fmla="*/ 344003 h 553915"/>
              <a:gd name="connsiteX6" fmla="*/ 1490874 w 1715914"/>
              <a:gd name="connsiteY6" fmla="*/ 426890 h 553915"/>
              <a:gd name="connsiteX7" fmla="*/ 1548719 w 1715914"/>
              <a:gd name="connsiteY7" fmla="*/ 507738 h 553915"/>
              <a:gd name="connsiteX8" fmla="*/ 1647341 w 1715914"/>
              <a:gd name="connsiteY8" fmla="*/ 426890 h 553915"/>
              <a:gd name="connsiteX9" fmla="*/ 1589924 w 1715914"/>
              <a:gd name="connsiteY9" fmla="*/ 344003 h 553915"/>
              <a:gd name="connsiteX10" fmla="*/ 757422 w 1715914"/>
              <a:gd name="connsiteY10" fmla="*/ 341312 h 553915"/>
              <a:gd name="connsiteX11" fmla="*/ 659273 w 1715914"/>
              <a:gd name="connsiteY11" fmla="*/ 420602 h 553915"/>
              <a:gd name="connsiteX12" fmla="*/ 716194 w 1715914"/>
              <a:gd name="connsiteY12" fmla="*/ 501965 h 553915"/>
              <a:gd name="connsiteX13" fmla="*/ 795290 w 1715914"/>
              <a:gd name="connsiteY13" fmla="*/ 437671 h 553915"/>
              <a:gd name="connsiteX14" fmla="*/ 814311 w 1715914"/>
              <a:gd name="connsiteY14" fmla="*/ 342564 h 553915"/>
              <a:gd name="connsiteX15" fmla="*/ 757422 w 1715914"/>
              <a:gd name="connsiteY15" fmla="*/ 341312 h 553915"/>
              <a:gd name="connsiteX16" fmla="*/ 1051061 w 1715914"/>
              <a:gd name="connsiteY16" fmla="*/ 340279 h 553915"/>
              <a:gd name="connsiteX17" fmla="*/ 954744 w 1715914"/>
              <a:gd name="connsiteY17" fmla="*/ 405430 h 553915"/>
              <a:gd name="connsiteX18" fmla="*/ 1092066 w 1715914"/>
              <a:gd name="connsiteY18" fmla="*/ 368311 h 553915"/>
              <a:gd name="connsiteX19" fmla="*/ 1051061 w 1715914"/>
              <a:gd name="connsiteY19" fmla="*/ 340279 h 553915"/>
              <a:gd name="connsiteX20" fmla="*/ 185662 w 1715914"/>
              <a:gd name="connsiteY20" fmla="*/ 307089 h 553915"/>
              <a:gd name="connsiteX21" fmla="*/ 283778 w 1715914"/>
              <a:gd name="connsiteY21" fmla="*/ 313514 h 553915"/>
              <a:gd name="connsiteX22" fmla="*/ 271843 w 1715914"/>
              <a:gd name="connsiteY22" fmla="*/ 346604 h 553915"/>
              <a:gd name="connsiteX23" fmla="*/ 112690 w 1715914"/>
              <a:gd name="connsiteY23" fmla="*/ 374760 h 553915"/>
              <a:gd name="connsiteX24" fmla="*/ 249897 w 1715914"/>
              <a:gd name="connsiteY24" fmla="*/ 459914 h 553915"/>
              <a:gd name="connsiteX25" fmla="*/ 0 w 1715914"/>
              <a:gd name="connsiteY25" fmla="*/ 535094 h 553915"/>
              <a:gd name="connsiteX26" fmla="*/ 8839 w 1715914"/>
              <a:gd name="connsiteY26" fmla="*/ 500385 h 553915"/>
              <a:gd name="connsiteX27" fmla="*/ 183670 w 1715914"/>
              <a:gd name="connsiteY27" fmla="*/ 468448 h 553915"/>
              <a:gd name="connsiteX28" fmla="*/ 46720 w 1715914"/>
              <a:gd name="connsiteY28" fmla="*/ 383628 h 553915"/>
              <a:gd name="connsiteX29" fmla="*/ 185662 w 1715914"/>
              <a:gd name="connsiteY29" fmla="*/ 307089 h 553915"/>
              <a:gd name="connsiteX30" fmla="*/ 1161280 w 1715914"/>
              <a:gd name="connsiteY30" fmla="*/ 306891 h 553915"/>
              <a:gd name="connsiteX31" fmla="*/ 1215144 w 1715914"/>
              <a:gd name="connsiteY31" fmla="*/ 306891 h 553915"/>
              <a:gd name="connsiteX32" fmla="*/ 1426980 w 1715914"/>
              <a:gd name="connsiteY32" fmla="*/ 546607 h 553915"/>
              <a:gd name="connsiteX33" fmla="*/ 1353571 w 1715914"/>
              <a:gd name="connsiteY33" fmla="*/ 546607 h 553915"/>
              <a:gd name="connsiteX34" fmla="*/ 1161280 w 1715914"/>
              <a:gd name="connsiteY34" fmla="*/ 306891 h 553915"/>
              <a:gd name="connsiteX35" fmla="*/ 451690 w 1715914"/>
              <a:gd name="connsiteY35" fmla="*/ 304551 h 553915"/>
              <a:gd name="connsiteX36" fmla="*/ 564847 w 1715914"/>
              <a:gd name="connsiteY36" fmla="*/ 426185 h 553915"/>
              <a:gd name="connsiteX37" fmla="*/ 395826 w 1715914"/>
              <a:gd name="connsiteY37" fmla="*/ 547829 h 553915"/>
              <a:gd name="connsiteX38" fmla="*/ 282735 w 1715914"/>
              <a:gd name="connsiteY38" fmla="*/ 426185 h 553915"/>
              <a:gd name="connsiteX39" fmla="*/ 451690 w 1715914"/>
              <a:gd name="connsiteY39" fmla="*/ 304551 h 553915"/>
              <a:gd name="connsiteX40" fmla="*/ 1056804 w 1715914"/>
              <a:gd name="connsiteY40" fmla="*/ 304236 h 553915"/>
              <a:gd name="connsiteX41" fmla="*/ 1149092 w 1715914"/>
              <a:gd name="connsiteY41" fmla="*/ 365682 h 553915"/>
              <a:gd name="connsiteX42" fmla="*/ 946533 w 1715914"/>
              <a:gd name="connsiteY42" fmla="*/ 440311 h 553915"/>
              <a:gd name="connsiteX43" fmla="*/ 946105 w 1715914"/>
              <a:gd name="connsiteY43" fmla="*/ 449483 h 553915"/>
              <a:gd name="connsiteX44" fmla="*/ 1105925 w 1715914"/>
              <a:gd name="connsiteY44" fmla="*/ 526112 h 553915"/>
              <a:gd name="connsiteX45" fmla="*/ 1011923 w 1715914"/>
              <a:gd name="connsiteY45" fmla="*/ 553915 h 553915"/>
              <a:gd name="connsiteX46" fmla="*/ 885335 w 1715914"/>
              <a:gd name="connsiteY46" fmla="*/ 455179 h 553915"/>
              <a:gd name="connsiteX47" fmla="*/ 1056804 w 1715914"/>
              <a:gd name="connsiteY47" fmla="*/ 304236 h 553915"/>
              <a:gd name="connsiteX48" fmla="*/ 1597430 w 1715914"/>
              <a:gd name="connsiteY48" fmla="*/ 303427 h 553915"/>
              <a:gd name="connsiteX49" fmla="*/ 1712445 w 1715914"/>
              <a:gd name="connsiteY49" fmla="*/ 426890 h 553915"/>
              <a:gd name="connsiteX50" fmla="*/ 1540718 w 1715914"/>
              <a:gd name="connsiteY50" fmla="*/ 550524 h 553915"/>
              <a:gd name="connsiteX51" fmla="*/ 1425742 w 1715914"/>
              <a:gd name="connsiteY51" fmla="*/ 426890 h 553915"/>
              <a:gd name="connsiteX52" fmla="*/ 1597430 w 1715914"/>
              <a:gd name="connsiteY52" fmla="*/ 303427 h 553915"/>
              <a:gd name="connsiteX53" fmla="*/ 900017 w 1715914"/>
              <a:gd name="connsiteY53" fmla="*/ 206623 h 553915"/>
              <a:gd name="connsiteX54" fmla="*/ 857507 w 1715914"/>
              <a:gd name="connsiteY54" fmla="*/ 429737 h 553915"/>
              <a:gd name="connsiteX55" fmla="*/ 711270 w 1715914"/>
              <a:gd name="connsiteY55" fmla="*/ 545122 h 553915"/>
              <a:gd name="connsiteX56" fmla="*/ 597294 w 1715914"/>
              <a:gd name="connsiteY56" fmla="*/ 416506 h 553915"/>
              <a:gd name="connsiteX57" fmla="*/ 768639 w 1715914"/>
              <a:gd name="connsiteY57" fmla="*/ 301902 h 553915"/>
              <a:gd name="connsiteX58" fmla="*/ 823789 w 1715914"/>
              <a:gd name="connsiteY58" fmla="*/ 303435 h 553915"/>
              <a:gd name="connsiteX59" fmla="*/ 842153 w 1715914"/>
              <a:gd name="connsiteY59" fmla="*/ 210309 h 553915"/>
              <a:gd name="connsiteX60" fmla="*/ 1537931 w 1715914"/>
              <a:gd name="connsiteY60" fmla="*/ 0 h 553915"/>
              <a:gd name="connsiteX61" fmla="*/ 1547571 w 1715914"/>
              <a:gd name="connsiteY61" fmla="*/ 71590 h 553915"/>
              <a:gd name="connsiteX62" fmla="*/ 1616446 w 1715914"/>
              <a:gd name="connsiteY62" fmla="*/ 47472 h 553915"/>
              <a:gd name="connsiteX63" fmla="*/ 1568326 w 1715914"/>
              <a:gd name="connsiteY63" fmla="*/ 109185 h 553915"/>
              <a:gd name="connsiteX64" fmla="*/ 1620475 w 1715914"/>
              <a:gd name="connsiteY64" fmla="*/ 149628 h 553915"/>
              <a:gd name="connsiteX65" fmla="*/ 1550838 w 1715914"/>
              <a:gd name="connsiteY65" fmla="*/ 154962 h 553915"/>
              <a:gd name="connsiteX66" fmla="*/ 1547037 w 1715914"/>
              <a:gd name="connsiteY66" fmla="*/ 229352 h 553915"/>
              <a:gd name="connsiteX67" fmla="*/ 1508299 w 1715914"/>
              <a:gd name="connsiteY67" fmla="*/ 174412 h 553915"/>
              <a:gd name="connsiteX68" fmla="*/ 1451378 w 1715914"/>
              <a:gd name="connsiteY68" fmla="*/ 226895 h 553915"/>
              <a:gd name="connsiteX69" fmla="*/ 1472685 w 1715914"/>
              <a:gd name="connsiteY69" fmla="*/ 152962 h 553915"/>
              <a:gd name="connsiteX70" fmla="*/ 1405591 w 1715914"/>
              <a:gd name="connsiteY70" fmla="*/ 143770 h 553915"/>
              <a:gd name="connsiteX71" fmla="*/ 1470951 w 1715914"/>
              <a:gd name="connsiteY71" fmla="*/ 106642 h 553915"/>
              <a:gd name="connsiteX72" fmla="*/ 1444129 w 1715914"/>
              <a:gd name="connsiteY72" fmla="*/ 42910 h 553915"/>
              <a:gd name="connsiteX73" fmla="*/ 1504213 w 1715914"/>
              <a:gd name="connsiteY73" fmla="*/ 70370 h 553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715914" h="553915">
                <a:moveTo>
                  <a:pt x="444232" y="344613"/>
                </a:moveTo>
                <a:cubicBezTo>
                  <a:pt x="398169" y="344613"/>
                  <a:pt x="358983" y="377360"/>
                  <a:pt x="346657" y="426185"/>
                </a:cubicBezTo>
                <a:cubicBezTo>
                  <a:pt x="333761" y="477725"/>
                  <a:pt x="355487" y="505709"/>
                  <a:pt x="403693" y="505709"/>
                </a:cubicBezTo>
                <a:cubicBezTo>
                  <a:pt x="449832" y="505709"/>
                  <a:pt x="488532" y="475067"/>
                  <a:pt x="500782" y="426185"/>
                </a:cubicBezTo>
                <a:cubicBezTo>
                  <a:pt x="513040" y="377360"/>
                  <a:pt x="490323" y="344613"/>
                  <a:pt x="444232" y="344613"/>
                </a:cubicBezTo>
                <a:close/>
                <a:moveTo>
                  <a:pt x="1589924" y="344003"/>
                </a:moveTo>
                <a:cubicBezTo>
                  <a:pt x="1543109" y="344003"/>
                  <a:pt x="1503276" y="377350"/>
                  <a:pt x="1490874" y="426890"/>
                </a:cubicBezTo>
                <a:cubicBezTo>
                  <a:pt x="1477672" y="479268"/>
                  <a:pt x="1499723" y="507738"/>
                  <a:pt x="1548719" y="507738"/>
                </a:cubicBezTo>
                <a:cubicBezTo>
                  <a:pt x="1595601" y="507738"/>
                  <a:pt x="1634854" y="476563"/>
                  <a:pt x="1647341" y="426890"/>
                </a:cubicBezTo>
                <a:cubicBezTo>
                  <a:pt x="1659819" y="377350"/>
                  <a:pt x="1636730" y="344003"/>
                  <a:pt x="1589924" y="344003"/>
                </a:cubicBezTo>
                <a:close/>
                <a:moveTo>
                  <a:pt x="757422" y="341312"/>
                </a:moveTo>
                <a:cubicBezTo>
                  <a:pt x="706093" y="346145"/>
                  <a:pt x="671925" y="370067"/>
                  <a:pt x="659273" y="420602"/>
                </a:cubicBezTo>
                <a:cubicBezTo>
                  <a:pt x="647348" y="468199"/>
                  <a:pt x="661692" y="501965"/>
                  <a:pt x="716194" y="501965"/>
                </a:cubicBezTo>
                <a:cubicBezTo>
                  <a:pt x="763610" y="501965"/>
                  <a:pt x="786870" y="476285"/>
                  <a:pt x="795290" y="437671"/>
                </a:cubicBezTo>
                <a:lnTo>
                  <a:pt x="814311" y="342564"/>
                </a:lnTo>
                <a:cubicBezTo>
                  <a:pt x="793549" y="340212"/>
                  <a:pt x="774532" y="339701"/>
                  <a:pt x="757422" y="341312"/>
                </a:cubicBezTo>
                <a:close/>
                <a:moveTo>
                  <a:pt x="1051061" y="340279"/>
                </a:moveTo>
                <a:cubicBezTo>
                  <a:pt x="1002893" y="340279"/>
                  <a:pt x="969508" y="368825"/>
                  <a:pt x="954744" y="405430"/>
                </a:cubicBezTo>
                <a:cubicBezTo>
                  <a:pt x="996825" y="414022"/>
                  <a:pt x="1092066" y="417203"/>
                  <a:pt x="1092066" y="368311"/>
                </a:cubicBezTo>
                <a:cubicBezTo>
                  <a:pt x="1092066" y="349899"/>
                  <a:pt x="1077617" y="340279"/>
                  <a:pt x="1051061" y="340279"/>
                </a:cubicBezTo>
                <a:close/>
                <a:moveTo>
                  <a:pt x="185662" y="307089"/>
                </a:moveTo>
                <a:cubicBezTo>
                  <a:pt x="214517" y="306162"/>
                  <a:pt x="247378" y="308169"/>
                  <a:pt x="283778" y="313514"/>
                </a:cubicBezTo>
                <a:lnTo>
                  <a:pt x="271843" y="346604"/>
                </a:lnTo>
                <a:cubicBezTo>
                  <a:pt x="186918" y="338908"/>
                  <a:pt x="113899" y="345985"/>
                  <a:pt x="112690" y="374760"/>
                </a:cubicBezTo>
                <a:cubicBezTo>
                  <a:pt x="110899" y="418042"/>
                  <a:pt x="252641" y="380256"/>
                  <a:pt x="249897" y="459914"/>
                </a:cubicBezTo>
                <a:cubicBezTo>
                  <a:pt x="245916" y="576900"/>
                  <a:pt x="48834" y="550001"/>
                  <a:pt x="0" y="535094"/>
                </a:cubicBezTo>
                <a:lnTo>
                  <a:pt x="8839" y="500385"/>
                </a:lnTo>
                <a:cubicBezTo>
                  <a:pt x="92973" y="513749"/>
                  <a:pt x="181708" y="514835"/>
                  <a:pt x="183670" y="468448"/>
                </a:cubicBezTo>
                <a:cubicBezTo>
                  <a:pt x="185747" y="419166"/>
                  <a:pt x="43348" y="463466"/>
                  <a:pt x="46720" y="383628"/>
                </a:cubicBezTo>
                <a:cubicBezTo>
                  <a:pt x="48584" y="339044"/>
                  <a:pt x="99098" y="309869"/>
                  <a:pt x="185662" y="307089"/>
                </a:cubicBezTo>
                <a:close/>
                <a:moveTo>
                  <a:pt x="1161280" y="306891"/>
                </a:moveTo>
                <a:lnTo>
                  <a:pt x="1215144" y="306891"/>
                </a:lnTo>
                <a:cubicBezTo>
                  <a:pt x="1274590" y="388959"/>
                  <a:pt x="1426980" y="546607"/>
                  <a:pt x="1426980" y="546607"/>
                </a:cubicBezTo>
                <a:lnTo>
                  <a:pt x="1353571" y="546607"/>
                </a:lnTo>
                <a:cubicBezTo>
                  <a:pt x="1309099" y="504773"/>
                  <a:pt x="1223936" y="408618"/>
                  <a:pt x="1161280" y="306891"/>
                </a:cubicBezTo>
                <a:close/>
                <a:moveTo>
                  <a:pt x="451690" y="304551"/>
                </a:moveTo>
                <a:cubicBezTo>
                  <a:pt x="536100" y="304551"/>
                  <a:pt x="581496" y="353462"/>
                  <a:pt x="564847" y="426185"/>
                </a:cubicBezTo>
                <a:cubicBezTo>
                  <a:pt x="548159" y="499080"/>
                  <a:pt x="480255" y="547829"/>
                  <a:pt x="395826" y="547829"/>
                </a:cubicBezTo>
                <a:cubicBezTo>
                  <a:pt x="311405" y="547829"/>
                  <a:pt x="265943" y="499080"/>
                  <a:pt x="282735" y="426185"/>
                </a:cubicBezTo>
                <a:cubicBezTo>
                  <a:pt x="299328" y="353462"/>
                  <a:pt x="367260" y="304551"/>
                  <a:pt x="451690" y="304551"/>
                </a:cubicBezTo>
                <a:close/>
                <a:moveTo>
                  <a:pt x="1056804" y="304236"/>
                </a:moveTo>
                <a:cubicBezTo>
                  <a:pt x="1120870" y="304236"/>
                  <a:pt x="1149092" y="330259"/>
                  <a:pt x="1149092" y="365682"/>
                </a:cubicBezTo>
                <a:cubicBezTo>
                  <a:pt x="1149092" y="436034"/>
                  <a:pt x="1044317" y="460627"/>
                  <a:pt x="946533" y="440311"/>
                </a:cubicBezTo>
                <a:cubicBezTo>
                  <a:pt x="946295" y="443292"/>
                  <a:pt x="946105" y="446445"/>
                  <a:pt x="946105" y="449483"/>
                </a:cubicBezTo>
                <a:cubicBezTo>
                  <a:pt x="946105" y="526112"/>
                  <a:pt x="1034259" y="533808"/>
                  <a:pt x="1105925" y="526112"/>
                </a:cubicBezTo>
                <a:cubicBezTo>
                  <a:pt x="1105925" y="526112"/>
                  <a:pt x="1068292" y="553915"/>
                  <a:pt x="1011923" y="553915"/>
                </a:cubicBezTo>
                <a:cubicBezTo>
                  <a:pt x="930141" y="553915"/>
                  <a:pt x="885335" y="509129"/>
                  <a:pt x="885335" y="455179"/>
                </a:cubicBezTo>
                <a:cubicBezTo>
                  <a:pt x="885335" y="371635"/>
                  <a:pt x="952896" y="304236"/>
                  <a:pt x="1056804" y="304236"/>
                </a:cubicBezTo>
                <a:close/>
                <a:moveTo>
                  <a:pt x="1597430" y="303427"/>
                </a:moveTo>
                <a:cubicBezTo>
                  <a:pt x="1683184" y="303427"/>
                  <a:pt x="1729390" y="352995"/>
                  <a:pt x="1712445" y="426890"/>
                </a:cubicBezTo>
                <a:cubicBezTo>
                  <a:pt x="1695404" y="500871"/>
                  <a:pt x="1626481" y="550524"/>
                  <a:pt x="1540718" y="550524"/>
                </a:cubicBezTo>
                <a:cubicBezTo>
                  <a:pt x="1454946" y="550524"/>
                  <a:pt x="1408778" y="500871"/>
                  <a:pt x="1425742" y="426890"/>
                </a:cubicBezTo>
                <a:cubicBezTo>
                  <a:pt x="1442744" y="352995"/>
                  <a:pt x="1511705" y="303427"/>
                  <a:pt x="1597430" y="303427"/>
                </a:cubicBezTo>
                <a:close/>
                <a:moveTo>
                  <a:pt x="900017" y="206623"/>
                </a:moveTo>
                <a:lnTo>
                  <a:pt x="857507" y="429737"/>
                </a:lnTo>
                <a:cubicBezTo>
                  <a:pt x="843201" y="497250"/>
                  <a:pt x="803186" y="545122"/>
                  <a:pt x="711270" y="545122"/>
                </a:cubicBezTo>
                <a:cubicBezTo>
                  <a:pt x="621525" y="545122"/>
                  <a:pt x="580368" y="488963"/>
                  <a:pt x="597294" y="416506"/>
                </a:cubicBezTo>
                <a:cubicBezTo>
                  <a:pt x="616067" y="336115"/>
                  <a:pt x="687219" y="301902"/>
                  <a:pt x="768639" y="301902"/>
                </a:cubicBezTo>
                <a:cubicBezTo>
                  <a:pt x="794690" y="301902"/>
                  <a:pt x="801662" y="302587"/>
                  <a:pt x="823789" y="303435"/>
                </a:cubicBezTo>
                <a:lnTo>
                  <a:pt x="842153" y="210309"/>
                </a:lnTo>
                <a:close/>
                <a:moveTo>
                  <a:pt x="1537931" y="0"/>
                </a:moveTo>
                <a:lnTo>
                  <a:pt x="1547571" y="71590"/>
                </a:lnTo>
                <a:lnTo>
                  <a:pt x="1616446" y="47472"/>
                </a:lnTo>
                <a:lnTo>
                  <a:pt x="1568326" y="109185"/>
                </a:lnTo>
                <a:lnTo>
                  <a:pt x="1620475" y="149628"/>
                </a:lnTo>
                <a:lnTo>
                  <a:pt x="1550838" y="154962"/>
                </a:lnTo>
                <a:lnTo>
                  <a:pt x="1547037" y="229352"/>
                </a:lnTo>
                <a:lnTo>
                  <a:pt x="1508299" y="174412"/>
                </a:lnTo>
                <a:lnTo>
                  <a:pt x="1451378" y="226895"/>
                </a:lnTo>
                <a:lnTo>
                  <a:pt x="1472685" y="152962"/>
                </a:lnTo>
                <a:lnTo>
                  <a:pt x="1405591" y="143770"/>
                </a:lnTo>
                <a:lnTo>
                  <a:pt x="1470951" y="106642"/>
                </a:lnTo>
                <a:lnTo>
                  <a:pt x="1444129" y="42910"/>
                </a:lnTo>
                <a:lnTo>
                  <a:pt x="1504213" y="70370"/>
                </a:lnTo>
                <a:close/>
              </a:path>
            </a:pathLst>
          </a:custGeom>
          <a:solidFill>
            <a:schemeClr val="tx2"/>
          </a:solidFill>
        </p:spPr>
        <p:txBody>
          <a:bodyPr wrap="square">
            <a:noAutofit/>
          </a:bodyPr>
          <a:lstStyle>
            <a:lvl1pPr>
              <a:defRPr>
                <a:noFill/>
              </a:defRPr>
            </a:lvl1pPr>
          </a:lstStyle>
          <a:p>
            <a:pPr lvl="0"/>
            <a:r>
              <a:rPr lang="sv-SE"/>
              <a:t>Klicka här för att ändra format på bakgrundstexten</a:t>
            </a:r>
          </a:p>
        </p:txBody>
      </p:sp>
      <p:sp>
        <p:nvSpPr>
          <p:cNvPr id="28" name="Espace réservé du texte 27">
            <a:extLst>
              <a:ext uri="{FF2B5EF4-FFF2-40B4-BE49-F238E27FC236}">
                <a16:creationId xmlns:a16="http://schemas.microsoft.com/office/drawing/2014/main" id="{F1EE69F4-857D-4A73-8B71-041F161F562B}"/>
              </a:ext>
            </a:extLst>
          </p:cNvPr>
          <p:cNvSpPr>
            <a:spLocks noGrp="1" noChangeAspect="1"/>
          </p:cNvSpPr>
          <p:nvPr>
            <p:ph type="body" sz="quarter" idx="63"/>
          </p:nvPr>
        </p:nvSpPr>
        <p:spPr>
          <a:xfrm>
            <a:off x="4344433" y="4745102"/>
            <a:ext cx="258728" cy="223555"/>
          </a:xfrm>
          <a:custGeom>
            <a:avLst/>
            <a:gdLst>
              <a:gd name="connsiteX0" fmla="*/ 344367 w 344367"/>
              <a:gd name="connsiteY0" fmla="*/ 0 h 297551"/>
              <a:gd name="connsiteX1" fmla="*/ 0 w 344367"/>
              <a:gd name="connsiteY1" fmla="*/ 297551 h 297551"/>
              <a:gd name="connsiteX2" fmla="*/ 344367 w 344367"/>
              <a:gd name="connsiteY2" fmla="*/ 0 h 297551"/>
            </a:gdLst>
            <a:ahLst/>
            <a:cxnLst>
              <a:cxn ang="0">
                <a:pos x="connsiteX0" y="connsiteY0"/>
              </a:cxn>
              <a:cxn ang="0">
                <a:pos x="connsiteX1" y="connsiteY1"/>
              </a:cxn>
              <a:cxn ang="0">
                <a:pos x="connsiteX2" y="connsiteY2"/>
              </a:cxn>
            </a:cxnLst>
            <a:rect l="l" t="t" r="r" b="b"/>
            <a:pathLst>
              <a:path w="344367" h="297551">
                <a:moveTo>
                  <a:pt x="344367" y="0"/>
                </a:moveTo>
                <a:cubicBezTo>
                  <a:pt x="283064" y="192195"/>
                  <a:pt x="135217" y="295599"/>
                  <a:pt x="0" y="297551"/>
                </a:cubicBezTo>
                <a:cubicBezTo>
                  <a:pt x="138627" y="220656"/>
                  <a:pt x="259032" y="102298"/>
                  <a:pt x="344367" y="0"/>
                </a:cubicBezTo>
                <a:close/>
              </a:path>
            </a:pathLst>
          </a:custGeom>
          <a:solidFill>
            <a:srgbClr val="EE0000"/>
          </a:solidFill>
        </p:spPr>
        <p:txBody>
          <a:bodyPr wrap="square">
            <a:noAutofit/>
          </a:bodyPr>
          <a:lstStyle>
            <a:lvl1pPr>
              <a:defRPr>
                <a:noFill/>
              </a:defRPr>
            </a:lvl1pPr>
          </a:lstStyle>
          <a:p>
            <a:pPr lvl="0"/>
            <a:r>
              <a:rPr lang="sv-SE"/>
              <a:t>Klicka här för att ändra format på bakgrundstexten</a:t>
            </a:r>
          </a:p>
        </p:txBody>
      </p:sp>
    </p:spTree>
    <p:extLst>
      <p:ext uri="{BB962C8B-B14F-4D97-AF65-F5344CB8AC3E}">
        <p14:creationId xmlns:p14="http://schemas.microsoft.com/office/powerpoint/2010/main" val="332313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57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 Text 6 column">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0" name="Espace réservé du texte 8">
            <a:extLst>
              <a:ext uri="{FF2B5EF4-FFF2-40B4-BE49-F238E27FC236}">
                <a16:creationId xmlns:a16="http://schemas.microsoft.com/office/drawing/2014/main" id="{77E842E8-27EA-44B3-9C76-92DB6EDC1A9F}"/>
              </a:ext>
            </a:extLst>
          </p:cNvPr>
          <p:cNvSpPr>
            <a:spLocks noGrp="1"/>
          </p:cNvSpPr>
          <p:nvPr>
            <p:ph type="body" sz="quarter" idx="29"/>
          </p:nvPr>
        </p:nvSpPr>
        <p:spPr>
          <a:xfrm>
            <a:off x="8176905" y="3955492"/>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fr-FR" dirty="0"/>
              <a:t>Cliquez pour modifier les styles du texte du masque</a:t>
            </a:r>
          </a:p>
          <a:p>
            <a:pPr lvl="1"/>
            <a:r>
              <a:rPr lang="fr-FR" dirty="0"/>
              <a:t>Deuxième niveau</a:t>
            </a:r>
          </a:p>
        </p:txBody>
      </p:sp>
      <p:sp>
        <p:nvSpPr>
          <p:cNvPr id="19" name="Espace réservé du texte 8">
            <a:extLst>
              <a:ext uri="{FF2B5EF4-FFF2-40B4-BE49-F238E27FC236}">
                <a16:creationId xmlns:a16="http://schemas.microsoft.com/office/drawing/2014/main" id="{8EFF5283-0C90-4C63-8A76-2492F32ADED3}"/>
              </a:ext>
            </a:extLst>
          </p:cNvPr>
          <p:cNvSpPr>
            <a:spLocks noGrp="1"/>
          </p:cNvSpPr>
          <p:nvPr>
            <p:ph type="body" sz="quarter" idx="28"/>
          </p:nvPr>
        </p:nvSpPr>
        <p:spPr>
          <a:xfrm>
            <a:off x="4328163" y="3955492"/>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fr-FR" dirty="0"/>
              <a:t>Cliquez pour modifier les styles du texte du masque</a:t>
            </a:r>
          </a:p>
          <a:p>
            <a:pPr lvl="1"/>
            <a:r>
              <a:rPr lang="fr-FR" dirty="0"/>
              <a:t>Deuxième niveau</a:t>
            </a:r>
          </a:p>
        </p:txBody>
      </p:sp>
      <p:sp>
        <p:nvSpPr>
          <p:cNvPr id="18" name="Espace réservé du texte 8">
            <a:extLst>
              <a:ext uri="{FF2B5EF4-FFF2-40B4-BE49-F238E27FC236}">
                <a16:creationId xmlns:a16="http://schemas.microsoft.com/office/drawing/2014/main" id="{9EF16965-8616-4BCC-8FA2-F06C275B591F}"/>
              </a:ext>
            </a:extLst>
          </p:cNvPr>
          <p:cNvSpPr>
            <a:spLocks noGrp="1"/>
          </p:cNvSpPr>
          <p:nvPr>
            <p:ph type="body" sz="quarter" idx="27"/>
          </p:nvPr>
        </p:nvSpPr>
        <p:spPr>
          <a:xfrm>
            <a:off x="439432" y="3955492"/>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fr-FR" dirty="0"/>
              <a:t>Cliquez pour modifier les styles du texte du masque</a:t>
            </a:r>
          </a:p>
          <a:p>
            <a:pPr lvl="1"/>
            <a:r>
              <a:rPr lang="fr-FR" dirty="0"/>
              <a:t>Deuxième niveau</a:t>
            </a:r>
          </a:p>
        </p:txBody>
      </p:sp>
      <p:sp>
        <p:nvSpPr>
          <p:cNvPr id="17" name="Espace réservé du texte 8">
            <a:extLst>
              <a:ext uri="{FF2B5EF4-FFF2-40B4-BE49-F238E27FC236}">
                <a16:creationId xmlns:a16="http://schemas.microsoft.com/office/drawing/2014/main" id="{632C5D7A-5397-489F-85DC-D510FC2FB9CD}"/>
              </a:ext>
            </a:extLst>
          </p:cNvPr>
          <p:cNvSpPr>
            <a:spLocks noGrp="1"/>
          </p:cNvSpPr>
          <p:nvPr>
            <p:ph type="body" sz="quarter" idx="26"/>
          </p:nvPr>
        </p:nvSpPr>
        <p:spPr>
          <a:xfrm>
            <a:off x="8176905" y="1862698"/>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fr-FR" dirty="0"/>
              <a:t>Cliquez pour modifier les styles du texte du masque</a:t>
            </a:r>
          </a:p>
          <a:p>
            <a:pPr lvl="1"/>
            <a:r>
              <a:rPr lang="fr-FR" dirty="0"/>
              <a:t>Deuxième niveau</a:t>
            </a:r>
          </a:p>
        </p:txBody>
      </p:sp>
      <p:sp>
        <p:nvSpPr>
          <p:cNvPr id="16" name="Espace réservé du texte 8">
            <a:extLst>
              <a:ext uri="{FF2B5EF4-FFF2-40B4-BE49-F238E27FC236}">
                <a16:creationId xmlns:a16="http://schemas.microsoft.com/office/drawing/2014/main" id="{C8B2FA79-3DD0-4FA8-90A0-E12843042023}"/>
              </a:ext>
            </a:extLst>
          </p:cNvPr>
          <p:cNvSpPr>
            <a:spLocks noGrp="1"/>
          </p:cNvSpPr>
          <p:nvPr>
            <p:ph type="body" sz="quarter" idx="25"/>
          </p:nvPr>
        </p:nvSpPr>
        <p:spPr>
          <a:xfrm>
            <a:off x="4328163" y="1862698"/>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fr-FR" dirty="0"/>
              <a:t>Cliquez pour modifier les styles du texte du masque</a:t>
            </a:r>
          </a:p>
          <a:p>
            <a:pPr lvl="1"/>
            <a:r>
              <a:rPr lang="fr-FR" dirty="0"/>
              <a:t>Deuxième niveau</a:t>
            </a:r>
          </a:p>
        </p:txBody>
      </p:sp>
      <p:sp>
        <p:nvSpPr>
          <p:cNvPr id="9" name="Espace réservé du texte 8">
            <a:extLst>
              <a:ext uri="{FF2B5EF4-FFF2-40B4-BE49-F238E27FC236}">
                <a16:creationId xmlns:a16="http://schemas.microsoft.com/office/drawing/2014/main" id="{3035372B-E408-420D-8FFE-5FB47D86DDD2}"/>
              </a:ext>
            </a:extLst>
          </p:cNvPr>
          <p:cNvSpPr>
            <a:spLocks noGrp="1"/>
          </p:cNvSpPr>
          <p:nvPr>
            <p:ph type="body" sz="quarter" idx="19"/>
          </p:nvPr>
        </p:nvSpPr>
        <p:spPr>
          <a:xfrm>
            <a:off x="439432" y="1862698"/>
            <a:ext cx="3535669" cy="677108"/>
          </a:xfrm>
          <a:noFill/>
        </p:spPr>
        <p:txBody>
          <a:bodyPr anchor="t"/>
          <a:lstStyle>
            <a:lvl1pPr marL="288000">
              <a:defRPr sz="1400">
                <a:solidFill>
                  <a:srgbClr val="2A295C"/>
                </a:solidFill>
              </a:defRPr>
            </a:lvl1pPr>
            <a:lvl2pPr>
              <a:buClr>
                <a:srgbClr val="EE0000"/>
              </a:buClr>
              <a:defRPr lang="fr-FR" sz="1600" b="1" kern="1200" dirty="0">
                <a:solidFill>
                  <a:schemeClr val="tx2"/>
                </a:solidFill>
                <a:latin typeface="+mn-lt"/>
                <a:ea typeface="+mn-ea"/>
                <a:cs typeface="+mn-cs"/>
              </a:defRPr>
            </a:lvl2pPr>
            <a:lvl5pPr>
              <a:defRPr sz="1600"/>
            </a:lvl5pPr>
          </a:lstStyle>
          <a:p>
            <a:pPr lvl="0"/>
            <a:r>
              <a:rPr lang="fr-FR" dirty="0"/>
              <a:t>Cliquez pour modifier les styles du texte du masque</a:t>
            </a:r>
          </a:p>
          <a:p>
            <a:pPr lvl="1"/>
            <a:r>
              <a:rPr lang="fr-FR" dirty="0"/>
              <a:t>Deuxième niveau</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88501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 Timelin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0" name="Espace réservé du texte 8">
            <a:extLst>
              <a:ext uri="{FF2B5EF4-FFF2-40B4-BE49-F238E27FC236}">
                <a16:creationId xmlns:a16="http://schemas.microsoft.com/office/drawing/2014/main" id="{907D664B-7697-4738-B049-760E0362D547}"/>
              </a:ext>
            </a:extLst>
          </p:cNvPr>
          <p:cNvSpPr>
            <a:spLocks noGrp="1"/>
          </p:cNvSpPr>
          <p:nvPr>
            <p:ph type="body" sz="quarter" idx="30" hasCustomPrompt="1"/>
          </p:nvPr>
        </p:nvSpPr>
        <p:spPr>
          <a:xfrm>
            <a:off x="9406689" y="3658907"/>
            <a:ext cx="1799588" cy="507831"/>
          </a:xfrm>
        </p:spPr>
        <p:txBody>
          <a:bodyPr anchor="t">
            <a:spAutoFit/>
          </a:bodyPr>
          <a:lstStyle>
            <a:lvl1pPr algn="l">
              <a:defRPr sz="1400" b="1">
                <a:solidFill>
                  <a:srgbClr val="2A295C"/>
                </a:solidFill>
              </a:defRPr>
            </a:lvl1pPr>
            <a:lvl2pPr marL="0" indent="0">
              <a:spcBef>
                <a:spcPts val="600"/>
              </a:spcBef>
              <a:spcAft>
                <a:spcPts val="0"/>
              </a:spcAft>
              <a:buNone/>
              <a:defRPr sz="1400" b="0">
                <a:solidFill>
                  <a:schemeClr val="tx2"/>
                </a:solidFill>
              </a:defRPr>
            </a:lvl2pPr>
          </a:lstStyle>
          <a:p>
            <a:pPr lvl="0"/>
            <a:r>
              <a:rPr lang="fr-FR" dirty="0" err="1"/>
              <a:t>Subtitle</a:t>
            </a:r>
            <a:r>
              <a:rPr lang="fr-FR" dirty="0"/>
              <a:t> </a:t>
            </a:r>
            <a:r>
              <a:rPr lang="fr-FR" dirty="0" err="1"/>
              <a:t>lorem</a:t>
            </a:r>
            <a:r>
              <a:rPr lang="fr-FR" dirty="0"/>
              <a:t> ipsum</a:t>
            </a:r>
          </a:p>
          <a:p>
            <a:pPr lvl="1"/>
            <a:r>
              <a:rPr lang="fr-FR" dirty="0"/>
              <a:t>Niveau 2</a:t>
            </a:r>
          </a:p>
        </p:txBody>
      </p:sp>
      <p:sp>
        <p:nvSpPr>
          <p:cNvPr id="18" name="Espace réservé du texte 8">
            <a:extLst>
              <a:ext uri="{FF2B5EF4-FFF2-40B4-BE49-F238E27FC236}">
                <a16:creationId xmlns:a16="http://schemas.microsoft.com/office/drawing/2014/main" id="{10628B55-B8EE-4E71-8015-9BA5618CAA6D}"/>
              </a:ext>
            </a:extLst>
          </p:cNvPr>
          <p:cNvSpPr>
            <a:spLocks noGrp="1"/>
          </p:cNvSpPr>
          <p:nvPr>
            <p:ph type="body" sz="quarter" idx="28" hasCustomPrompt="1"/>
          </p:nvPr>
        </p:nvSpPr>
        <p:spPr>
          <a:xfrm>
            <a:off x="8905154" y="2926080"/>
            <a:ext cx="2802659" cy="586740"/>
          </a:xfrm>
          <a:prstGeom prst="chevron">
            <a:avLst/>
          </a:prstGeom>
          <a:solidFill>
            <a:schemeClr val="tx2"/>
          </a:solidFill>
        </p:spPr>
        <p:txBody>
          <a:bodyPr anchor="ctr">
            <a:noAutofit/>
          </a:bodyPr>
          <a:lstStyle>
            <a:lvl1pPr algn="ctr">
              <a:defRPr sz="1800" b="1">
                <a:solidFill>
                  <a:schemeClr val="bg1"/>
                </a:solidFill>
              </a:defRPr>
            </a:lvl1pPr>
          </a:lstStyle>
          <a:p>
            <a:pPr lvl="0"/>
            <a:r>
              <a:rPr lang="fr-FR" dirty="0"/>
              <a:t>Date n°4</a:t>
            </a:r>
          </a:p>
        </p:txBody>
      </p:sp>
      <p:sp>
        <p:nvSpPr>
          <p:cNvPr id="19" name="Espace réservé du texte 8">
            <a:extLst>
              <a:ext uri="{FF2B5EF4-FFF2-40B4-BE49-F238E27FC236}">
                <a16:creationId xmlns:a16="http://schemas.microsoft.com/office/drawing/2014/main" id="{913BD82C-0630-4AD8-A01D-E9A4806B1649}"/>
              </a:ext>
            </a:extLst>
          </p:cNvPr>
          <p:cNvSpPr>
            <a:spLocks noGrp="1"/>
          </p:cNvSpPr>
          <p:nvPr>
            <p:ph type="body" sz="quarter" idx="29" hasCustomPrompt="1"/>
          </p:nvPr>
        </p:nvSpPr>
        <p:spPr>
          <a:xfrm>
            <a:off x="9492415"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17" name="Espace réservé du texte 8">
            <a:extLst>
              <a:ext uri="{FF2B5EF4-FFF2-40B4-BE49-F238E27FC236}">
                <a16:creationId xmlns:a16="http://schemas.microsoft.com/office/drawing/2014/main" id="{E295763F-8C67-4990-B9F8-6C1BEB29BBEA}"/>
              </a:ext>
            </a:extLst>
          </p:cNvPr>
          <p:cNvSpPr>
            <a:spLocks noGrp="1"/>
          </p:cNvSpPr>
          <p:nvPr>
            <p:ph type="body" sz="quarter" idx="27" hasCustomPrompt="1"/>
          </p:nvPr>
        </p:nvSpPr>
        <p:spPr>
          <a:xfrm>
            <a:off x="6597812" y="3658907"/>
            <a:ext cx="1799588" cy="507831"/>
          </a:xfrm>
        </p:spPr>
        <p:txBody>
          <a:bodyPr anchor="t">
            <a:spAutoFit/>
          </a:bodyPr>
          <a:lstStyle>
            <a:lvl1pPr algn="l">
              <a:defRPr sz="1400" b="1">
                <a:solidFill>
                  <a:srgbClr val="2A295C"/>
                </a:solidFill>
              </a:defRPr>
            </a:lvl1pPr>
            <a:lvl2pPr marL="0" indent="0">
              <a:spcBef>
                <a:spcPts val="600"/>
              </a:spcBef>
              <a:spcAft>
                <a:spcPts val="0"/>
              </a:spcAft>
              <a:buNone/>
              <a:defRPr sz="1400" b="0">
                <a:solidFill>
                  <a:schemeClr val="tx2"/>
                </a:solidFill>
              </a:defRPr>
            </a:lvl2pPr>
          </a:lstStyle>
          <a:p>
            <a:pPr lvl="0"/>
            <a:r>
              <a:rPr lang="fr-FR" dirty="0" err="1"/>
              <a:t>Subtitle</a:t>
            </a:r>
            <a:r>
              <a:rPr lang="fr-FR" dirty="0"/>
              <a:t> </a:t>
            </a:r>
            <a:r>
              <a:rPr lang="fr-FR" dirty="0" err="1"/>
              <a:t>lorem</a:t>
            </a:r>
            <a:r>
              <a:rPr lang="fr-FR" dirty="0"/>
              <a:t> ipsum</a:t>
            </a:r>
          </a:p>
          <a:p>
            <a:pPr lvl="1"/>
            <a:r>
              <a:rPr lang="fr-FR" dirty="0"/>
              <a:t>Niveau 2</a:t>
            </a:r>
          </a:p>
        </p:txBody>
      </p:sp>
      <p:sp>
        <p:nvSpPr>
          <p:cNvPr id="15" name="Espace réservé du texte 8">
            <a:extLst>
              <a:ext uri="{FF2B5EF4-FFF2-40B4-BE49-F238E27FC236}">
                <a16:creationId xmlns:a16="http://schemas.microsoft.com/office/drawing/2014/main" id="{3C85046A-F0E3-463A-A327-F0914544B359}"/>
              </a:ext>
            </a:extLst>
          </p:cNvPr>
          <p:cNvSpPr>
            <a:spLocks noGrp="1"/>
          </p:cNvSpPr>
          <p:nvPr>
            <p:ph type="body" sz="quarter" idx="25" hasCustomPrompt="1"/>
          </p:nvPr>
        </p:nvSpPr>
        <p:spPr>
          <a:xfrm>
            <a:off x="6090058" y="2926080"/>
            <a:ext cx="2815096" cy="586740"/>
          </a:xfrm>
          <a:prstGeom prst="chevron">
            <a:avLst/>
          </a:prstGeom>
          <a:solidFill>
            <a:schemeClr val="tx2"/>
          </a:solidFill>
        </p:spPr>
        <p:txBody>
          <a:bodyPr anchor="ctr">
            <a:noAutofit/>
          </a:bodyPr>
          <a:lstStyle>
            <a:lvl1pPr algn="ctr">
              <a:defRPr sz="1800" b="1">
                <a:solidFill>
                  <a:schemeClr val="bg1"/>
                </a:solidFill>
              </a:defRPr>
            </a:lvl1pPr>
          </a:lstStyle>
          <a:p>
            <a:pPr lvl="0"/>
            <a:r>
              <a:rPr lang="fr-FR" dirty="0"/>
              <a:t>Date n°3</a:t>
            </a:r>
          </a:p>
        </p:txBody>
      </p:sp>
      <p:sp>
        <p:nvSpPr>
          <p:cNvPr id="16" name="Espace réservé du texte 8">
            <a:extLst>
              <a:ext uri="{FF2B5EF4-FFF2-40B4-BE49-F238E27FC236}">
                <a16:creationId xmlns:a16="http://schemas.microsoft.com/office/drawing/2014/main" id="{9A2755F2-3F8B-4F01-B60A-9E4A871E2785}"/>
              </a:ext>
            </a:extLst>
          </p:cNvPr>
          <p:cNvSpPr>
            <a:spLocks noGrp="1"/>
          </p:cNvSpPr>
          <p:nvPr>
            <p:ph type="body" sz="quarter" idx="26" hasCustomPrompt="1"/>
          </p:nvPr>
        </p:nvSpPr>
        <p:spPr>
          <a:xfrm>
            <a:off x="6683538"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14" name="Espace réservé du texte 8">
            <a:extLst>
              <a:ext uri="{FF2B5EF4-FFF2-40B4-BE49-F238E27FC236}">
                <a16:creationId xmlns:a16="http://schemas.microsoft.com/office/drawing/2014/main" id="{B0B072B7-919F-4A5F-8E73-32A3494B9B0B}"/>
              </a:ext>
            </a:extLst>
          </p:cNvPr>
          <p:cNvSpPr>
            <a:spLocks noGrp="1"/>
          </p:cNvSpPr>
          <p:nvPr>
            <p:ph type="body" sz="quarter" idx="24" hasCustomPrompt="1"/>
          </p:nvPr>
        </p:nvSpPr>
        <p:spPr>
          <a:xfrm>
            <a:off x="3770400" y="3658907"/>
            <a:ext cx="1799588" cy="507831"/>
          </a:xfrm>
        </p:spPr>
        <p:txBody>
          <a:bodyPr anchor="t">
            <a:spAutoFit/>
          </a:bodyPr>
          <a:lstStyle>
            <a:lvl1pPr algn="l">
              <a:defRPr sz="1400" b="1">
                <a:solidFill>
                  <a:srgbClr val="2A295C"/>
                </a:solidFill>
              </a:defRPr>
            </a:lvl1pPr>
            <a:lvl2pPr marL="0" indent="0">
              <a:spcBef>
                <a:spcPts val="600"/>
              </a:spcBef>
              <a:spcAft>
                <a:spcPts val="0"/>
              </a:spcAft>
              <a:buNone/>
              <a:defRPr sz="1400" b="0">
                <a:solidFill>
                  <a:schemeClr val="tx2"/>
                </a:solidFill>
              </a:defRPr>
            </a:lvl2pPr>
          </a:lstStyle>
          <a:p>
            <a:pPr lvl="0"/>
            <a:r>
              <a:rPr lang="fr-FR" dirty="0" err="1"/>
              <a:t>Subtitle</a:t>
            </a:r>
            <a:r>
              <a:rPr lang="fr-FR" dirty="0"/>
              <a:t> </a:t>
            </a:r>
            <a:r>
              <a:rPr lang="fr-FR" dirty="0" err="1"/>
              <a:t>lorem</a:t>
            </a:r>
            <a:r>
              <a:rPr lang="fr-FR" dirty="0"/>
              <a:t> ipsum</a:t>
            </a:r>
          </a:p>
          <a:p>
            <a:pPr lvl="1"/>
            <a:r>
              <a:rPr lang="fr-FR" dirty="0"/>
              <a:t>Niveau 2</a:t>
            </a:r>
          </a:p>
        </p:txBody>
      </p:sp>
      <p:sp>
        <p:nvSpPr>
          <p:cNvPr id="12" name="Espace réservé du texte 8">
            <a:extLst>
              <a:ext uri="{FF2B5EF4-FFF2-40B4-BE49-F238E27FC236}">
                <a16:creationId xmlns:a16="http://schemas.microsoft.com/office/drawing/2014/main" id="{AFF59E31-7EC3-4842-9145-18C5D598D3FA}"/>
              </a:ext>
            </a:extLst>
          </p:cNvPr>
          <p:cNvSpPr>
            <a:spLocks noGrp="1"/>
          </p:cNvSpPr>
          <p:nvPr>
            <p:ph type="body" sz="quarter" idx="22" hasCustomPrompt="1"/>
          </p:nvPr>
        </p:nvSpPr>
        <p:spPr>
          <a:xfrm>
            <a:off x="3266485" y="2926080"/>
            <a:ext cx="2807418" cy="586740"/>
          </a:xfrm>
          <a:prstGeom prst="chevron">
            <a:avLst/>
          </a:prstGeom>
          <a:solidFill>
            <a:schemeClr val="tx2"/>
          </a:solidFill>
        </p:spPr>
        <p:txBody>
          <a:bodyPr anchor="ctr">
            <a:noAutofit/>
          </a:bodyPr>
          <a:lstStyle>
            <a:lvl1pPr algn="ctr">
              <a:defRPr sz="1800" b="1">
                <a:solidFill>
                  <a:schemeClr val="bg1"/>
                </a:solidFill>
              </a:defRPr>
            </a:lvl1pPr>
          </a:lstStyle>
          <a:p>
            <a:pPr lvl="0"/>
            <a:r>
              <a:rPr lang="fr-FR" dirty="0"/>
              <a:t>Date n°2</a:t>
            </a:r>
          </a:p>
        </p:txBody>
      </p:sp>
      <p:sp>
        <p:nvSpPr>
          <p:cNvPr id="13" name="Espace réservé du texte 8">
            <a:extLst>
              <a:ext uri="{FF2B5EF4-FFF2-40B4-BE49-F238E27FC236}">
                <a16:creationId xmlns:a16="http://schemas.microsoft.com/office/drawing/2014/main" id="{E98825BD-BD06-4FF8-887D-04AD09F6BFB0}"/>
              </a:ext>
            </a:extLst>
          </p:cNvPr>
          <p:cNvSpPr>
            <a:spLocks noGrp="1"/>
          </p:cNvSpPr>
          <p:nvPr>
            <p:ph type="body" sz="quarter" idx="23" hasCustomPrompt="1"/>
          </p:nvPr>
        </p:nvSpPr>
        <p:spPr>
          <a:xfrm>
            <a:off x="3856126"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11" name="Espace réservé du texte 8">
            <a:extLst>
              <a:ext uri="{FF2B5EF4-FFF2-40B4-BE49-F238E27FC236}">
                <a16:creationId xmlns:a16="http://schemas.microsoft.com/office/drawing/2014/main" id="{E70D6935-7D5D-4F8A-B1A0-C2DE8D9BC0D3}"/>
              </a:ext>
            </a:extLst>
          </p:cNvPr>
          <p:cNvSpPr>
            <a:spLocks noGrp="1"/>
          </p:cNvSpPr>
          <p:nvPr>
            <p:ph type="body" sz="quarter" idx="21" hasCustomPrompt="1"/>
          </p:nvPr>
        </p:nvSpPr>
        <p:spPr>
          <a:xfrm>
            <a:off x="946827" y="3658907"/>
            <a:ext cx="1799588" cy="507831"/>
          </a:xfrm>
        </p:spPr>
        <p:txBody>
          <a:bodyPr anchor="t">
            <a:spAutoFit/>
          </a:bodyPr>
          <a:lstStyle>
            <a:lvl1pPr algn="l">
              <a:defRPr sz="1400" b="1">
                <a:solidFill>
                  <a:srgbClr val="2A295C"/>
                </a:solidFill>
              </a:defRPr>
            </a:lvl1pPr>
            <a:lvl2pPr marL="0" indent="0">
              <a:spcBef>
                <a:spcPts val="600"/>
              </a:spcBef>
              <a:spcAft>
                <a:spcPts val="0"/>
              </a:spcAft>
              <a:buNone/>
              <a:defRPr sz="1400" b="0">
                <a:solidFill>
                  <a:schemeClr val="tx2"/>
                </a:solidFill>
              </a:defRPr>
            </a:lvl2pPr>
          </a:lstStyle>
          <a:p>
            <a:pPr lvl="0"/>
            <a:r>
              <a:rPr lang="fr-FR" dirty="0" err="1"/>
              <a:t>Subtitle</a:t>
            </a:r>
            <a:r>
              <a:rPr lang="fr-FR" dirty="0"/>
              <a:t> </a:t>
            </a:r>
            <a:r>
              <a:rPr lang="fr-FR" dirty="0" err="1"/>
              <a:t>lorem</a:t>
            </a:r>
            <a:r>
              <a:rPr lang="fr-FR" dirty="0"/>
              <a:t> ipsum</a:t>
            </a:r>
          </a:p>
          <a:p>
            <a:pPr lvl="1"/>
            <a:r>
              <a:rPr lang="fr-FR" dirty="0"/>
              <a:t>Niveau 2</a:t>
            </a:r>
          </a:p>
        </p:txBody>
      </p:sp>
      <p:sp>
        <p:nvSpPr>
          <p:cNvPr id="9" name="Espace réservé du texte 8">
            <a:extLst>
              <a:ext uri="{FF2B5EF4-FFF2-40B4-BE49-F238E27FC236}">
                <a16:creationId xmlns:a16="http://schemas.microsoft.com/office/drawing/2014/main" id="{3C1D3E4B-0D64-40F0-AC79-888818F0218E}"/>
              </a:ext>
            </a:extLst>
          </p:cNvPr>
          <p:cNvSpPr>
            <a:spLocks noGrp="1"/>
          </p:cNvSpPr>
          <p:nvPr>
            <p:ph type="body" sz="quarter" idx="19" hasCustomPrompt="1"/>
          </p:nvPr>
        </p:nvSpPr>
        <p:spPr>
          <a:xfrm>
            <a:off x="442912" y="2926080"/>
            <a:ext cx="2807419" cy="586740"/>
          </a:xfrm>
          <a:prstGeom prst="homePlate">
            <a:avLst/>
          </a:prstGeom>
          <a:solidFill>
            <a:schemeClr val="tx2"/>
          </a:solidFill>
        </p:spPr>
        <p:txBody>
          <a:bodyPr anchor="ctr">
            <a:noAutofit/>
          </a:bodyPr>
          <a:lstStyle>
            <a:lvl1pPr algn="ctr">
              <a:defRPr sz="1800" b="1">
                <a:solidFill>
                  <a:schemeClr val="bg1"/>
                </a:solidFill>
              </a:defRPr>
            </a:lvl1pPr>
          </a:lstStyle>
          <a:p>
            <a:pPr lvl="0"/>
            <a:r>
              <a:rPr lang="fr-FR" dirty="0"/>
              <a:t>Date n°1</a:t>
            </a:r>
          </a:p>
        </p:txBody>
      </p:sp>
      <p:sp>
        <p:nvSpPr>
          <p:cNvPr id="10" name="Espace réservé du texte 8">
            <a:extLst>
              <a:ext uri="{FF2B5EF4-FFF2-40B4-BE49-F238E27FC236}">
                <a16:creationId xmlns:a16="http://schemas.microsoft.com/office/drawing/2014/main" id="{2EEF24B0-86DB-4133-A52A-91860B0B6B92}"/>
              </a:ext>
            </a:extLst>
          </p:cNvPr>
          <p:cNvSpPr>
            <a:spLocks noGrp="1"/>
          </p:cNvSpPr>
          <p:nvPr>
            <p:ph type="body" sz="quarter" idx="20" hasCustomPrompt="1"/>
          </p:nvPr>
        </p:nvSpPr>
        <p:spPr>
          <a:xfrm>
            <a:off x="1032553"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082961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 Timeline + Visuel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22" name="Espace réservé du texte 21">
            <a:extLst>
              <a:ext uri="{FF2B5EF4-FFF2-40B4-BE49-F238E27FC236}">
                <a16:creationId xmlns:a16="http://schemas.microsoft.com/office/drawing/2014/main" id="{E4274060-1F12-487F-9CE2-BCD7086CBCE8}"/>
              </a:ext>
            </a:extLst>
          </p:cNvPr>
          <p:cNvSpPr>
            <a:spLocks noGrp="1"/>
          </p:cNvSpPr>
          <p:nvPr>
            <p:ph type="body" sz="quarter" idx="31" hasCustomPrompt="1"/>
          </p:nvPr>
        </p:nvSpPr>
        <p:spPr>
          <a:xfrm>
            <a:off x="442913" y="2985769"/>
            <a:ext cx="11306174" cy="120651"/>
          </a:xfrm>
          <a:prstGeom prst="homePlate">
            <a:avLst>
              <a:gd name="adj" fmla="val 45325"/>
            </a:avLst>
          </a:prstGeom>
          <a:solidFill>
            <a:srgbClr val="EE0000"/>
          </a:solidFill>
          <a:ln>
            <a:noFill/>
          </a:ln>
        </p:spPr>
        <p:txBody>
          <a:bodyPr>
            <a:noAutofit/>
          </a:bodyPr>
          <a:lstStyle>
            <a:lvl1pPr>
              <a:defRPr/>
            </a:lvl1pPr>
          </a:lstStyle>
          <a:p>
            <a:pPr lvl="0"/>
            <a:r>
              <a:rPr lang="fr-FR" dirty="0"/>
              <a:t> </a:t>
            </a:r>
          </a:p>
        </p:txBody>
      </p:sp>
      <p:sp>
        <p:nvSpPr>
          <p:cNvPr id="28" name="Espace réservé pour une image  6">
            <a:extLst>
              <a:ext uri="{FF2B5EF4-FFF2-40B4-BE49-F238E27FC236}">
                <a16:creationId xmlns:a16="http://schemas.microsoft.com/office/drawing/2014/main" id="{71B63FD7-F875-41F1-9D8F-4C0EF37DDA06}"/>
              </a:ext>
            </a:extLst>
          </p:cNvPr>
          <p:cNvSpPr>
            <a:spLocks noGrp="1"/>
          </p:cNvSpPr>
          <p:nvPr>
            <p:ph type="pic" sz="quarter" idx="35" hasCustomPrompt="1"/>
          </p:nvPr>
        </p:nvSpPr>
        <p:spPr>
          <a:xfrm>
            <a:off x="9868327" y="4240213"/>
            <a:ext cx="1799588" cy="1229023"/>
          </a:xfrm>
          <a:solidFill>
            <a:schemeClr val="bg1">
              <a:lumMod val="75000"/>
            </a:schemeClr>
          </a:solidFill>
        </p:spPr>
        <p:txBody>
          <a:bodyPr bIns="432000" anchor="ctr">
            <a:noAutofit/>
          </a:bodyPr>
          <a:lstStyle>
            <a:lvl1pPr algn="ctr">
              <a:defRPr sz="800"/>
            </a:lvl1pPr>
          </a:lstStyle>
          <a:p>
            <a:r>
              <a:rPr lang="fr-FR" dirty="0"/>
              <a:t> </a:t>
            </a:r>
          </a:p>
        </p:txBody>
      </p:sp>
      <p:sp>
        <p:nvSpPr>
          <p:cNvPr id="20" name="Espace réservé du texte 8">
            <a:extLst>
              <a:ext uri="{FF2B5EF4-FFF2-40B4-BE49-F238E27FC236}">
                <a16:creationId xmlns:a16="http://schemas.microsoft.com/office/drawing/2014/main" id="{907D664B-7697-4738-B049-760E0362D547}"/>
              </a:ext>
            </a:extLst>
          </p:cNvPr>
          <p:cNvSpPr>
            <a:spLocks noGrp="1"/>
          </p:cNvSpPr>
          <p:nvPr>
            <p:ph type="body" sz="quarter" idx="30" hasCustomPrompt="1"/>
          </p:nvPr>
        </p:nvSpPr>
        <p:spPr>
          <a:xfrm>
            <a:off x="9863139" y="3399827"/>
            <a:ext cx="1799588" cy="215444"/>
          </a:xfrm>
        </p:spPr>
        <p:txBody>
          <a:bodyPr anchor="t">
            <a:spAutoFit/>
          </a:bodyPr>
          <a:lstStyle>
            <a:lvl1pPr algn="l">
              <a:defRPr sz="1400" b="0">
                <a:solidFill>
                  <a:schemeClr val="tx2"/>
                </a:solidFill>
              </a:defRPr>
            </a:lvl1pPr>
            <a:lvl2pPr marL="0" indent="0">
              <a:spcBef>
                <a:spcPts val="600"/>
              </a:spcBef>
              <a:spcAft>
                <a:spcPts val="0"/>
              </a:spcAft>
              <a:buNone/>
              <a:defRPr b="0">
                <a:solidFill>
                  <a:schemeClr val="tx2"/>
                </a:solidFill>
              </a:defRPr>
            </a:lvl2pPr>
          </a:lstStyle>
          <a:p>
            <a:pPr lvl="0"/>
            <a:r>
              <a:rPr lang="fr-FR" dirty="0"/>
              <a:t>Lorem ipsum</a:t>
            </a:r>
          </a:p>
        </p:txBody>
      </p:sp>
      <p:sp>
        <p:nvSpPr>
          <p:cNvPr id="19" name="Espace réservé du texte 8">
            <a:extLst>
              <a:ext uri="{FF2B5EF4-FFF2-40B4-BE49-F238E27FC236}">
                <a16:creationId xmlns:a16="http://schemas.microsoft.com/office/drawing/2014/main" id="{913BD82C-0630-4AD8-A01D-E9A4806B1649}"/>
              </a:ext>
            </a:extLst>
          </p:cNvPr>
          <p:cNvSpPr>
            <a:spLocks noGrp="1"/>
          </p:cNvSpPr>
          <p:nvPr>
            <p:ph type="body" sz="quarter" idx="29" hasCustomPrompt="1"/>
          </p:nvPr>
        </p:nvSpPr>
        <p:spPr>
          <a:xfrm>
            <a:off x="9948865"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27" name="Espace réservé pour une image  6">
            <a:extLst>
              <a:ext uri="{FF2B5EF4-FFF2-40B4-BE49-F238E27FC236}">
                <a16:creationId xmlns:a16="http://schemas.microsoft.com/office/drawing/2014/main" id="{C24B6AA0-79F3-4590-8333-C9978F312AB6}"/>
              </a:ext>
            </a:extLst>
          </p:cNvPr>
          <p:cNvSpPr>
            <a:spLocks noGrp="1"/>
          </p:cNvSpPr>
          <p:nvPr>
            <p:ph type="pic" sz="quarter" idx="34" hasCustomPrompt="1"/>
          </p:nvPr>
        </p:nvSpPr>
        <p:spPr>
          <a:xfrm>
            <a:off x="6738093" y="4240213"/>
            <a:ext cx="1799588" cy="1229023"/>
          </a:xfrm>
          <a:solidFill>
            <a:schemeClr val="bg1">
              <a:lumMod val="75000"/>
            </a:schemeClr>
          </a:solidFill>
        </p:spPr>
        <p:txBody>
          <a:bodyPr bIns="432000" anchor="ctr">
            <a:noAutofit/>
          </a:bodyPr>
          <a:lstStyle>
            <a:lvl1pPr algn="ctr">
              <a:defRPr sz="800"/>
            </a:lvl1pPr>
          </a:lstStyle>
          <a:p>
            <a:r>
              <a:rPr lang="fr-FR" dirty="0"/>
              <a:t> </a:t>
            </a:r>
          </a:p>
        </p:txBody>
      </p:sp>
      <p:sp>
        <p:nvSpPr>
          <p:cNvPr id="17" name="Espace réservé du texte 8">
            <a:extLst>
              <a:ext uri="{FF2B5EF4-FFF2-40B4-BE49-F238E27FC236}">
                <a16:creationId xmlns:a16="http://schemas.microsoft.com/office/drawing/2014/main" id="{E295763F-8C67-4990-B9F8-6C1BEB29BBEA}"/>
              </a:ext>
            </a:extLst>
          </p:cNvPr>
          <p:cNvSpPr>
            <a:spLocks noGrp="1"/>
          </p:cNvSpPr>
          <p:nvPr>
            <p:ph type="body" sz="quarter" idx="27" hasCustomPrompt="1"/>
          </p:nvPr>
        </p:nvSpPr>
        <p:spPr>
          <a:xfrm>
            <a:off x="6738093" y="3399827"/>
            <a:ext cx="1799588" cy="215444"/>
          </a:xfrm>
        </p:spPr>
        <p:txBody>
          <a:bodyPr anchor="t">
            <a:spAutoFit/>
          </a:bodyPr>
          <a:lstStyle>
            <a:lvl1pPr algn="l">
              <a:defRPr sz="1400" b="0">
                <a:solidFill>
                  <a:schemeClr val="tx2"/>
                </a:solidFill>
              </a:defRPr>
            </a:lvl1pPr>
            <a:lvl2pPr marL="0" indent="0">
              <a:spcBef>
                <a:spcPts val="600"/>
              </a:spcBef>
              <a:spcAft>
                <a:spcPts val="0"/>
              </a:spcAft>
              <a:buNone/>
              <a:defRPr b="0">
                <a:solidFill>
                  <a:schemeClr val="tx2"/>
                </a:solidFill>
              </a:defRPr>
            </a:lvl2pPr>
          </a:lstStyle>
          <a:p>
            <a:pPr lvl="0"/>
            <a:r>
              <a:rPr lang="fr-FR" dirty="0"/>
              <a:t>Lorem ipsum</a:t>
            </a:r>
          </a:p>
        </p:txBody>
      </p:sp>
      <p:sp>
        <p:nvSpPr>
          <p:cNvPr id="16" name="Espace réservé du texte 8">
            <a:extLst>
              <a:ext uri="{FF2B5EF4-FFF2-40B4-BE49-F238E27FC236}">
                <a16:creationId xmlns:a16="http://schemas.microsoft.com/office/drawing/2014/main" id="{9A2755F2-3F8B-4F01-B60A-9E4A871E2785}"/>
              </a:ext>
            </a:extLst>
          </p:cNvPr>
          <p:cNvSpPr>
            <a:spLocks noGrp="1"/>
          </p:cNvSpPr>
          <p:nvPr>
            <p:ph type="body" sz="quarter" idx="26" hasCustomPrompt="1"/>
          </p:nvPr>
        </p:nvSpPr>
        <p:spPr>
          <a:xfrm>
            <a:off x="6823819"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26" name="Espace réservé pour une image  6">
            <a:extLst>
              <a:ext uri="{FF2B5EF4-FFF2-40B4-BE49-F238E27FC236}">
                <a16:creationId xmlns:a16="http://schemas.microsoft.com/office/drawing/2014/main" id="{0F273126-DBF1-443F-A8F3-03725919BE12}"/>
              </a:ext>
            </a:extLst>
          </p:cNvPr>
          <p:cNvSpPr>
            <a:spLocks noGrp="1"/>
          </p:cNvSpPr>
          <p:nvPr>
            <p:ph type="pic" sz="quarter" idx="33" hasCustomPrompt="1"/>
          </p:nvPr>
        </p:nvSpPr>
        <p:spPr>
          <a:xfrm>
            <a:off x="3613046" y="4240213"/>
            <a:ext cx="1799588" cy="1229023"/>
          </a:xfrm>
          <a:solidFill>
            <a:schemeClr val="bg1">
              <a:lumMod val="75000"/>
            </a:schemeClr>
          </a:solidFill>
        </p:spPr>
        <p:txBody>
          <a:bodyPr bIns="432000" anchor="ctr">
            <a:noAutofit/>
          </a:bodyPr>
          <a:lstStyle>
            <a:lvl1pPr algn="ctr">
              <a:defRPr sz="800"/>
            </a:lvl1pPr>
          </a:lstStyle>
          <a:p>
            <a:r>
              <a:rPr lang="fr-FR" dirty="0"/>
              <a:t> </a:t>
            </a:r>
          </a:p>
        </p:txBody>
      </p:sp>
      <p:sp>
        <p:nvSpPr>
          <p:cNvPr id="14" name="Espace réservé du texte 8">
            <a:extLst>
              <a:ext uri="{FF2B5EF4-FFF2-40B4-BE49-F238E27FC236}">
                <a16:creationId xmlns:a16="http://schemas.microsoft.com/office/drawing/2014/main" id="{B0B072B7-919F-4A5F-8E73-32A3494B9B0B}"/>
              </a:ext>
            </a:extLst>
          </p:cNvPr>
          <p:cNvSpPr>
            <a:spLocks noGrp="1"/>
          </p:cNvSpPr>
          <p:nvPr>
            <p:ph type="body" sz="quarter" idx="24" hasCustomPrompt="1"/>
          </p:nvPr>
        </p:nvSpPr>
        <p:spPr>
          <a:xfrm>
            <a:off x="3613046" y="3399827"/>
            <a:ext cx="1799588" cy="215444"/>
          </a:xfrm>
        </p:spPr>
        <p:txBody>
          <a:bodyPr anchor="t">
            <a:spAutoFit/>
          </a:bodyPr>
          <a:lstStyle>
            <a:lvl1pPr algn="l">
              <a:defRPr sz="1400" b="0">
                <a:solidFill>
                  <a:schemeClr val="tx2"/>
                </a:solidFill>
              </a:defRPr>
            </a:lvl1pPr>
            <a:lvl2pPr marL="0" indent="0">
              <a:spcBef>
                <a:spcPts val="600"/>
              </a:spcBef>
              <a:spcAft>
                <a:spcPts val="0"/>
              </a:spcAft>
              <a:buNone/>
              <a:defRPr b="0">
                <a:solidFill>
                  <a:schemeClr val="tx2"/>
                </a:solidFill>
              </a:defRPr>
            </a:lvl2pPr>
          </a:lstStyle>
          <a:p>
            <a:pPr lvl="0"/>
            <a:r>
              <a:rPr lang="fr-FR" dirty="0"/>
              <a:t>Lorem ipsum</a:t>
            </a:r>
          </a:p>
        </p:txBody>
      </p:sp>
      <p:sp>
        <p:nvSpPr>
          <p:cNvPr id="13" name="Espace réservé du texte 8">
            <a:extLst>
              <a:ext uri="{FF2B5EF4-FFF2-40B4-BE49-F238E27FC236}">
                <a16:creationId xmlns:a16="http://schemas.microsoft.com/office/drawing/2014/main" id="{E98825BD-BD06-4FF8-887D-04AD09F6BFB0}"/>
              </a:ext>
            </a:extLst>
          </p:cNvPr>
          <p:cNvSpPr>
            <a:spLocks noGrp="1"/>
          </p:cNvSpPr>
          <p:nvPr>
            <p:ph type="body" sz="quarter" idx="23" hasCustomPrompt="1"/>
          </p:nvPr>
        </p:nvSpPr>
        <p:spPr>
          <a:xfrm>
            <a:off x="3698772"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7" name="Espace réservé pour une image  6">
            <a:extLst>
              <a:ext uri="{FF2B5EF4-FFF2-40B4-BE49-F238E27FC236}">
                <a16:creationId xmlns:a16="http://schemas.microsoft.com/office/drawing/2014/main" id="{E49FC8AB-615B-4FC8-B835-C931DAD57CE5}"/>
              </a:ext>
            </a:extLst>
          </p:cNvPr>
          <p:cNvSpPr>
            <a:spLocks noGrp="1"/>
          </p:cNvSpPr>
          <p:nvPr>
            <p:ph type="pic" sz="quarter" idx="32" hasCustomPrompt="1"/>
          </p:nvPr>
        </p:nvSpPr>
        <p:spPr>
          <a:xfrm>
            <a:off x="487999" y="4240213"/>
            <a:ext cx="1799588" cy="1229023"/>
          </a:xfrm>
          <a:solidFill>
            <a:schemeClr val="bg1">
              <a:lumMod val="75000"/>
            </a:schemeClr>
          </a:solidFill>
        </p:spPr>
        <p:txBody>
          <a:bodyPr bIns="432000" anchor="ctr">
            <a:noAutofit/>
          </a:bodyPr>
          <a:lstStyle>
            <a:lvl1pPr algn="ctr">
              <a:defRPr sz="800"/>
            </a:lvl1pPr>
          </a:lstStyle>
          <a:p>
            <a:r>
              <a:rPr lang="fr-FR" dirty="0"/>
              <a:t> </a:t>
            </a:r>
          </a:p>
        </p:txBody>
      </p:sp>
      <p:sp>
        <p:nvSpPr>
          <p:cNvPr id="11" name="Espace réservé du texte 8">
            <a:extLst>
              <a:ext uri="{FF2B5EF4-FFF2-40B4-BE49-F238E27FC236}">
                <a16:creationId xmlns:a16="http://schemas.microsoft.com/office/drawing/2014/main" id="{E70D6935-7D5D-4F8A-B1A0-C2DE8D9BC0D3}"/>
              </a:ext>
            </a:extLst>
          </p:cNvPr>
          <p:cNvSpPr>
            <a:spLocks noGrp="1"/>
          </p:cNvSpPr>
          <p:nvPr>
            <p:ph type="body" sz="quarter" idx="21" hasCustomPrompt="1"/>
          </p:nvPr>
        </p:nvSpPr>
        <p:spPr>
          <a:xfrm>
            <a:off x="487999" y="3399827"/>
            <a:ext cx="1799588" cy="215444"/>
          </a:xfrm>
        </p:spPr>
        <p:txBody>
          <a:bodyPr anchor="t">
            <a:spAutoFit/>
          </a:bodyPr>
          <a:lstStyle>
            <a:lvl1pPr algn="l">
              <a:defRPr sz="1400" b="0">
                <a:solidFill>
                  <a:schemeClr val="tx2"/>
                </a:solidFill>
              </a:defRPr>
            </a:lvl1pPr>
            <a:lvl2pPr marL="0" indent="0">
              <a:spcBef>
                <a:spcPts val="600"/>
              </a:spcBef>
              <a:spcAft>
                <a:spcPts val="0"/>
              </a:spcAft>
              <a:buNone/>
              <a:defRPr b="0">
                <a:solidFill>
                  <a:schemeClr val="tx2"/>
                </a:solidFill>
              </a:defRPr>
            </a:lvl2pPr>
          </a:lstStyle>
          <a:p>
            <a:pPr lvl="0"/>
            <a:r>
              <a:rPr lang="fr-FR" dirty="0"/>
              <a:t>Lorem ipsum</a:t>
            </a:r>
          </a:p>
        </p:txBody>
      </p:sp>
      <p:sp>
        <p:nvSpPr>
          <p:cNvPr id="10" name="Espace réservé du texte 8">
            <a:extLst>
              <a:ext uri="{FF2B5EF4-FFF2-40B4-BE49-F238E27FC236}">
                <a16:creationId xmlns:a16="http://schemas.microsoft.com/office/drawing/2014/main" id="{2EEF24B0-86DB-4133-A52A-91860B0B6B92}"/>
              </a:ext>
            </a:extLst>
          </p:cNvPr>
          <p:cNvSpPr>
            <a:spLocks noGrp="1"/>
          </p:cNvSpPr>
          <p:nvPr>
            <p:ph type="body" sz="quarter" idx="20" hasCustomPrompt="1"/>
          </p:nvPr>
        </p:nvSpPr>
        <p:spPr>
          <a:xfrm>
            <a:off x="573725" y="2194560"/>
            <a:ext cx="1628136" cy="492443"/>
          </a:xfrm>
        </p:spPr>
        <p:txBody>
          <a:bodyPr anchor="b">
            <a:spAutoFit/>
          </a:bodyPr>
          <a:lstStyle>
            <a:lvl1pPr algn="ctr">
              <a:defRPr sz="1600" b="1">
                <a:solidFill>
                  <a:srgbClr val="2A295C"/>
                </a:solidFill>
              </a:defRPr>
            </a:lvl1pPr>
          </a:lstStyle>
          <a:p>
            <a:pPr lvl="0"/>
            <a:r>
              <a:rPr lang="fr-FR" dirty="0"/>
              <a:t>Lorem ipsum </a:t>
            </a:r>
            <a:r>
              <a:rPr lang="fr-FR" dirty="0" err="1"/>
              <a:t>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50941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 Sections">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B1A16982-0955-4E60-B17F-26B37AF4499E}"/>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2" name="Espace réservé du pied de page 1">
            <a:extLst>
              <a:ext uri="{FF2B5EF4-FFF2-40B4-BE49-F238E27FC236}">
                <a16:creationId xmlns:a16="http://schemas.microsoft.com/office/drawing/2014/main" id="{0B358BDB-BF07-4C04-BA3F-88BF71C7A70F}"/>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37" name="Espace réservé du texte 8">
            <a:extLst>
              <a:ext uri="{FF2B5EF4-FFF2-40B4-BE49-F238E27FC236}">
                <a16:creationId xmlns:a16="http://schemas.microsoft.com/office/drawing/2014/main" id="{287F8DFF-A1F2-4618-A5A2-364AEEA76F47}"/>
              </a:ext>
            </a:extLst>
          </p:cNvPr>
          <p:cNvSpPr>
            <a:spLocks noGrp="1"/>
          </p:cNvSpPr>
          <p:nvPr>
            <p:ph type="body" sz="quarter" idx="32" hasCustomPrompt="1"/>
          </p:nvPr>
        </p:nvSpPr>
        <p:spPr>
          <a:xfrm>
            <a:off x="10002590"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6" name="Espace réservé du texte 8">
            <a:extLst>
              <a:ext uri="{FF2B5EF4-FFF2-40B4-BE49-F238E27FC236}">
                <a16:creationId xmlns:a16="http://schemas.microsoft.com/office/drawing/2014/main" id="{B3C49AA5-0A02-444B-BAA7-69D15A857167}"/>
              </a:ext>
            </a:extLst>
          </p:cNvPr>
          <p:cNvSpPr>
            <a:spLocks noGrp="1"/>
          </p:cNvSpPr>
          <p:nvPr>
            <p:ph type="body" sz="quarter" idx="31" hasCustomPrompt="1"/>
          </p:nvPr>
        </p:nvSpPr>
        <p:spPr>
          <a:xfrm>
            <a:off x="8991200"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5" name="Espace réservé du texte 8">
            <a:extLst>
              <a:ext uri="{FF2B5EF4-FFF2-40B4-BE49-F238E27FC236}">
                <a16:creationId xmlns:a16="http://schemas.microsoft.com/office/drawing/2014/main" id="{7F7D30A5-A4AF-488C-9EC9-A0CA69CF7013}"/>
              </a:ext>
            </a:extLst>
          </p:cNvPr>
          <p:cNvSpPr>
            <a:spLocks noGrp="1"/>
          </p:cNvSpPr>
          <p:nvPr>
            <p:ph type="body" sz="quarter" idx="30" hasCustomPrompt="1"/>
          </p:nvPr>
        </p:nvSpPr>
        <p:spPr>
          <a:xfrm>
            <a:off x="7979809"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4" name="Espace réservé du texte 8">
            <a:extLst>
              <a:ext uri="{FF2B5EF4-FFF2-40B4-BE49-F238E27FC236}">
                <a16:creationId xmlns:a16="http://schemas.microsoft.com/office/drawing/2014/main" id="{E666DFFB-216E-4DA9-B075-9D8F40308A94}"/>
              </a:ext>
            </a:extLst>
          </p:cNvPr>
          <p:cNvSpPr>
            <a:spLocks noGrp="1"/>
          </p:cNvSpPr>
          <p:nvPr>
            <p:ph type="body" sz="quarter" idx="29" hasCustomPrompt="1"/>
          </p:nvPr>
        </p:nvSpPr>
        <p:spPr>
          <a:xfrm>
            <a:off x="6683528"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3" name="Espace réservé du texte 8">
            <a:extLst>
              <a:ext uri="{FF2B5EF4-FFF2-40B4-BE49-F238E27FC236}">
                <a16:creationId xmlns:a16="http://schemas.microsoft.com/office/drawing/2014/main" id="{3A2EB497-5B25-4BA3-B39F-7AB104121238}"/>
              </a:ext>
            </a:extLst>
          </p:cNvPr>
          <p:cNvSpPr>
            <a:spLocks noGrp="1"/>
          </p:cNvSpPr>
          <p:nvPr>
            <p:ph type="body" sz="quarter" idx="28" hasCustomPrompt="1"/>
          </p:nvPr>
        </p:nvSpPr>
        <p:spPr>
          <a:xfrm>
            <a:off x="5672138"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2" name="Espace réservé du texte 8">
            <a:extLst>
              <a:ext uri="{FF2B5EF4-FFF2-40B4-BE49-F238E27FC236}">
                <a16:creationId xmlns:a16="http://schemas.microsoft.com/office/drawing/2014/main" id="{7FC3F0A9-74C0-49CE-A6A2-C69FA56C7D19}"/>
              </a:ext>
            </a:extLst>
          </p:cNvPr>
          <p:cNvSpPr>
            <a:spLocks noGrp="1"/>
          </p:cNvSpPr>
          <p:nvPr>
            <p:ph type="body" sz="quarter" idx="27" hasCustomPrompt="1"/>
          </p:nvPr>
        </p:nvSpPr>
        <p:spPr>
          <a:xfrm>
            <a:off x="4660747"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1" name="Espace réservé du texte 8">
            <a:extLst>
              <a:ext uri="{FF2B5EF4-FFF2-40B4-BE49-F238E27FC236}">
                <a16:creationId xmlns:a16="http://schemas.microsoft.com/office/drawing/2014/main" id="{9C127890-EEE2-4190-84FC-3C5E7F0A79DE}"/>
              </a:ext>
            </a:extLst>
          </p:cNvPr>
          <p:cNvSpPr>
            <a:spLocks noGrp="1"/>
          </p:cNvSpPr>
          <p:nvPr>
            <p:ph type="body" sz="quarter" idx="26" hasCustomPrompt="1"/>
          </p:nvPr>
        </p:nvSpPr>
        <p:spPr>
          <a:xfrm>
            <a:off x="3364465"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30" name="Espace réservé du texte 8">
            <a:extLst>
              <a:ext uri="{FF2B5EF4-FFF2-40B4-BE49-F238E27FC236}">
                <a16:creationId xmlns:a16="http://schemas.microsoft.com/office/drawing/2014/main" id="{0767E903-B71B-42DA-A479-12D005B44640}"/>
              </a:ext>
            </a:extLst>
          </p:cNvPr>
          <p:cNvSpPr>
            <a:spLocks noGrp="1"/>
          </p:cNvSpPr>
          <p:nvPr>
            <p:ph type="body" sz="quarter" idx="25" hasCustomPrompt="1"/>
          </p:nvPr>
        </p:nvSpPr>
        <p:spPr>
          <a:xfrm>
            <a:off x="2353075"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29" name="Espace réservé du texte 8">
            <a:extLst>
              <a:ext uri="{FF2B5EF4-FFF2-40B4-BE49-F238E27FC236}">
                <a16:creationId xmlns:a16="http://schemas.microsoft.com/office/drawing/2014/main" id="{137812CF-3B39-4CF8-8941-3C63B8EF9864}"/>
              </a:ext>
            </a:extLst>
          </p:cNvPr>
          <p:cNvSpPr>
            <a:spLocks noGrp="1"/>
          </p:cNvSpPr>
          <p:nvPr>
            <p:ph type="body" sz="quarter" idx="24" hasCustomPrompt="1"/>
          </p:nvPr>
        </p:nvSpPr>
        <p:spPr>
          <a:xfrm>
            <a:off x="1341684" y="4306660"/>
            <a:ext cx="847725" cy="487977"/>
          </a:xfrm>
          <a:solidFill>
            <a:srgbClr val="D6DEF2"/>
          </a:solidFill>
        </p:spPr>
        <p:txBody>
          <a:bodyPr anchor="ctr">
            <a:noAutofit/>
          </a:bodyPr>
          <a:lstStyle>
            <a:lvl1pPr algn="ctr">
              <a:defRPr sz="1400" b="1">
                <a:solidFill>
                  <a:schemeClr val="tx2"/>
                </a:solidFill>
              </a:defRPr>
            </a:lvl1pPr>
          </a:lstStyle>
          <a:p>
            <a:pPr lvl="0"/>
            <a:r>
              <a:rPr lang="fr-FR" dirty="0"/>
              <a:t>X.X</a:t>
            </a:r>
          </a:p>
        </p:txBody>
      </p:sp>
      <p:sp>
        <p:nvSpPr>
          <p:cNvPr id="25" name="Espace réservé du texte 8">
            <a:extLst>
              <a:ext uri="{FF2B5EF4-FFF2-40B4-BE49-F238E27FC236}">
                <a16:creationId xmlns:a16="http://schemas.microsoft.com/office/drawing/2014/main" id="{792B6F82-889B-4AF6-A746-F085DEB0873D}"/>
              </a:ext>
            </a:extLst>
          </p:cNvPr>
          <p:cNvSpPr>
            <a:spLocks noGrp="1"/>
          </p:cNvSpPr>
          <p:nvPr>
            <p:ph type="body" sz="quarter" idx="23" hasCustomPrompt="1"/>
          </p:nvPr>
        </p:nvSpPr>
        <p:spPr>
          <a:xfrm>
            <a:off x="7979809" y="3245677"/>
            <a:ext cx="2870506" cy="487977"/>
          </a:xfrm>
          <a:solidFill>
            <a:schemeClr val="tx2"/>
          </a:solidFill>
        </p:spPr>
        <p:txBody>
          <a:bodyPr anchor="ctr">
            <a:noAutofit/>
          </a:bodyPr>
          <a:lstStyle>
            <a:lvl1pPr algn="ctr">
              <a:defRPr sz="1400" b="1">
                <a:solidFill>
                  <a:schemeClr val="bg1"/>
                </a:solidFill>
              </a:defRPr>
            </a:lvl1pPr>
          </a:lstStyle>
          <a:p>
            <a:pPr lvl="0"/>
            <a:r>
              <a:rPr lang="fr-FR" dirty="0"/>
              <a:t>Lorem ipsum section</a:t>
            </a:r>
          </a:p>
        </p:txBody>
      </p:sp>
      <p:sp>
        <p:nvSpPr>
          <p:cNvPr id="24" name="Espace réservé du texte 8">
            <a:extLst>
              <a:ext uri="{FF2B5EF4-FFF2-40B4-BE49-F238E27FC236}">
                <a16:creationId xmlns:a16="http://schemas.microsoft.com/office/drawing/2014/main" id="{2D68E202-E76F-464A-B0C2-1E13376D70A6}"/>
              </a:ext>
            </a:extLst>
          </p:cNvPr>
          <p:cNvSpPr>
            <a:spLocks noGrp="1"/>
          </p:cNvSpPr>
          <p:nvPr>
            <p:ph type="body" sz="quarter" idx="22" hasCustomPrompt="1"/>
          </p:nvPr>
        </p:nvSpPr>
        <p:spPr>
          <a:xfrm>
            <a:off x="4660747" y="3245677"/>
            <a:ext cx="2870506" cy="487977"/>
          </a:xfrm>
          <a:solidFill>
            <a:schemeClr val="tx2"/>
          </a:solidFill>
        </p:spPr>
        <p:txBody>
          <a:bodyPr anchor="ctr">
            <a:noAutofit/>
          </a:bodyPr>
          <a:lstStyle>
            <a:lvl1pPr algn="ctr">
              <a:defRPr sz="1400" b="1">
                <a:solidFill>
                  <a:schemeClr val="bg1"/>
                </a:solidFill>
              </a:defRPr>
            </a:lvl1pPr>
          </a:lstStyle>
          <a:p>
            <a:pPr lvl="0"/>
            <a:r>
              <a:rPr lang="fr-FR" dirty="0"/>
              <a:t>Lorem ipsum section</a:t>
            </a:r>
          </a:p>
        </p:txBody>
      </p:sp>
      <p:sp>
        <p:nvSpPr>
          <p:cNvPr id="23" name="Espace réservé du texte 8">
            <a:extLst>
              <a:ext uri="{FF2B5EF4-FFF2-40B4-BE49-F238E27FC236}">
                <a16:creationId xmlns:a16="http://schemas.microsoft.com/office/drawing/2014/main" id="{953DA66B-137D-47B6-8DA7-27E06FF25956}"/>
              </a:ext>
            </a:extLst>
          </p:cNvPr>
          <p:cNvSpPr>
            <a:spLocks noGrp="1"/>
          </p:cNvSpPr>
          <p:nvPr>
            <p:ph type="body" sz="quarter" idx="21" hasCustomPrompt="1"/>
          </p:nvPr>
        </p:nvSpPr>
        <p:spPr>
          <a:xfrm>
            <a:off x="1341684" y="3245677"/>
            <a:ext cx="2870506" cy="487977"/>
          </a:xfrm>
          <a:solidFill>
            <a:schemeClr val="tx2"/>
          </a:solidFill>
        </p:spPr>
        <p:txBody>
          <a:bodyPr anchor="ctr">
            <a:noAutofit/>
          </a:bodyPr>
          <a:lstStyle>
            <a:lvl1pPr algn="ctr">
              <a:defRPr sz="1400" b="1">
                <a:solidFill>
                  <a:schemeClr val="bg1"/>
                </a:solidFill>
              </a:defRPr>
            </a:lvl1pPr>
          </a:lstStyle>
          <a:p>
            <a:pPr lvl="0"/>
            <a:r>
              <a:rPr lang="fr-FR" dirty="0"/>
              <a:t>Lorem ipsum section</a:t>
            </a:r>
          </a:p>
        </p:txBody>
      </p:sp>
      <p:sp>
        <p:nvSpPr>
          <p:cNvPr id="10" name="Espace réservé du texte 8">
            <a:extLst>
              <a:ext uri="{FF2B5EF4-FFF2-40B4-BE49-F238E27FC236}">
                <a16:creationId xmlns:a16="http://schemas.microsoft.com/office/drawing/2014/main" id="{2EEF24B0-86DB-4133-A52A-91860B0B6B92}"/>
              </a:ext>
            </a:extLst>
          </p:cNvPr>
          <p:cNvSpPr>
            <a:spLocks noGrp="1"/>
          </p:cNvSpPr>
          <p:nvPr>
            <p:ph type="body" sz="quarter" idx="20" hasCustomPrompt="1"/>
          </p:nvPr>
        </p:nvSpPr>
        <p:spPr>
          <a:xfrm>
            <a:off x="4660747" y="2121872"/>
            <a:ext cx="2870506" cy="487977"/>
          </a:xfrm>
          <a:solidFill>
            <a:srgbClr val="EE0000"/>
          </a:solidFill>
        </p:spPr>
        <p:txBody>
          <a:bodyPr anchor="ctr">
            <a:noAutofit/>
          </a:bodyPr>
          <a:lstStyle>
            <a:lvl1pPr algn="ctr">
              <a:defRPr sz="1400" b="1">
                <a:solidFill>
                  <a:schemeClr val="bg1"/>
                </a:solidFill>
              </a:defRPr>
            </a:lvl1pPr>
          </a:lstStyle>
          <a:p>
            <a:pPr lvl="0"/>
            <a:r>
              <a:rPr lang="fr-FR" dirty="0"/>
              <a:t>Lorem ipsum </a:t>
            </a:r>
            <a:r>
              <a:rPr lang="fr-FR" dirty="0" err="1"/>
              <a:t>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3752829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Bleu">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9B65AF-36E7-482B-ADC1-4A9F0CC50F0D}"/>
              </a:ext>
              <a:ext uri="{C183D7F6-B498-43B3-948B-1728B52AA6E4}">
                <adec:decorative xmlns:adec="http://schemas.microsoft.com/office/drawing/2017/decorative" val="1"/>
              </a:ext>
            </a:extLst>
          </p:cNvPr>
          <p:cNvSpPr/>
          <p:nvPr userDrawn="1"/>
        </p:nvSpPr>
        <p:spPr>
          <a:xfrm>
            <a:off x="12045950" y="5581650"/>
            <a:ext cx="146050" cy="69977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avec coins arrondis en haut 6">
            <a:extLst>
              <a:ext uri="{FF2B5EF4-FFF2-40B4-BE49-F238E27FC236}">
                <a16:creationId xmlns:a16="http://schemas.microsoft.com/office/drawing/2014/main" id="{38941DF2-25BF-4FD6-B3F5-AE4815C374FD}"/>
              </a:ext>
              <a:ext uri="{C183D7F6-B498-43B3-948B-1728B52AA6E4}">
                <adec:decorative xmlns:adec="http://schemas.microsoft.com/office/drawing/2017/decorative" val="1"/>
              </a:ext>
            </a:extLst>
          </p:cNvPr>
          <p:cNvSpPr/>
          <p:nvPr userDrawn="1"/>
        </p:nvSpPr>
        <p:spPr>
          <a:xfrm rot="16200000">
            <a:off x="10848342" y="5083807"/>
            <a:ext cx="699769" cy="1695452"/>
          </a:xfrm>
          <a:prstGeom prst="round2SameRect">
            <a:avLst>
              <a:gd name="adj1" fmla="val 21204"/>
              <a:gd name="adj2"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AAC22922-B217-4256-8895-4625512F93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6898" y="5675973"/>
            <a:ext cx="1295285" cy="422220"/>
          </a:xfrm>
          <a:prstGeom prst="rect">
            <a:avLst/>
          </a:prstGeom>
        </p:spPr>
      </p:pic>
    </p:spTree>
    <p:extLst>
      <p:ext uri="{BB962C8B-B14F-4D97-AF65-F5344CB8AC3E}">
        <p14:creationId xmlns:p14="http://schemas.microsoft.com/office/powerpoint/2010/main" val="170192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Thank you">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9B65AF-36E7-482B-ADC1-4A9F0CC50F0D}"/>
              </a:ext>
              <a:ext uri="{C183D7F6-B498-43B3-948B-1728B52AA6E4}">
                <adec:decorative xmlns:adec="http://schemas.microsoft.com/office/drawing/2017/decorative" val="1"/>
              </a:ext>
            </a:extLst>
          </p:cNvPr>
          <p:cNvSpPr/>
          <p:nvPr userDrawn="1"/>
        </p:nvSpPr>
        <p:spPr>
          <a:xfrm>
            <a:off x="12045950" y="5581650"/>
            <a:ext cx="146050" cy="69977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avec coins arrondis en haut 6">
            <a:extLst>
              <a:ext uri="{FF2B5EF4-FFF2-40B4-BE49-F238E27FC236}">
                <a16:creationId xmlns:a16="http://schemas.microsoft.com/office/drawing/2014/main" id="{38941DF2-25BF-4FD6-B3F5-AE4815C374FD}"/>
              </a:ext>
              <a:ext uri="{C183D7F6-B498-43B3-948B-1728B52AA6E4}">
                <adec:decorative xmlns:adec="http://schemas.microsoft.com/office/drawing/2017/decorative" val="1"/>
              </a:ext>
            </a:extLst>
          </p:cNvPr>
          <p:cNvSpPr/>
          <p:nvPr userDrawn="1"/>
        </p:nvSpPr>
        <p:spPr>
          <a:xfrm rot="16200000">
            <a:off x="10848342" y="5083807"/>
            <a:ext cx="699769" cy="1695452"/>
          </a:xfrm>
          <a:prstGeom prst="round2SameRect">
            <a:avLst>
              <a:gd name="adj1" fmla="val 21204"/>
              <a:gd name="adj2"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AAC22922-B217-4256-8895-4625512F93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6898" y="5675973"/>
            <a:ext cx="1295285" cy="422220"/>
          </a:xfrm>
          <a:prstGeom prst="rect">
            <a:avLst/>
          </a:prstGeom>
        </p:spPr>
      </p:pic>
    </p:spTree>
    <p:extLst>
      <p:ext uri="{BB962C8B-B14F-4D97-AF65-F5344CB8AC3E}">
        <p14:creationId xmlns:p14="http://schemas.microsoft.com/office/powerpoint/2010/main" val="414707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ntact">
    <p:bg>
      <p:bgPr>
        <a:solidFill>
          <a:schemeClr val="tx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D6392CD-65B5-4861-9417-19D21F62A037}"/>
              </a:ext>
              <a:ext uri="{C183D7F6-B498-43B3-948B-1728B52AA6E4}">
                <adec:decorative xmlns:adec="http://schemas.microsoft.com/office/drawing/2017/decorative" val="1"/>
              </a:ext>
            </a:extLst>
          </p:cNvPr>
          <p:cNvSpPr/>
          <p:nvPr userDrawn="1"/>
        </p:nvSpPr>
        <p:spPr>
          <a:xfrm>
            <a:off x="0" y="-1"/>
            <a:ext cx="12192000" cy="1933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FD9B65AF-36E7-482B-ADC1-4A9F0CC50F0D}"/>
              </a:ext>
              <a:ext uri="{C183D7F6-B498-43B3-948B-1728B52AA6E4}">
                <adec:decorative xmlns:adec="http://schemas.microsoft.com/office/drawing/2017/decorative" val="1"/>
              </a:ext>
            </a:extLst>
          </p:cNvPr>
          <p:cNvSpPr/>
          <p:nvPr userDrawn="1"/>
        </p:nvSpPr>
        <p:spPr>
          <a:xfrm>
            <a:off x="12045950" y="5581650"/>
            <a:ext cx="146050" cy="69977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avec coins arrondis en haut 6">
            <a:extLst>
              <a:ext uri="{FF2B5EF4-FFF2-40B4-BE49-F238E27FC236}">
                <a16:creationId xmlns:a16="http://schemas.microsoft.com/office/drawing/2014/main" id="{38941DF2-25BF-4FD6-B3F5-AE4815C374FD}"/>
              </a:ext>
              <a:ext uri="{C183D7F6-B498-43B3-948B-1728B52AA6E4}">
                <adec:decorative xmlns:adec="http://schemas.microsoft.com/office/drawing/2017/decorative" val="1"/>
              </a:ext>
            </a:extLst>
          </p:cNvPr>
          <p:cNvSpPr/>
          <p:nvPr userDrawn="1"/>
        </p:nvSpPr>
        <p:spPr>
          <a:xfrm rot="16200000">
            <a:off x="10848342" y="5083807"/>
            <a:ext cx="699769" cy="1695452"/>
          </a:xfrm>
          <a:prstGeom prst="round2SameRect">
            <a:avLst>
              <a:gd name="adj1" fmla="val 21204"/>
              <a:gd name="adj2"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AAC22922-B217-4256-8895-4625512F93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6898" y="5675973"/>
            <a:ext cx="1295285" cy="422220"/>
          </a:xfrm>
          <a:prstGeom prst="rect">
            <a:avLst/>
          </a:prstGeom>
        </p:spPr>
      </p:pic>
      <p:sp>
        <p:nvSpPr>
          <p:cNvPr id="8" name="Rectangle 7">
            <a:extLst>
              <a:ext uri="{FF2B5EF4-FFF2-40B4-BE49-F238E27FC236}">
                <a16:creationId xmlns:a16="http://schemas.microsoft.com/office/drawing/2014/main" id="{721062A9-1E48-405B-AC89-4DD15363BF25}"/>
              </a:ext>
              <a:ext uri="{C183D7F6-B498-43B3-948B-1728B52AA6E4}">
                <adec:decorative xmlns:adec="http://schemas.microsoft.com/office/drawing/2017/decorative" val="1"/>
              </a:ext>
            </a:extLst>
          </p:cNvPr>
          <p:cNvSpPr/>
          <p:nvPr userDrawn="1"/>
        </p:nvSpPr>
        <p:spPr>
          <a:xfrm>
            <a:off x="909638" y="1933575"/>
            <a:ext cx="3081337" cy="144463"/>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2C20083C-3D5C-4C50-BD1F-C067BF625EFA}"/>
              </a:ext>
              <a:ext uri="{C183D7F6-B498-43B3-948B-1728B52AA6E4}">
                <adec:decorative xmlns:adec="http://schemas.microsoft.com/office/drawing/2017/decorative" val="1"/>
              </a:ext>
            </a:extLst>
          </p:cNvPr>
          <p:cNvSpPr/>
          <p:nvPr userDrawn="1"/>
        </p:nvSpPr>
        <p:spPr>
          <a:xfrm>
            <a:off x="4300538" y="1933575"/>
            <a:ext cx="3081337" cy="144463"/>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59A0CF89-C928-42BC-A641-43D6960737DA}"/>
              </a:ext>
              <a:ext uri="{C183D7F6-B498-43B3-948B-1728B52AA6E4}">
                <adec:decorative xmlns:adec="http://schemas.microsoft.com/office/drawing/2017/decorative" val="1"/>
              </a:ext>
            </a:extLst>
          </p:cNvPr>
          <p:cNvSpPr/>
          <p:nvPr userDrawn="1"/>
        </p:nvSpPr>
        <p:spPr>
          <a:xfrm>
            <a:off x="7691438" y="1933575"/>
            <a:ext cx="3081337" cy="144463"/>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6">
            <a:extLst>
              <a:ext uri="{FF2B5EF4-FFF2-40B4-BE49-F238E27FC236}">
                <a16:creationId xmlns:a16="http://schemas.microsoft.com/office/drawing/2014/main" id="{C1954307-1534-478B-94B8-FE9E1F84DE3F}"/>
              </a:ext>
            </a:extLst>
          </p:cNvPr>
          <p:cNvSpPr>
            <a:spLocks noGrp="1"/>
          </p:cNvSpPr>
          <p:nvPr>
            <p:ph type="body" sz="quarter" idx="14" hasCustomPrompt="1"/>
          </p:nvPr>
        </p:nvSpPr>
        <p:spPr>
          <a:xfrm>
            <a:off x="7691438" y="2078038"/>
            <a:ext cx="3081337" cy="1422057"/>
          </a:xfrm>
          <a:prstGeom prst="round2SameRect">
            <a:avLst>
              <a:gd name="adj1" fmla="val 0"/>
              <a:gd name="adj2" fmla="val 7079"/>
            </a:avLst>
          </a:prstGeom>
          <a:solidFill>
            <a:srgbClr val="F3EEF9"/>
          </a:solidFill>
        </p:spPr>
        <p:txBody>
          <a:bodyPr lIns="324000" tIns="432000">
            <a:noAutofit/>
          </a:bodyPr>
          <a:lstStyle>
            <a:lvl1pPr>
              <a:spcAft>
                <a:spcPts val="600"/>
              </a:spcAft>
              <a:defRPr sz="1600" b="1">
                <a:solidFill>
                  <a:schemeClr val="tx2"/>
                </a:solidFill>
              </a:defRPr>
            </a:lvl1pPr>
            <a:lvl2pPr marL="0" indent="0">
              <a:spcAft>
                <a:spcPts val="0"/>
              </a:spcAft>
              <a:buNone/>
              <a:defRPr sz="1400" b="0">
                <a:solidFill>
                  <a:schemeClr val="tx2"/>
                </a:solidFill>
              </a:defRPr>
            </a:lvl2pPr>
            <a:lvl3pPr marL="0" indent="0">
              <a:spcAft>
                <a:spcPts val="600"/>
              </a:spcAft>
              <a:buNone/>
              <a:defRPr sz="1600" b="1"/>
            </a:lvl3pPr>
          </a:lstStyle>
          <a:p>
            <a:pPr lvl="0"/>
            <a:r>
              <a:rPr lang="fr-FR" dirty="0"/>
              <a:t>Prénom Nom</a:t>
            </a:r>
          </a:p>
          <a:p>
            <a:pPr lvl="1"/>
            <a:r>
              <a:rPr lang="fr-FR" dirty="0"/>
              <a:t>Deuxième niveau</a:t>
            </a:r>
          </a:p>
        </p:txBody>
      </p:sp>
      <p:sp>
        <p:nvSpPr>
          <p:cNvPr id="11" name="Espace réservé du texte 6">
            <a:extLst>
              <a:ext uri="{FF2B5EF4-FFF2-40B4-BE49-F238E27FC236}">
                <a16:creationId xmlns:a16="http://schemas.microsoft.com/office/drawing/2014/main" id="{C3F5D30B-684A-44B7-B222-1EACC91C74F2}"/>
              </a:ext>
            </a:extLst>
          </p:cNvPr>
          <p:cNvSpPr>
            <a:spLocks noGrp="1"/>
          </p:cNvSpPr>
          <p:nvPr>
            <p:ph type="body" sz="quarter" idx="13" hasCustomPrompt="1"/>
          </p:nvPr>
        </p:nvSpPr>
        <p:spPr>
          <a:xfrm>
            <a:off x="4300538" y="2078038"/>
            <a:ext cx="3081337" cy="1422057"/>
          </a:xfrm>
          <a:prstGeom prst="round2SameRect">
            <a:avLst>
              <a:gd name="adj1" fmla="val 0"/>
              <a:gd name="adj2" fmla="val 7079"/>
            </a:avLst>
          </a:prstGeom>
          <a:solidFill>
            <a:srgbClr val="F3EEF9"/>
          </a:solidFill>
        </p:spPr>
        <p:txBody>
          <a:bodyPr lIns="324000" tIns="432000">
            <a:noAutofit/>
          </a:bodyPr>
          <a:lstStyle>
            <a:lvl1pPr>
              <a:spcAft>
                <a:spcPts val="600"/>
              </a:spcAft>
              <a:defRPr sz="1600" b="1">
                <a:solidFill>
                  <a:schemeClr val="tx2"/>
                </a:solidFill>
              </a:defRPr>
            </a:lvl1pPr>
            <a:lvl2pPr marL="0" indent="0">
              <a:spcAft>
                <a:spcPts val="0"/>
              </a:spcAft>
              <a:buNone/>
              <a:defRPr sz="1400" b="0">
                <a:solidFill>
                  <a:schemeClr val="tx2"/>
                </a:solidFill>
              </a:defRPr>
            </a:lvl2pPr>
            <a:lvl3pPr marL="0" indent="0">
              <a:spcAft>
                <a:spcPts val="600"/>
              </a:spcAft>
              <a:buNone/>
              <a:defRPr sz="1600" b="1"/>
            </a:lvl3pPr>
          </a:lstStyle>
          <a:p>
            <a:pPr lvl="0"/>
            <a:r>
              <a:rPr lang="fr-FR" dirty="0"/>
              <a:t>Prénom Nom</a:t>
            </a:r>
          </a:p>
          <a:p>
            <a:pPr lvl="1"/>
            <a:r>
              <a:rPr lang="fr-FR" dirty="0"/>
              <a:t>Deuxième niveau</a:t>
            </a:r>
          </a:p>
        </p:txBody>
      </p:sp>
      <p:sp>
        <p:nvSpPr>
          <p:cNvPr id="10" name="Espace réservé du texte 6">
            <a:extLst>
              <a:ext uri="{FF2B5EF4-FFF2-40B4-BE49-F238E27FC236}">
                <a16:creationId xmlns:a16="http://schemas.microsoft.com/office/drawing/2014/main" id="{F4458531-4DF4-4B04-8685-64A0979C1949}"/>
              </a:ext>
            </a:extLst>
          </p:cNvPr>
          <p:cNvSpPr>
            <a:spLocks noGrp="1"/>
          </p:cNvSpPr>
          <p:nvPr>
            <p:ph type="body" sz="quarter" idx="12" hasCustomPrompt="1"/>
          </p:nvPr>
        </p:nvSpPr>
        <p:spPr>
          <a:xfrm>
            <a:off x="909638" y="2078038"/>
            <a:ext cx="3081337" cy="1422057"/>
          </a:xfrm>
          <a:prstGeom prst="round2SameRect">
            <a:avLst>
              <a:gd name="adj1" fmla="val 0"/>
              <a:gd name="adj2" fmla="val 7079"/>
            </a:avLst>
          </a:prstGeom>
          <a:solidFill>
            <a:srgbClr val="F3EEF9"/>
          </a:solidFill>
        </p:spPr>
        <p:txBody>
          <a:bodyPr lIns="324000" tIns="432000">
            <a:noAutofit/>
          </a:bodyPr>
          <a:lstStyle>
            <a:lvl1pPr>
              <a:spcAft>
                <a:spcPts val="600"/>
              </a:spcAft>
              <a:defRPr sz="1600" b="1">
                <a:solidFill>
                  <a:schemeClr val="tx2"/>
                </a:solidFill>
              </a:defRPr>
            </a:lvl1pPr>
            <a:lvl2pPr marL="0" indent="0">
              <a:spcAft>
                <a:spcPts val="0"/>
              </a:spcAft>
              <a:buNone/>
              <a:defRPr sz="1400" b="0">
                <a:solidFill>
                  <a:schemeClr val="tx2"/>
                </a:solidFill>
              </a:defRPr>
            </a:lvl2pPr>
            <a:lvl3pPr marL="0" indent="0">
              <a:spcAft>
                <a:spcPts val="600"/>
              </a:spcAft>
              <a:buNone/>
              <a:defRPr sz="1600" b="1"/>
            </a:lvl3pPr>
          </a:lstStyle>
          <a:p>
            <a:pPr lvl="0"/>
            <a:r>
              <a:rPr lang="fr-FR" dirty="0"/>
              <a:t>Prénom Nom</a:t>
            </a:r>
          </a:p>
          <a:p>
            <a:pPr lvl="1"/>
            <a:r>
              <a:rPr lang="fr-FR" dirty="0"/>
              <a:t>Deuxième niveau</a:t>
            </a:r>
          </a:p>
        </p:txBody>
      </p:sp>
    </p:spTree>
    <p:extLst>
      <p:ext uri="{BB962C8B-B14F-4D97-AF65-F5344CB8AC3E}">
        <p14:creationId xmlns:p14="http://schemas.microsoft.com/office/powerpoint/2010/main" val="2580976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Contact">
    <p:bg>
      <p:bgPr>
        <a:solidFill>
          <a:schemeClr val="tx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9B65AF-36E7-482B-ADC1-4A9F0CC50F0D}"/>
              </a:ext>
              <a:ext uri="{C183D7F6-B498-43B3-948B-1728B52AA6E4}">
                <adec:decorative xmlns:adec="http://schemas.microsoft.com/office/drawing/2017/decorative" val="1"/>
              </a:ext>
            </a:extLst>
          </p:cNvPr>
          <p:cNvSpPr/>
          <p:nvPr userDrawn="1"/>
        </p:nvSpPr>
        <p:spPr>
          <a:xfrm>
            <a:off x="12045950" y="5581650"/>
            <a:ext cx="146050" cy="69977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 avec coins arrondis en haut 6">
            <a:extLst>
              <a:ext uri="{FF2B5EF4-FFF2-40B4-BE49-F238E27FC236}">
                <a16:creationId xmlns:a16="http://schemas.microsoft.com/office/drawing/2014/main" id="{38941DF2-25BF-4FD6-B3F5-AE4815C374FD}"/>
              </a:ext>
              <a:ext uri="{C183D7F6-B498-43B3-948B-1728B52AA6E4}">
                <adec:decorative xmlns:adec="http://schemas.microsoft.com/office/drawing/2017/decorative" val="1"/>
              </a:ext>
            </a:extLst>
          </p:cNvPr>
          <p:cNvSpPr/>
          <p:nvPr userDrawn="1"/>
        </p:nvSpPr>
        <p:spPr>
          <a:xfrm rot="16200000">
            <a:off x="10848342" y="5083807"/>
            <a:ext cx="699769" cy="1695452"/>
          </a:xfrm>
          <a:prstGeom prst="round2SameRect">
            <a:avLst>
              <a:gd name="adj1" fmla="val 21204"/>
              <a:gd name="adj2"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a:extLst>
              <a:ext uri="{FF2B5EF4-FFF2-40B4-BE49-F238E27FC236}">
                <a16:creationId xmlns:a16="http://schemas.microsoft.com/office/drawing/2014/main" id="{AAC22922-B217-4256-8895-4625512F93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6898" y="5675973"/>
            <a:ext cx="1295285" cy="422220"/>
          </a:xfrm>
          <a:prstGeom prst="rect">
            <a:avLst/>
          </a:prstGeom>
        </p:spPr>
      </p:pic>
      <p:sp>
        <p:nvSpPr>
          <p:cNvPr id="10" name="Espace réservé du texte 6">
            <a:extLst>
              <a:ext uri="{FF2B5EF4-FFF2-40B4-BE49-F238E27FC236}">
                <a16:creationId xmlns:a16="http://schemas.microsoft.com/office/drawing/2014/main" id="{F4458531-4DF4-4B04-8685-64A0979C1949}"/>
              </a:ext>
            </a:extLst>
          </p:cNvPr>
          <p:cNvSpPr>
            <a:spLocks noGrp="1"/>
          </p:cNvSpPr>
          <p:nvPr>
            <p:ph type="body" sz="quarter" idx="12" hasCustomPrompt="1"/>
          </p:nvPr>
        </p:nvSpPr>
        <p:spPr>
          <a:xfrm>
            <a:off x="909637" y="4139269"/>
            <a:ext cx="4042800" cy="1422057"/>
          </a:xfrm>
          <a:prstGeom prst="rect">
            <a:avLst/>
          </a:prstGeom>
          <a:noFill/>
          <a:ln>
            <a:noFill/>
          </a:ln>
        </p:spPr>
        <p:txBody>
          <a:bodyPr lIns="36000" tIns="432000" rIns="36000" anchor="b">
            <a:noAutofit/>
          </a:bodyPr>
          <a:lstStyle>
            <a:lvl1pPr>
              <a:spcAft>
                <a:spcPts val="600"/>
              </a:spcAft>
              <a:defRPr sz="1400" b="0">
                <a:solidFill>
                  <a:schemeClr val="bg1"/>
                </a:solidFill>
              </a:defRPr>
            </a:lvl1pPr>
            <a:lvl2pPr marL="0" indent="0">
              <a:spcAft>
                <a:spcPts val="0"/>
              </a:spcAft>
              <a:buNone/>
              <a:defRPr sz="1400" b="0">
                <a:solidFill>
                  <a:schemeClr val="bg1"/>
                </a:solidFill>
              </a:defRPr>
            </a:lvl2pPr>
            <a:lvl3pPr marL="0" indent="0">
              <a:spcAft>
                <a:spcPts val="600"/>
              </a:spcAft>
              <a:buNone/>
              <a:defRPr sz="1600" b="1"/>
            </a:lvl3pPr>
          </a:lstStyle>
          <a:p>
            <a:pPr lvl="0"/>
            <a:r>
              <a:rPr lang="fr-FR" dirty="0"/>
              <a:t>Texte</a:t>
            </a:r>
          </a:p>
        </p:txBody>
      </p:sp>
    </p:spTree>
    <p:extLst>
      <p:ext uri="{BB962C8B-B14F-4D97-AF65-F5344CB8AC3E}">
        <p14:creationId xmlns:p14="http://schemas.microsoft.com/office/powerpoint/2010/main" val="200402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268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Charts">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10" name="Espace réservé du texte 6">
            <a:extLst>
              <a:ext uri="{FF2B5EF4-FFF2-40B4-BE49-F238E27FC236}">
                <a16:creationId xmlns:a16="http://schemas.microsoft.com/office/drawing/2014/main" id="{506018C7-23AA-4F16-9434-3E8994F999B4}"/>
              </a:ext>
            </a:extLst>
          </p:cNvPr>
          <p:cNvSpPr>
            <a:spLocks noGrp="1"/>
          </p:cNvSpPr>
          <p:nvPr>
            <p:ph type="body" sz="quarter" idx="12" hasCustomPrompt="1"/>
          </p:nvPr>
        </p:nvSpPr>
        <p:spPr>
          <a:xfrm>
            <a:off x="7769202" y="2057400"/>
            <a:ext cx="3957660" cy="4183380"/>
          </a:xfrm>
          <a:prstGeom prst="round2SameRect">
            <a:avLst>
              <a:gd name="adj1" fmla="val 0"/>
              <a:gd name="adj2" fmla="val 7079"/>
            </a:avLst>
          </a:prstGeom>
          <a:solidFill>
            <a:srgbClr val="F3EEF9"/>
          </a:solidFill>
        </p:spPr>
        <p:txBody>
          <a:bodyPr lIns="324000" tIns="432000">
            <a:noAutofit/>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9" name="Espace réservé du texte 8">
            <a:extLst>
              <a:ext uri="{FF2B5EF4-FFF2-40B4-BE49-F238E27FC236}">
                <a16:creationId xmlns:a16="http://schemas.microsoft.com/office/drawing/2014/main" id="{00917691-819C-42A3-84E7-BB4918045702}"/>
              </a:ext>
            </a:extLst>
          </p:cNvPr>
          <p:cNvSpPr>
            <a:spLocks noGrp="1"/>
          </p:cNvSpPr>
          <p:nvPr>
            <p:ph type="body" sz="quarter" idx="11" hasCustomPrompt="1"/>
          </p:nvPr>
        </p:nvSpPr>
        <p:spPr>
          <a:xfrm>
            <a:off x="7769202" y="1309780"/>
            <a:ext cx="3957660" cy="747620"/>
          </a:xfrm>
          <a:solidFill>
            <a:schemeClr val="accent4"/>
          </a:solidFill>
        </p:spPr>
        <p:txBody>
          <a:bodyPr lIns="324000" anchor="ctr">
            <a:noAutofit/>
          </a:bodyPr>
          <a:lstStyle>
            <a:lvl1pPr>
              <a:lnSpc>
                <a:spcPct val="100000"/>
              </a:lnSpc>
              <a:defRPr sz="1400" b="1">
                <a:solidFill>
                  <a:schemeClr val="bg1"/>
                </a:solidFill>
              </a:defRPr>
            </a:lvl1pPr>
          </a:lstStyle>
          <a:p>
            <a:pPr lvl="0"/>
            <a:r>
              <a:rPr lang="fr-FR" dirty="0" err="1"/>
              <a:t>Subtitle</a:t>
            </a:r>
            <a:r>
              <a:rPr lang="fr-FR" dirty="0"/>
              <a:t> </a:t>
            </a:r>
            <a:r>
              <a:rPr lang="fr-FR" dirty="0" err="1"/>
              <a:t>lorem</a:t>
            </a:r>
            <a:r>
              <a:rPr lang="fr-FR" dirty="0"/>
              <a:t> ipsum </a:t>
            </a:r>
            <a:r>
              <a:rPr lang="fr-FR" dirty="0" err="1"/>
              <a:t>subtitle</a:t>
            </a:r>
            <a:r>
              <a:rPr lang="fr-FR" dirty="0"/>
              <a:t> </a:t>
            </a:r>
            <a:r>
              <a:rPr lang="fr-FR" dirty="0" err="1"/>
              <a:t>lorem</a:t>
            </a:r>
            <a:endParaRPr lang="fr-FR" dirty="0"/>
          </a:p>
          <a:p>
            <a:pPr lvl="0"/>
            <a:r>
              <a:rPr lang="fr-FR" dirty="0"/>
              <a:t>ipsum </a:t>
            </a:r>
            <a:r>
              <a:rPr lang="fr-FR" dirty="0" err="1"/>
              <a:t>subtitle</a:t>
            </a:r>
            <a:r>
              <a:rPr lang="fr-FR" dirty="0"/>
              <a:t> </a:t>
            </a:r>
            <a:r>
              <a:rPr lang="fr-FR" dirty="0" err="1"/>
              <a:t>lorem</a:t>
            </a:r>
            <a:r>
              <a:rPr lang="fr-FR" dirty="0"/>
              <a:t> ipsum</a:t>
            </a:r>
          </a:p>
        </p:txBody>
      </p:sp>
      <p:sp>
        <p:nvSpPr>
          <p:cNvPr id="12" name="Espace réservé du texte 6">
            <a:extLst>
              <a:ext uri="{FF2B5EF4-FFF2-40B4-BE49-F238E27FC236}">
                <a16:creationId xmlns:a16="http://schemas.microsoft.com/office/drawing/2014/main" id="{A5E543C6-1776-417C-A381-3248B3DE5B11}"/>
              </a:ext>
            </a:extLst>
          </p:cNvPr>
          <p:cNvSpPr>
            <a:spLocks noGrp="1"/>
          </p:cNvSpPr>
          <p:nvPr>
            <p:ph type="body" sz="quarter" idx="14" hasCustomPrompt="1"/>
          </p:nvPr>
        </p:nvSpPr>
        <p:spPr>
          <a:xfrm>
            <a:off x="4154465" y="5992201"/>
            <a:ext cx="3614737"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15" name="Espace réservé du graphique 13">
            <a:extLst>
              <a:ext uri="{FF2B5EF4-FFF2-40B4-BE49-F238E27FC236}">
                <a16:creationId xmlns:a16="http://schemas.microsoft.com/office/drawing/2014/main" id="{25C1C280-CBCB-48A2-8E74-916061520FDF}"/>
              </a:ext>
            </a:extLst>
          </p:cNvPr>
          <p:cNvSpPr>
            <a:spLocks noGrp="1"/>
          </p:cNvSpPr>
          <p:nvPr>
            <p:ph type="chart" sz="quarter" idx="16"/>
          </p:nvPr>
        </p:nvSpPr>
        <p:spPr>
          <a:xfrm>
            <a:off x="4635500" y="3879999"/>
            <a:ext cx="2668588" cy="2043113"/>
          </a:xfrm>
        </p:spPr>
        <p:txBody>
          <a:bodyPr anchor="ctr">
            <a:noAutofit/>
          </a:bodyPr>
          <a:lstStyle>
            <a:lvl1pPr algn="ctr">
              <a:defRPr/>
            </a:lvl1pPr>
          </a:lstStyle>
          <a:p>
            <a:r>
              <a:rPr lang="sv-SE"/>
              <a:t>Klicka på ikonen för att lägga till ett diagram</a:t>
            </a:r>
            <a:endParaRPr lang="fr-FR" dirty="0"/>
          </a:p>
        </p:txBody>
      </p:sp>
      <p:sp>
        <p:nvSpPr>
          <p:cNvPr id="11" name="Espace réservé du texte 6">
            <a:extLst>
              <a:ext uri="{FF2B5EF4-FFF2-40B4-BE49-F238E27FC236}">
                <a16:creationId xmlns:a16="http://schemas.microsoft.com/office/drawing/2014/main" id="{FD774C5B-6035-4185-9BDE-DDB15B8A7A5F}"/>
              </a:ext>
            </a:extLst>
          </p:cNvPr>
          <p:cNvSpPr>
            <a:spLocks noGrp="1"/>
          </p:cNvSpPr>
          <p:nvPr>
            <p:ph type="body" sz="quarter" idx="13" hasCustomPrompt="1"/>
          </p:nvPr>
        </p:nvSpPr>
        <p:spPr>
          <a:xfrm>
            <a:off x="4183040" y="3560002"/>
            <a:ext cx="3614737"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4635500" y="1447800"/>
            <a:ext cx="2668588" cy="2043113"/>
          </a:xfrm>
        </p:spPr>
        <p:txBody>
          <a:bodyPr anchor="ctr">
            <a:noAutofit/>
          </a:bodyPr>
          <a:lstStyle>
            <a:lvl1pPr algn="ctr">
              <a:defRPr/>
            </a:lvl1pPr>
          </a:lstStyle>
          <a:p>
            <a:r>
              <a:rPr lang="sv-SE"/>
              <a:t>Klicka på ikonen för att lägga till ett diagram</a:t>
            </a:r>
            <a:endParaRPr lang="fr-FR" dirty="0"/>
          </a:p>
        </p:txBody>
      </p:sp>
      <p:sp>
        <p:nvSpPr>
          <p:cNvPr id="7" name="Espace réservé du texte 6">
            <a:extLst>
              <a:ext uri="{FF2B5EF4-FFF2-40B4-BE49-F238E27FC236}">
                <a16:creationId xmlns:a16="http://schemas.microsoft.com/office/drawing/2014/main" id="{A4EC7FDF-598C-4F07-B51E-EA09316920A7}"/>
              </a:ext>
            </a:extLst>
          </p:cNvPr>
          <p:cNvSpPr>
            <a:spLocks noGrp="1"/>
          </p:cNvSpPr>
          <p:nvPr>
            <p:ph type="body" sz="quarter" idx="10" hasCustomPrompt="1"/>
          </p:nvPr>
        </p:nvSpPr>
        <p:spPr>
          <a:xfrm>
            <a:off x="465138" y="1658203"/>
            <a:ext cx="3614737" cy="754053"/>
          </a:xfrm>
        </p:spPr>
        <p:txBody>
          <a:bodyPr/>
          <a:lstStyle>
            <a:lvl1pPr>
              <a:defRPr sz="1400">
                <a:solidFill>
                  <a:srgbClr val="2A295C"/>
                </a:solidFill>
              </a:defRPr>
            </a:lvl1pPr>
            <a:lvl2pPr marL="0" indent="0">
              <a:buNone/>
              <a:defRPr sz="1400"/>
            </a:lvl2pPr>
            <a:lvl3pPr marL="0" indent="0">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4171863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 Charts">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31" name="Espace réservé du graphique 13">
            <a:extLst>
              <a:ext uri="{FF2B5EF4-FFF2-40B4-BE49-F238E27FC236}">
                <a16:creationId xmlns:a16="http://schemas.microsoft.com/office/drawing/2014/main" id="{603F57E9-CF14-4327-BAEB-ADBCA7C1E991}"/>
              </a:ext>
            </a:extLst>
          </p:cNvPr>
          <p:cNvSpPr>
            <a:spLocks noGrp="1"/>
          </p:cNvSpPr>
          <p:nvPr>
            <p:ph type="chart" sz="quarter" idx="22"/>
          </p:nvPr>
        </p:nvSpPr>
        <p:spPr>
          <a:xfrm>
            <a:off x="8224494" y="3038158"/>
            <a:ext cx="3477908" cy="1892531"/>
          </a:xfrm>
        </p:spPr>
        <p:txBody>
          <a:bodyPr anchor="ctr">
            <a:noAutofit/>
          </a:bodyPr>
          <a:lstStyle>
            <a:lvl1pPr algn="ctr">
              <a:defRPr sz="1400"/>
            </a:lvl1pPr>
          </a:lstStyle>
          <a:p>
            <a:r>
              <a:rPr lang="sv-SE"/>
              <a:t>Klicka på ikonen för att lägga till ett diagram</a:t>
            </a:r>
            <a:endParaRPr lang="fr-FR" dirty="0"/>
          </a:p>
        </p:txBody>
      </p:sp>
      <p:sp>
        <p:nvSpPr>
          <p:cNvPr id="30" name="Espace réservé du texte 6">
            <a:extLst>
              <a:ext uri="{FF2B5EF4-FFF2-40B4-BE49-F238E27FC236}">
                <a16:creationId xmlns:a16="http://schemas.microsoft.com/office/drawing/2014/main" id="{9158BA98-678D-4CCB-8811-531B29A2FB54}"/>
              </a:ext>
            </a:extLst>
          </p:cNvPr>
          <p:cNvSpPr>
            <a:spLocks noGrp="1"/>
          </p:cNvSpPr>
          <p:nvPr>
            <p:ph type="body" sz="quarter" idx="21" hasCustomPrompt="1"/>
          </p:nvPr>
        </p:nvSpPr>
        <p:spPr>
          <a:xfrm>
            <a:off x="8224494" y="1728634"/>
            <a:ext cx="3481536"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29" name="Espace réservé du graphique 13">
            <a:extLst>
              <a:ext uri="{FF2B5EF4-FFF2-40B4-BE49-F238E27FC236}">
                <a16:creationId xmlns:a16="http://schemas.microsoft.com/office/drawing/2014/main" id="{BAF961C0-A232-49BE-9E8F-69823A55AFD9}"/>
              </a:ext>
            </a:extLst>
          </p:cNvPr>
          <p:cNvSpPr>
            <a:spLocks noGrp="1"/>
          </p:cNvSpPr>
          <p:nvPr>
            <p:ph type="chart" sz="quarter" idx="20"/>
          </p:nvPr>
        </p:nvSpPr>
        <p:spPr>
          <a:xfrm>
            <a:off x="4333703" y="3038158"/>
            <a:ext cx="3477908" cy="1892531"/>
          </a:xfrm>
        </p:spPr>
        <p:txBody>
          <a:bodyPr anchor="ctr">
            <a:noAutofit/>
          </a:bodyPr>
          <a:lstStyle>
            <a:lvl1pPr algn="ctr">
              <a:defRPr sz="1400"/>
            </a:lvl1pPr>
          </a:lstStyle>
          <a:p>
            <a:r>
              <a:rPr lang="sv-SE"/>
              <a:t>Klicka på ikonen för att lägga till ett diagram</a:t>
            </a:r>
            <a:endParaRPr lang="fr-FR" dirty="0"/>
          </a:p>
        </p:txBody>
      </p:sp>
      <p:sp>
        <p:nvSpPr>
          <p:cNvPr id="28" name="Espace réservé du texte 6">
            <a:extLst>
              <a:ext uri="{FF2B5EF4-FFF2-40B4-BE49-F238E27FC236}">
                <a16:creationId xmlns:a16="http://schemas.microsoft.com/office/drawing/2014/main" id="{B2E427D2-44B7-4231-BE08-6119713FF637}"/>
              </a:ext>
            </a:extLst>
          </p:cNvPr>
          <p:cNvSpPr>
            <a:spLocks noGrp="1"/>
          </p:cNvSpPr>
          <p:nvPr>
            <p:ph type="body" sz="quarter" idx="19" hasCustomPrompt="1"/>
          </p:nvPr>
        </p:nvSpPr>
        <p:spPr>
          <a:xfrm>
            <a:off x="4333703" y="1728634"/>
            <a:ext cx="3481536"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442913" y="3038158"/>
            <a:ext cx="3477908" cy="1892531"/>
          </a:xfrm>
        </p:spPr>
        <p:txBody>
          <a:bodyPr anchor="ctr">
            <a:noAutofit/>
          </a:bodyPr>
          <a:lstStyle>
            <a:lvl1pPr algn="ctr">
              <a:defRPr sz="1400"/>
            </a:lvl1pPr>
          </a:lstStyle>
          <a:p>
            <a:r>
              <a:rPr lang="sv-SE"/>
              <a:t>Klicka på ikonen för att lägga till ett diagram</a:t>
            </a:r>
            <a:endParaRPr lang="fr-FR" dirty="0"/>
          </a:p>
        </p:txBody>
      </p:sp>
      <p:sp>
        <p:nvSpPr>
          <p:cNvPr id="11" name="Espace réservé du texte 6">
            <a:extLst>
              <a:ext uri="{FF2B5EF4-FFF2-40B4-BE49-F238E27FC236}">
                <a16:creationId xmlns:a16="http://schemas.microsoft.com/office/drawing/2014/main" id="{FD774C5B-6035-4185-9BDE-DDB15B8A7A5F}"/>
              </a:ext>
            </a:extLst>
          </p:cNvPr>
          <p:cNvSpPr>
            <a:spLocks noGrp="1"/>
          </p:cNvSpPr>
          <p:nvPr>
            <p:ph type="body" sz="quarter" idx="13" hasCustomPrompt="1"/>
          </p:nvPr>
        </p:nvSpPr>
        <p:spPr>
          <a:xfrm>
            <a:off x="442913" y="1728634"/>
            <a:ext cx="3481536" cy="215444"/>
          </a:xfrm>
        </p:spPr>
        <p:txBody>
          <a:bodyPr/>
          <a:lstStyle>
            <a:lvl1pPr algn="ctr">
              <a:defRPr sz="1400" b="1"/>
            </a:lvl1pPr>
            <a:lvl2pPr marL="0" indent="0">
              <a:buNone/>
              <a:defRPr/>
            </a:lvl2pPr>
            <a:lvl3pPr marL="0" indent="0">
              <a:buNone/>
              <a:defRPr sz="1600" b="1"/>
            </a:lvl3pPr>
          </a:lstStyle>
          <a:p>
            <a:pPr lvl="0"/>
            <a:r>
              <a:rPr lang="fr-FR" dirty="0" err="1"/>
              <a:t>Subtitle</a:t>
            </a:r>
            <a:r>
              <a:rPr lang="fr-FR" dirty="0"/>
              <a:t> Lorem ipsum</a:t>
            </a:r>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719810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Chart">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7" name="Espace réservé du texte 6">
            <a:extLst>
              <a:ext uri="{FF2B5EF4-FFF2-40B4-BE49-F238E27FC236}">
                <a16:creationId xmlns:a16="http://schemas.microsoft.com/office/drawing/2014/main" id="{A4EC7FDF-598C-4F07-B51E-EA09316920A7}"/>
              </a:ext>
            </a:extLst>
          </p:cNvPr>
          <p:cNvSpPr>
            <a:spLocks noGrp="1"/>
          </p:cNvSpPr>
          <p:nvPr>
            <p:ph type="body" sz="quarter" idx="10" hasCustomPrompt="1"/>
          </p:nvPr>
        </p:nvSpPr>
        <p:spPr>
          <a:xfrm>
            <a:off x="6885709" y="1658203"/>
            <a:ext cx="4841153" cy="984885"/>
          </a:xfrm>
        </p:spPr>
        <p:txBody>
          <a:bodyPr/>
          <a:lstStyle>
            <a:lvl1pPr marL="179388" indent="-179388">
              <a:spcBef>
                <a:spcPts val="300"/>
              </a:spcBef>
              <a:buFont typeface="Arial" panose="020B0604020202020204" pitchFamily="34" charset="0"/>
              <a:buChar char="•"/>
              <a:defRPr sz="1400">
                <a:solidFill>
                  <a:srgbClr val="2A295C"/>
                </a:solidFill>
              </a:defRPr>
            </a:lvl1pPr>
            <a:lvl2pPr marL="0" indent="0">
              <a:buNone/>
              <a:defRPr sz="1400"/>
            </a:lvl2pPr>
            <a:lvl3pPr marL="0" indent="0">
              <a:spcBef>
                <a:spcPts val="1800"/>
              </a:spcBef>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442913" y="1658202"/>
            <a:ext cx="4900612" cy="4247297"/>
          </a:xfrm>
        </p:spPr>
        <p:txBody>
          <a:bodyPr anchor="ctr">
            <a:noAutofit/>
          </a:bodyPr>
          <a:lstStyle>
            <a:lvl1pPr algn="ctr">
              <a:defRPr/>
            </a:lvl1pPr>
          </a:lstStyle>
          <a:p>
            <a:r>
              <a:rPr lang="sv-SE"/>
              <a:t>Klicka på ikonen för att lägga till ett diagram</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1621121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Chart2">
    <p:spTree>
      <p:nvGrpSpPr>
        <p:cNvPr id="1" name=""/>
        <p:cNvGrpSpPr/>
        <p:nvPr/>
      </p:nvGrpSpPr>
      <p:grpSpPr>
        <a:xfrm>
          <a:off x="0" y="0"/>
          <a:ext cx="0" cy="0"/>
          <a:chOff x="0" y="0"/>
          <a:chExt cx="0" cy="0"/>
        </a:xfrm>
      </p:grpSpPr>
      <p:sp>
        <p:nvSpPr>
          <p:cNvPr id="17" name="Espace réservé du numéro de diapositive 16">
            <a:extLst>
              <a:ext uri="{FF2B5EF4-FFF2-40B4-BE49-F238E27FC236}">
                <a16:creationId xmlns:a16="http://schemas.microsoft.com/office/drawing/2014/main" id="{86553560-FC2D-4819-8FE6-AD3C932F8997}"/>
              </a:ext>
            </a:extLst>
          </p:cNvPr>
          <p:cNvSpPr>
            <a:spLocks noGrp="1"/>
          </p:cNvSpPr>
          <p:nvPr>
            <p:ph type="sldNum" sz="quarter" idx="18"/>
          </p:nvPr>
        </p:nvSpPr>
        <p:spPr/>
        <p:txBody>
          <a:bodyPr/>
          <a:lstStyle/>
          <a:p>
            <a:fld id="{6B54B0F7-55DD-40D6-B7F4-70B586885C0B}" type="slidenum">
              <a:rPr lang="fr-FR" smtClean="0"/>
              <a:pPr/>
              <a:t>‹#›</a:t>
            </a:fld>
            <a:endParaRPr lang="fr-FR" dirty="0"/>
          </a:p>
        </p:txBody>
      </p:sp>
      <p:sp>
        <p:nvSpPr>
          <p:cNvPr id="16" name="Espace réservé du pied de page 15">
            <a:extLst>
              <a:ext uri="{FF2B5EF4-FFF2-40B4-BE49-F238E27FC236}">
                <a16:creationId xmlns:a16="http://schemas.microsoft.com/office/drawing/2014/main" id="{18F6D520-00DF-4ED4-B209-E7BFD6156BD8}"/>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7" name="Espace réservé du texte 6">
            <a:extLst>
              <a:ext uri="{FF2B5EF4-FFF2-40B4-BE49-F238E27FC236}">
                <a16:creationId xmlns:a16="http://schemas.microsoft.com/office/drawing/2014/main" id="{A4EC7FDF-598C-4F07-B51E-EA09316920A7}"/>
              </a:ext>
            </a:extLst>
          </p:cNvPr>
          <p:cNvSpPr>
            <a:spLocks noGrp="1"/>
          </p:cNvSpPr>
          <p:nvPr>
            <p:ph type="body" sz="quarter" idx="10" hasCustomPrompt="1"/>
          </p:nvPr>
        </p:nvSpPr>
        <p:spPr>
          <a:xfrm>
            <a:off x="6885709" y="1658203"/>
            <a:ext cx="4841153" cy="984885"/>
          </a:xfrm>
        </p:spPr>
        <p:txBody>
          <a:bodyPr/>
          <a:lstStyle>
            <a:lvl1pPr marL="179388" indent="-179388">
              <a:spcBef>
                <a:spcPts val="300"/>
              </a:spcBef>
              <a:buFont typeface="Arial" panose="020B0604020202020204" pitchFamily="34" charset="0"/>
              <a:buChar char="•"/>
              <a:defRPr sz="1400">
                <a:solidFill>
                  <a:srgbClr val="2A295C"/>
                </a:solidFill>
              </a:defRPr>
            </a:lvl1pPr>
            <a:lvl2pPr marL="0" indent="0">
              <a:buNone/>
              <a:defRPr sz="1400"/>
            </a:lvl2pPr>
            <a:lvl3pPr marL="0" indent="0">
              <a:spcBef>
                <a:spcPts val="1800"/>
              </a:spcBef>
              <a:spcAft>
                <a:spcPts val="600"/>
              </a:spcAft>
              <a:buNone/>
              <a:defRPr sz="1600" b="1"/>
            </a:lvl3pPr>
          </a:lstStyle>
          <a:p>
            <a:pPr lvl="0"/>
            <a:r>
              <a:rPr lang="fr-FR" dirty="0"/>
              <a:t>Lorem ipsum </a:t>
            </a:r>
            <a:r>
              <a:rPr lang="fr-FR" dirty="0" err="1"/>
              <a:t>dolor</a:t>
            </a:r>
            <a:r>
              <a:rPr lang="fr-FR" dirty="0"/>
              <a:t> </a:t>
            </a:r>
            <a:r>
              <a:rPr lang="fr-FR" dirty="0" err="1"/>
              <a:t>sit</a:t>
            </a:r>
            <a:r>
              <a:rPr lang="fr-FR" dirty="0"/>
              <a:t> </a:t>
            </a:r>
            <a:r>
              <a:rPr lang="fr-FR" dirty="0" err="1"/>
              <a:t>amet</a:t>
            </a:r>
            <a:r>
              <a:rPr lang="fr-FR" dirty="0"/>
              <a:t>,</a:t>
            </a:r>
          </a:p>
          <a:p>
            <a:pPr lvl="1"/>
            <a:r>
              <a:rPr lang="fr-FR" dirty="0"/>
              <a:t>Deuxième niveau</a:t>
            </a:r>
          </a:p>
          <a:p>
            <a:pPr lvl="2"/>
            <a:r>
              <a:rPr lang="fr-FR" dirty="0" err="1"/>
              <a:t>Subtitle</a:t>
            </a:r>
            <a:endParaRPr lang="fr-FR" dirty="0"/>
          </a:p>
        </p:txBody>
      </p:sp>
      <p:sp>
        <p:nvSpPr>
          <p:cNvPr id="14" name="Espace réservé du graphique 13">
            <a:extLst>
              <a:ext uri="{FF2B5EF4-FFF2-40B4-BE49-F238E27FC236}">
                <a16:creationId xmlns:a16="http://schemas.microsoft.com/office/drawing/2014/main" id="{9055D76C-39DA-42A4-AF4C-BABEB32966EB}"/>
              </a:ext>
            </a:extLst>
          </p:cNvPr>
          <p:cNvSpPr>
            <a:spLocks noGrp="1"/>
          </p:cNvSpPr>
          <p:nvPr>
            <p:ph type="chart" sz="quarter" idx="15"/>
          </p:nvPr>
        </p:nvSpPr>
        <p:spPr>
          <a:xfrm>
            <a:off x="442912" y="1658202"/>
            <a:ext cx="5653087" cy="4247297"/>
          </a:xfrm>
        </p:spPr>
        <p:txBody>
          <a:bodyPr anchor="ctr">
            <a:noAutofit/>
          </a:bodyPr>
          <a:lstStyle>
            <a:lvl1pPr algn="ctr">
              <a:defRPr/>
            </a:lvl1pPr>
          </a:lstStyle>
          <a:p>
            <a:r>
              <a:rPr lang="sv-SE"/>
              <a:t>Klicka på ikonen för att lägga till ett diagram</a:t>
            </a:r>
            <a:endParaRPr lang="fr-FR" dirty="0"/>
          </a:p>
        </p:txBody>
      </p:sp>
      <p:sp>
        <p:nvSpPr>
          <p:cNvPr id="5" name="Sous-titre 2">
            <a:extLst>
              <a:ext uri="{FF2B5EF4-FFF2-40B4-BE49-F238E27FC236}">
                <a16:creationId xmlns:a16="http://schemas.microsoft.com/office/drawing/2014/main" id="{ABDEA2D5-8CE6-4B1B-AAA6-EE330F2B6C88}"/>
              </a:ext>
            </a:extLst>
          </p:cNvPr>
          <p:cNvSpPr>
            <a:spLocks noGrp="1"/>
          </p:cNvSpPr>
          <p:nvPr>
            <p:ph type="subTitle" idx="1" hasCustomPrompt="1"/>
          </p:nvPr>
        </p:nvSpPr>
        <p:spPr>
          <a:xfrm>
            <a:off x="443280" y="850804"/>
            <a:ext cx="10515600" cy="276999"/>
          </a:xfrm>
        </p:spPr>
        <p:txBody>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 level 2 lorem ipsum mat</a:t>
            </a:r>
            <a:endParaRPr lang="fr-FR" dirty="0"/>
          </a:p>
        </p:txBody>
      </p:sp>
      <p:sp>
        <p:nvSpPr>
          <p:cNvPr id="4" name="Titre 3">
            <a:extLst>
              <a:ext uri="{FF2B5EF4-FFF2-40B4-BE49-F238E27FC236}">
                <a16:creationId xmlns:a16="http://schemas.microsoft.com/office/drawing/2014/main" id="{1C890CFD-F1B2-481D-A9E8-E1CCAFE2E476}"/>
              </a:ext>
            </a:extLst>
          </p:cNvPr>
          <p:cNvSpPr>
            <a:spLocks noGrp="1"/>
          </p:cNvSpPr>
          <p:nvPr>
            <p:ph type="title" hasCustomPrompt="1"/>
          </p:nvPr>
        </p:nvSpPr>
        <p:spPr/>
        <p:txBody>
          <a:bodyPr/>
          <a:lstStyle/>
          <a:p>
            <a:r>
              <a:rPr lang="fr-FR" dirty="0" err="1"/>
              <a:t>Title</a:t>
            </a:r>
            <a:r>
              <a:rPr lang="fr-FR" dirty="0"/>
              <a:t>, </a:t>
            </a:r>
            <a:r>
              <a:rPr lang="fr-FR" dirty="0" err="1"/>
              <a:t>text</a:t>
            </a:r>
            <a:r>
              <a:rPr lang="fr-FR" dirty="0"/>
              <a:t> </a:t>
            </a:r>
            <a:r>
              <a:rPr lang="fr-FR" dirty="0" err="1"/>
              <a:t>level</a:t>
            </a:r>
            <a:r>
              <a:rPr lang="fr-FR" dirty="0"/>
              <a:t> 1</a:t>
            </a:r>
          </a:p>
        </p:txBody>
      </p:sp>
    </p:spTree>
    <p:extLst>
      <p:ext uri="{BB962C8B-B14F-4D97-AF65-F5344CB8AC3E}">
        <p14:creationId xmlns:p14="http://schemas.microsoft.com/office/powerpoint/2010/main" val="258884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image" Target="../media/image1.pn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082F1A-762F-44CE-8B97-0AED8BA799CE}"/>
              </a:ext>
              <a:ext uri="{C183D7F6-B498-43B3-948B-1728B52AA6E4}">
                <adec:decorative xmlns:adec="http://schemas.microsoft.com/office/drawing/2017/decorative" val="1"/>
              </a:ext>
            </a:extLst>
          </p:cNvPr>
          <p:cNvSpPr/>
          <p:nvPr userDrawn="1"/>
        </p:nvSpPr>
        <p:spPr>
          <a:xfrm>
            <a:off x="4896817" y="-365760"/>
            <a:ext cx="216000" cy="2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1161A556-6220-474E-B219-634D90CF897D}"/>
              </a:ext>
              <a:ext uri="{C183D7F6-B498-43B3-948B-1728B52AA6E4}">
                <adec:decorative xmlns:adec="http://schemas.microsoft.com/office/drawing/2017/decorative" val="1"/>
              </a:ext>
            </a:extLst>
          </p:cNvPr>
          <p:cNvSpPr/>
          <p:nvPr userDrawn="1"/>
        </p:nvSpPr>
        <p:spPr>
          <a:xfrm>
            <a:off x="5173233" y="-365760"/>
            <a:ext cx="216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CF50046D-1DB7-4819-9E20-BD08C6320EE6}"/>
              </a:ext>
              <a:ext uri="{C183D7F6-B498-43B3-948B-1728B52AA6E4}">
                <adec:decorative xmlns:adec="http://schemas.microsoft.com/office/drawing/2017/decorative" val="1"/>
              </a:ext>
            </a:extLst>
          </p:cNvPr>
          <p:cNvSpPr/>
          <p:nvPr userDrawn="1"/>
        </p:nvSpPr>
        <p:spPr>
          <a:xfrm>
            <a:off x="5449649" y="-365760"/>
            <a:ext cx="216000"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74BA3831-3B60-46F9-9C09-0F7758B644FF}"/>
              </a:ext>
              <a:ext uri="{C183D7F6-B498-43B3-948B-1728B52AA6E4}">
                <adec:decorative xmlns:adec="http://schemas.microsoft.com/office/drawing/2017/decorative" val="1"/>
              </a:ext>
            </a:extLst>
          </p:cNvPr>
          <p:cNvSpPr/>
          <p:nvPr userDrawn="1"/>
        </p:nvSpPr>
        <p:spPr>
          <a:xfrm>
            <a:off x="5726065" y="-365760"/>
            <a:ext cx="216000"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D5459566-C6A5-4DDC-BBB6-96E3239448AD}"/>
              </a:ext>
              <a:ext uri="{C183D7F6-B498-43B3-948B-1728B52AA6E4}">
                <adec:decorative xmlns:adec="http://schemas.microsoft.com/office/drawing/2017/decorative" val="1"/>
              </a:ext>
            </a:extLst>
          </p:cNvPr>
          <p:cNvSpPr/>
          <p:nvPr userDrawn="1"/>
        </p:nvSpPr>
        <p:spPr>
          <a:xfrm>
            <a:off x="6002481" y="-365760"/>
            <a:ext cx="216000" cy="2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D30639DF-56F6-40DE-A28E-B739E3CD65CC}"/>
              </a:ext>
              <a:ext uri="{C183D7F6-B498-43B3-948B-1728B52AA6E4}">
                <adec:decorative xmlns:adec="http://schemas.microsoft.com/office/drawing/2017/decorative" val="1"/>
              </a:ext>
            </a:extLst>
          </p:cNvPr>
          <p:cNvSpPr/>
          <p:nvPr userDrawn="1"/>
        </p:nvSpPr>
        <p:spPr>
          <a:xfrm>
            <a:off x="6278897" y="-365760"/>
            <a:ext cx="216000" cy="2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1E281DA-6578-42AC-8BBF-7A8FFD4D19FF}"/>
              </a:ext>
              <a:ext uri="{C183D7F6-B498-43B3-948B-1728B52AA6E4}">
                <adec:decorative xmlns:adec="http://schemas.microsoft.com/office/drawing/2017/decorative" val="1"/>
              </a:ext>
            </a:extLst>
          </p:cNvPr>
          <p:cNvSpPr/>
          <p:nvPr userDrawn="1"/>
        </p:nvSpPr>
        <p:spPr>
          <a:xfrm>
            <a:off x="6555313" y="-365760"/>
            <a:ext cx="216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1E8D8170-8CED-46B0-8C3C-3CF0396D2638}"/>
              </a:ext>
              <a:ext uri="{C183D7F6-B498-43B3-948B-1728B52AA6E4}">
                <adec:decorative xmlns:adec="http://schemas.microsoft.com/office/drawing/2017/decorative" val="1"/>
              </a:ext>
            </a:extLst>
          </p:cNvPr>
          <p:cNvSpPr/>
          <p:nvPr userDrawn="1"/>
        </p:nvSpPr>
        <p:spPr>
          <a:xfrm>
            <a:off x="6831729" y="-365760"/>
            <a:ext cx="216000" cy="216000"/>
          </a:xfrm>
          <a:prstGeom prst="rect">
            <a:avLst/>
          </a:prstGeom>
          <a:solidFill>
            <a:srgbClr val="FCBD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35D2A8F8-9923-4E16-BDE4-C3B7D396BEA6}"/>
              </a:ext>
              <a:ext uri="{C183D7F6-B498-43B3-948B-1728B52AA6E4}">
                <adec:decorative xmlns:adec="http://schemas.microsoft.com/office/drawing/2017/decorative" val="1"/>
              </a:ext>
            </a:extLst>
          </p:cNvPr>
          <p:cNvSpPr/>
          <p:nvPr userDrawn="1"/>
        </p:nvSpPr>
        <p:spPr>
          <a:xfrm>
            <a:off x="7108140" y="-365760"/>
            <a:ext cx="216000" cy="216000"/>
          </a:xfrm>
          <a:prstGeom prst="rect">
            <a:avLst/>
          </a:prstGeom>
          <a:solidFill>
            <a:srgbClr val="B28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72B2F369-7F76-4892-8889-7A1FDC93DCA5}"/>
              </a:ext>
              <a:ext uri="{C183D7F6-B498-43B3-948B-1728B52AA6E4}">
                <adec:decorative xmlns:adec="http://schemas.microsoft.com/office/drawing/2017/decorative" val="1"/>
              </a:ext>
            </a:extLst>
          </p:cNvPr>
          <p:cNvSpPr/>
          <p:nvPr userDrawn="1"/>
        </p:nvSpPr>
        <p:spPr>
          <a:xfrm>
            <a:off x="4343985" y="-365760"/>
            <a:ext cx="216000" cy="21600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42E59ADB-C54A-4566-BF3D-8D7281602CE6}"/>
              </a:ext>
              <a:ext uri="{C183D7F6-B498-43B3-948B-1728B52AA6E4}">
                <adec:decorative xmlns:adec="http://schemas.microsoft.com/office/drawing/2017/decorative" val="1"/>
              </a:ext>
            </a:extLst>
          </p:cNvPr>
          <p:cNvSpPr/>
          <p:nvPr userDrawn="1"/>
        </p:nvSpPr>
        <p:spPr>
          <a:xfrm>
            <a:off x="4620401" y="-365760"/>
            <a:ext cx="216000" cy="216000"/>
          </a:xfrm>
          <a:prstGeom prst="rect">
            <a:avLst/>
          </a:prstGeom>
          <a:solidFill>
            <a:srgbClr val="2A2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4946E1BC-CD92-466A-B130-90F90CF57D8E}"/>
              </a:ext>
              <a:ext uri="{C183D7F6-B498-43B3-948B-1728B52AA6E4}">
                <adec:decorative xmlns:adec="http://schemas.microsoft.com/office/drawing/2017/decorative" val="1"/>
              </a:ext>
            </a:extLst>
          </p:cNvPr>
          <p:cNvPicPr>
            <a:picLocks noChangeAspect="1"/>
          </p:cNvPicPr>
          <p:nvPr userDrawn="1"/>
        </p:nvPicPr>
        <p:blipFill rotWithShape="1">
          <a:blip r:embed="rId31">
            <a:extLst>
              <a:ext uri="{28A0092B-C50C-407E-A947-70E740481C1C}">
                <a14:useLocalDpi xmlns:a14="http://schemas.microsoft.com/office/drawing/2010/main" val="0"/>
              </a:ext>
            </a:extLst>
          </a:blip>
          <a:srcRect/>
          <a:stretch/>
        </p:blipFill>
        <p:spPr>
          <a:xfrm>
            <a:off x="10984549" y="6391329"/>
            <a:ext cx="770400" cy="277200"/>
          </a:xfrm>
          <a:prstGeom prst="rect">
            <a:avLst/>
          </a:prstGeom>
        </p:spPr>
      </p:pic>
      <p:sp>
        <p:nvSpPr>
          <p:cNvPr id="6" name="Slide Number Placeholder 5"/>
          <p:cNvSpPr>
            <a:spLocks noGrp="1"/>
          </p:cNvSpPr>
          <p:nvPr>
            <p:ph type="sldNum" sz="quarter" idx="4"/>
          </p:nvPr>
        </p:nvSpPr>
        <p:spPr>
          <a:xfrm>
            <a:off x="5824637" y="6553167"/>
            <a:ext cx="542727" cy="107722"/>
          </a:xfrm>
          <a:prstGeom prst="rect">
            <a:avLst/>
          </a:prstGeom>
        </p:spPr>
        <p:txBody>
          <a:bodyPr vert="horz" lIns="0" tIns="0" rIns="0" bIns="0" rtlCol="0" anchor="ctr">
            <a:spAutoFit/>
          </a:bodyPr>
          <a:lstStyle>
            <a:lvl1pPr algn="ctr">
              <a:defRPr sz="700" b="0">
                <a:solidFill>
                  <a:srgbClr val="2A295C"/>
                </a:solidFill>
              </a:defRPr>
            </a:lvl1pPr>
          </a:lstStyle>
          <a:p>
            <a:fld id="{6B54B0F7-55DD-40D6-B7F4-70B586885C0B}" type="slidenum">
              <a:rPr lang="fr-FR" smtClean="0"/>
              <a:pPr/>
              <a:t>‹#›</a:t>
            </a:fld>
            <a:endParaRPr lang="fr-FR" dirty="0"/>
          </a:p>
        </p:txBody>
      </p:sp>
      <p:sp>
        <p:nvSpPr>
          <p:cNvPr id="5" name="Footer Placeholder 4"/>
          <p:cNvSpPr>
            <a:spLocks noGrp="1"/>
          </p:cNvSpPr>
          <p:nvPr>
            <p:ph type="ftr" sz="quarter" idx="3"/>
          </p:nvPr>
        </p:nvSpPr>
        <p:spPr>
          <a:xfrm>
            <a:off x="439432" y="6548404"/>
            <a:ext cx="4114800" cy="115416"/>
          </a:xfrm>
          <a:prstGeom prst="rect">
            <a:avLst/>
          </a:prstGeom>
        </p:spPr>
        <p:txBody>
          <a:bodyPr vert="horz" lIns="0" tIns="0" rIns="0" bIns="0" rtlCol="0" anchor="ctr">
            <a:spAutoFit/>
          </a:bodyPr>
          <a:lstStyle>
            <a:lvl1pPr algn="l">
              <a:defRPr sz="750" b="1">
                <a:solidFill>
                  <a:srgbClr val="2A295C"/>
                </a:solidFill>
              </a:defRPr>
            </a:lvl1pPr>
          </a:lstStyle>
          <a:p>
            <a:r>
              <a:rPr lang="sv-SE"/>
              <a:t>Välj "Infoga". Klicka på "Sidhuvud/sidfot" i verktygsfältet. Ta bort texten här genom att bocka ur rutan eller skriv in text om du vill använda sidfot. "Använd för alla"</a:t>
            </a:r>
            <a:endParaRPr lang="fr-FR" dirty="0"/>
          </a:p>
        </p:txBody>
      </p:sp>
      <p:sp>
        <p:nvSpPr>
          <p:cNvPr id="3" name="Text Placeholder 2"/>
          <p:cNvSpPr>
            <a:spLocks noGrp="1"/>
          </p:cNvSpPr>
          <p:nvPr>
            <p:ph type="body" idx="1"/>
          </p:nvPr>
        </p:nvSpPr>
        <p:spPr>
          <a:xfrm>
            <a:off x="443279" y="1622320"/>
            <a:ext cx="11269295" cy="1092607"/>
          </a:xfrm>
          <a:prstGeom prst="rect">
            <a:avLst/>
          </a:prstGeom>
        </p:spPr>
        <p:txBody>
          <a:bodyPr vert="horz" wrap="square" lIns="0" tIns="0" rIns="0" bIns="0" rtlCol="0">
            <a:spAutoFit/>
          </a:bodyPr>
          <a:lstStyle/>
          <a:p>
            <a:pPr lvl="0"/>
            <a:r>
              <a:rPr lang="fr-FR" dirty="0"/>
              <a:t>Lorem ipsum </a:t>
            </a:r>
            <a:r>
              <a:rPr lang="fr-FR" dirty="0" err="1"/>
              <a:t>dolor</a:t>
            </a:r>
            <a:endParaRPr lang="fr-FR" dirty="0"/>
          </a:p>
          <a:p>
            <a:pPr lvl="1"/>
            <a:r>
              <a:rPr lang="fr-FR" dirty="0"/>
              <a:t>Deuxième niveau</a:t>
            </a:r>
          </a:p>
          <a:p>
            <a:pPr lvl="2"/>
            <a:r>
              <a:rPr lang="fr-FR" dirty="0"/>
              <a:t>Duis niveau</a:t>
            </a:r>
          </a:p>
          <a:p>
            <a:pPr lvl="3"/>
            <a:r>
              <a:rPr lang="fr-FR" dirty="0"/>
              <a:t>Lorem niveau</a:t>
            </a:r>
          </a:p>
          <a:p>
            <a:pPr lvl="4"/>
            <a:r>
              <a:rPr lang="fr-FR" dirty="0"/>
              <a:t>Cinquième niveau</a:t>
            </a:r>
            <a:endParaRPr lang="en-US" dirty="0"/>
          </a:p>
        </p:txBody>
      </p:sp>
      <p:sp>
        <p:nvSpPr>
          <p:cNvPr id="2" name="Title Placeholder 1"/>
          <p:cNvSpPr>
            <a:spLocks noGrp="1"/>
          </p:cNvSpPr>
          <p:nvPr>
            <p:ph type="title"/>
          </p:nvPr>
        </p:nvSpPr>
        <p:spPr>
          <a:xfrm>
            <a:off x="443280" y="489839"/>
            <a:ext cx="10515600" cy="346249"/>
          </a:xfrm>
          <a:prstGeom prst="rect">
            <a:avLst/>
          </a:prstGeom>
        </p:spPr>
        <p:txBody>
          <a:bodyPr vert="horz" lIns="0" tIns="0" rIns="0" bIns="0" rtlCol="0" anchor="ctr">
            <a:spAutoFit/>
          </a:bodyPr>
          <a:lstStyle/>
          <a:p>
            <a:r>
              <a:rPr lang="fr-FR" dirty="0" err="1"/>
              <a:t>Title</a:t>
            </a:r>
            <a:r>
              <a:rPr lang="fr-FR" dirty="0"/>
              <a:t>,</a:t>
            </a:r>
            <a:endParaRPr lang="en-US" dirty="0"/>
          </a:p>
        </p:txBody>
      </p:sp>
    </p:spTree>
    <p:extLst>
      <p:ext uri="{BB962C8B-B14F-4D97-AF65-F5344CB8AC3E}">
        <p14:creationId xmlns:p14="http://schemas.microsoft.com/office/powerpoint/2010/main" val="233236705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72" r:id="rId4"/>
    <p:sldLayoutId id="2147483677" r:id="rId5"/>
    <p:sldLayoutId id="2147483673" r:id="rId6"/>
    <p:sldLayoutId id="2147483687" r:id="rId7"/>
    <p:sldLayoutId id="2147483688" r:id="rId8"/>
    <p:sldLayoutId id="2147483689" r:id="rId9"/>
    <p:sldLayoutId id="2147483690" r:id="rId10"/>
    <p:sldLayoutId id="2147483691" r:id="rId11"/>
    <p:sldLayoutId id="2147483674" r:id="rId12"/>
    <p:sldLayoutId id="2147483675" r:id="rId13"/>
    <p:sldLayoutId id="2147483679" r:id="rId14"/>
    <p:sldLayoutId id="2147483676" r:id="rId15"/>
    <p:sldLayoutId id="2147483678" r:id="rId16"/>
    <p:sldLayoutId id="2147483680" r:id="rId17"/>
    <p:sldLayoutId id="2147483681" r:id="rId18"/>
    <p:sldLayoutId id="2147483682" r:id="rId19"/>
    <p:sldLayoutId id="2147483683" r:id="rId20"/>
    <p:sldLayoutId id="2147483684" r:id="rId21"/>
    <p:sldLayoutId id="2147483692" r:id="rId22"/>
    <p:sldLayoutId id="2147483695" r:id="rId23"/>
    <p:sldLayoutId id="2147483697" r:id="rId24"/>
    <p:sldLayoutId id="2147483685" r:id="rId25"/>
    <p:sldLayoutId id="2147483686" r:id="rId26"/>
    <p:sldLayoutId id="2147483693" r:id="rId27"/>
    <p:sldLayoutId id="2147483694" r:id="rId28"/>
    <p:sldLayoutId id="2147483671"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377" rtl="0" eaLnBrk="1" latinLnBrk="0" hangingPunct="1">
        <a:lnSpc>
          <a:spcPct val="90000"/>
        </a:lnSpc>
        <a:spcBef>
          <a:spcPct val="0"/>
        </a:spcBef>
        <a:buNone/>
        <a:defRPr sz="2500" b="1" kern="1200">
          <a:solidFill>
            <a:schemeClr val="tx2"/>
          </a:solidFill>
          <a:latin typeface="+mj-lt"/>
          <a:ea typeface="+mj-ea"/>
          <a:cs typeface="+mj-cs"/>
        </a:defRPr>
      </a:lvl1pPr>
    </p:titleStyle>
    <p:bodyStyle>
      <a:lvl1pPr marL="0" indent="0" algn="l" defTabSz="914377" rtl="0" eaLnBrk="1" latinLnBrk="0" hangingPunct="1">
        <a:lnSpc>
          <a:spcPct val="100000"/>
        </a:lnSpc>
        <a:spcBef>
          <a:spcPts val="0"/>
        </a:spcBef>
        <a:buFont typeface="Arial" panose="020B0604020202020204" pitchFamily="34" charset="0"/>
        <a:buNone/>
        <a:defRPr sz="1250" kern="1200">
          <a:solidFill>
            <a:schemeClr val="tx2"/>
          </a:solidFill>
          <a:latin typeface="+mn-lt"/>
          <a:ea typeface="+mn-ea"/>
          <a:cs typeface="+mn-cs"/>
        </a:defRPr>
      </a:lvl1pPr>
      <a:lvl2pPr marL="180000" indent="-180000" algn="l" defTabSz="914377" rtl="0" eaLnBrk="1" latinLnBrk="0" hangingPunct="1">
        <a:lnSpc>
          <a:spcPct val="100000"/>
        </a:lnSpc>
        <a:spcBef>
          <a:spcPts val="0"/>
        </a:spcBef>
        <a:spcAft>
          <a:spcPts val="600"/>
        </a:spcAft>
        <a:buClr>
          <a:srgbClr val="EE0000"/>
        </a:buClr>
        <a:buFont typeface="Arial" panose="020B0604020202020204" pitchFamily="34" charset="0"/>
        <a:buChar char="‒"/>
        <a:defRPr sz="1250" b="1" kern="1200">
          <a:solidFill>
            <a:srgbClr val="2A295C"/>
          </a:solidFill>
          <a:latin typeface="+mn-lt"/>
          <a:ea typeface="+mn-ea"/>
          <a:cs typeface="+mn-cs"/>
        </a:defRPr>
      </a:lvl2pPr>
      <a:lvl3pPr marL="756000" indent="-144000" algn="l" defTabSz="914377" rtl="0" eaLnBrk="1" latinLnBrk="0" hangingPunct="1">
        <a:lnSpc>
          <a:spcPct val="100000"/>
        </a:lnSpc>
        <a:spcBef>
          <a:spcPts val="0"/>
        </a:spcBef>
        <a:buClr>
          <a:schemeClr val="tx2"/>
        </a:buClr>
        <a:buSzPct val="80000"/>
        <a:buFont typeface="Arial" panose="020B0604020202020204" pitchFamily="34" charset="0"/>
        <a:buChar char="•"/>
        <a:defRPr sz="1250" kern="1200">
          <a:solidFill>
            <a:schemeClr val="tx2"/>
          </a:solidFill>
          <a:latin typeface="+mn-lt"/>
          <a:ea typeface="+mn-ea"/>
          <a:cs typeface="+mn-cs"/>
        </a:defRPr>
      </a:lvl3pPr>
      <a:lvl4pPr marL="1080000" indent="-108000" algn="l" defTabSz="914377" rtl="0" eaLnBrk="1" latinLnBrk="0" hangingPunct="1">
        <a:lnSpc>
          <a:spcPct val="100000"/>
        </a:lnSpc>
        <a:spcBef>
          <a:spcPts val="0"/>
        </a:spcBef>
        <a:buClr>
          <a:schemeClr val="tx2"/>
        </a:buClr>
        <a:buFont typeface="Arial" panose="020B0604020202020204" pitchFamily="34" charset="0"/>
        <a:buChar char="-"/>
        <a:defRPr sz="1250" kern="1200">
          <a:solidFill>
            <a:schemeClr val="tx2"/>
          </a:solidFill>
          <a:latin typeface="+mn-lt"/>
          <a:ea typeface="+mn-ea"/>
          <a:cs typeface="+mn-cs"/>
        </a:defRPr>
      </a:lvl4pPr>
      <a:lvl5pPr marL="0" indent="0" algn="l" defTabSz="914377" rtl="0" eaLnBrk="1" latinLnBrk="0" hangingPunct="1">
        <a:lnSpc>
          <a:spcPct val="100000"/>
        </a:lnSpc>
        <a:spcBef>
          <a:spcPts val="0"/>
        </a:spcBef>
        <a:spcAft>
          <a:spcPts val="600"/>
        </a:spcAft>
        <a:buFont typeface="Arial" panose="020B0604020202020204" pitchFamily="34" charset="0"/>
        <a:buNone/>
        <a:defRPr sz="1600" b="1"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0">
          <p15:clr>
            <a:srgbClr val="F26B43"/>
          </p15:clr>
        </p15:guide>
        <p15:guide id="2" pos="279" userDrawn="1">
          <p15:clr>
            <a:srgbClr val="F26B43"/>
          </p15:clr>
        </p15:guide>
        <p15:guide id="3" orient="horz" pos="1434">
          <p15:clr>
            <a:srgbClr val="F26B43"/>
          </p15:clr>
        </p15:guide>
        <p15:guide id="4" orient="horz" pos="2863">
          <p15:clr>
            <a:srgbClr val="F26B43"/>
          </p15:clr>
        </p15:guide>
        <p15:guide id="5" pos="2570" userDrawn="1">
          <p15:clr>
            <a:srgbClr val="F26B43"/>
          </p15:clr>
        </p15:guide>
        <p15:guide id="6" pos="737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082F1A-762F-44CE-8B97-0AED8BA799CE}"/>
              </a:ext>
              <a:ext uri="{C183D7F6-B498-43B3-948B-1728B52AA6E4}">
                <adec:decorative xmlns:adec="http://schemas.microsoft.com/office/drawing/2017/decorative" val="1"/>
              </a:ext>
            </a:extLst>
          </p:cNvPr>
          <p:cNvSpPr/>
          <p:nvPr userDrawn="1"/>
        </p:nvSpPr>
        <p:spPr>
          <a:xfrm>
            <a:off x="4896817" y="-365760"/>
            <a:ext cx="216000" cy="2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1161A556-6220-474E-B219-634D90CF897D}"/>
              </a:ext>
              <a:ext uri="{C183D7F6-B498-43B3-948B-1728B52AA6E4}">
                <adec:decorative xmlns:adec="http://schemas.microsoft.com/office/drawing/2017/decorative" val="1"/>
              </a:ext>
            </a:extLst>
          </p:cNvPr>
          <p:cNvSpPr/>
          <p:nvPr userDrawn="1"/>
        </p:nvSpPr>
        <p:spPr>
          <a:xfrm>
            <a:off x="5173233" y="-365760"/>
            <a:ext cx="216000" cy="2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CF50046D-1DB7-4819-9E20-BD08C6320EE6}"/>
              </a:ext>
              <a:ext uri="{C183D7F6-B498-43B3-948B-1728B52AA6E4}">
                <adec:decorative xmlns:adec="http://schemas.microsoft.com/office/drawing/2017/decorative" val="1"/>
              </a:ext>
            </a:extLst>
          </p:cNvPr>
          <p:cNvSpPr/>
          <p:nvPr userDrawn="1"/>
        </p:nvSpPr>
        <p:spPr>
          <a:xfrm>
            <a:off x="5449649" y="-365760"/>
            <a:ext cx="216000" cy="2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74BA3831-3B60-46F9-9C09-0F7758B644FF}"/>
              </a:ext>
              <a:ext uri="{C183D7F6-B498-43B3-948B-1728B52AA6E4}">
                <adec:decorative xmlns:adec="http://schemas.microsoft.com/office/drawing/2017/decorative" val="1"/>
              </a:ext>
            </a:extLst>
          </p:cNvPr>
          <p:cNvSpPr/>
          <p:nvPr userDrawn="1"/>
        </p:nvSpPr>
        <p:spPr>
          <a:xfrm>
            <a:off x="5726065" y="-365760"/>
            <a:ext cx="216000" cy="2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D5459566-C6A5-4DDC-BBB6-96E3239448AD}"/>
              </a:ext>
              <a:ext uri="{C183D7F6-B498-43B3-948B-1728B52AA6E4}">
                <adec:decorative xmlns:adec="http://schemas.microsoft.com/office/drawing/2017/decorative" val="1"/>
              </a:ext>
            </a:extLst>
          </p:cNvPr>
          <p:cNvSpPr/>
          <p:nvPr userDrawn="1"/>
        </p:nvSpPr>
        <p:spPr>
          <a:xfrm>
            <a:off x="6002481" y="-365760"/>
            <a:ext cx="216000" cy="2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D30639DF-56F6-40DE-A28E-B739E3CD65CC}"/>
              </a:ext>
              <a:ext uri="{C183D7F6-B498-43B3-948B-1728B52AA6E4}">
                <adec:decorative xmlns:adec="http://schemas.microsoft.com/office/drawing/2017/decorative" val="1"/>
              </a:ext>
            </a:extLst>
          </p:cNvPr>
          <p:cNvSpPr/>
          <p:nvPr userDrawn="1"/>
        </p:nvSpPr>
        <p:spPr>
          <a:xfrm>
            <a:off x="6278897" y="-365760"/>
            <a:ext cx="216000" cy="21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71E281DA-6578-42AC-8BBF-7A8FFD4D19FF}"/>
              </a:ext>
              <a:ext uri="{C183D7F6-B498-43B3-948B-1728B52AA6E4}">
                <adec:decorative xmlns:adec="http://schemas.microsoft.com/office/drawing/2017/decorative" val="1"/>
              </a:ext>
            </a:extLst>
          </p:cNvPr>
          <p:cNvSpPr/>
          <p:nvPr userDrawn="1"/>
        </p:nvSpPr>
        <p:spPr>
          <a:xfrm>
            <a:off x="6555313" y="-365760"/>
            <a:ext cx="216000" cy="2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1E8D8170-8CED-46B0-8C3C-3CF0396D2638}"/>
              </a:ext>
              <a:ext uri="{C183D7F6-B498-43B3-948B-1728B52AA6E4}">
                <adec:decorative xmlns:adec="http://schemas.microsoft.com/office/drawing/2017/decorative" val="1"/>
              </a:ext>
            </a:extLst>
          </p:cNvPr>
          <p:cNvSpPr/>
          <p:nvPr userDrawn="1"/>
        </p:nvSpPr>
        <p:spPr>
          <a:xfrm>
            <a:off x="6831729" y="-365760"/>
            <a:ext cx="216000" cy="216000"/>
          </a:xfrm>
          <a:prstGeom prst="rect">
            <a:avLst/>
          </a:prstGeom>
          <a:solidFill>
            <a:srgbClr val="FCBD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35D2A8F8-9923-4E16-BDE4-C3B7D396BEA6}"/>
              </a:ext>
              <a:ext uri="{C183D7F6-B498-43B3-948B-1728B52AA6E4}">
                <adec:decorative xmlns:adec="http://schemas.microsoft.com/office/drawing/2017/decorative" val="1"/>
              </a:ext>
            </a:extLst>
          </p:cNvPr>
          <p:cNvSpPr/>
          <p:nvPr userDrawn="1"/>
        </p:nvSpPr>
        <p:spPr>
          <a:xfrm>
            <a:off x="7108140" y="-365760"/>
            <a:ext cx="216000" cy="216000"/>
          </a:xfrm>
          <a:prstGeom prst="rect">
            <a:avLst/>
          </a:prstGeom>
          <a:solidFill>
            <a:srgbClr val="B28B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72B2F369-7F76-4892-8889-7A1FDC93DCA5}"/>
              </a:ext>
              <a:ext uri="{C183D7F6-B498-43B3-948B-1728B52AA6E4}">
                <adec:decorative xmlns:adec="http://schemas.microsoft.com/office/drawing/2017/decorative" val="1"/>
              </a:ext>
            </a:extLst>
          </p:cNvPr>
          <p:cNvSpPr/>
          <p:nvPr userDrawn="1"/>
        </p:nvSpPr>
        <p:spPr>
          <a:xfrm>
            <a:off x="4343985" y="-365760"/>
            <a:ext cx="216000" cy="216000"/>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42E59ADB-C54A-4566-BF3D-8D7281602CE6}"/>
              </a:ext>
              <a:ext uri="{C183D7F6-B498-43B3-948B-1728B52AA6E4}">
                <adec:decorative xmlns:adec="http://schemas.microsoft.com/office/drawing/2017/decorative" val="1"/>
              </a:ext>
            </a:extLst>
          </p:cNvPr>
          <p:cNvSpPr/>
          <p:nvPr userDrawn="1"/>
        </p:nvSpPr>
        <p:spPr>
          <a:xfrm>
            <a:off x="4620401" y="-365760"/>
            <a:ext cx="216000" cy="216000"/>
          </a:xfrm>
          <a:prstGeom prst="rect">
            <a:avLst/>
          </a:prstGeom>
          <a:solidFill>
            <a:srgbClr val="2A29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4946E1BC-CD92-466A-B130-90F90CF57D8E}"/>
              </a:ext>
              <a:ext uri="{C183D7F6-B498-43B3-948B-1728B52AA6E4}">
                <adec:decorative xmlns:adec="http://schemas.microsoft.com/office/drawing/2017/decorative" val="1"/>
              </a:ext>
            </a:extLst>
          </p:cNvPr>
          <p:cNvPicPr>
            <a:picLocks noChangeAspect="1"/>
          </p:cNvPicPr>
          <p:nvPr userDrawn="1"/>
        </p:nvPicPr>
        <p:blipFill rotWithShape="1">
          <a:blip r:embed="rId31">
            <a:extLst>
              <a:ext uri="{28A0092B-C50C-407E-A947-70E740481C1C}">
                <a14:useLocalDpi xmlns:a14="http://schemas.microsoft.com/office/drawing/2010/main" val="0"/>
              </a:ext>
            </a:extLst>
          </a:blip>
          <a:srcRect/>
          <a:stretch/>
        </p:blipFill>
        <p:spPr>
          <a:xfrm>
            <a:off x="10984549" y="6391329"/>
            <a:ext cx="770400" cy="277200"/>
          </a:xfrm>
          <a:prstGeom prst="rect">
            <a:avLst/>
          </a:prstGeom>
        </p:spPr>
      </p:pic>
      <p:sp>
        <p:nvSpPr>
          <p:cNvPr id="6" name="Slide Number Placeholder 5"/>
          <p:cNvSpPr>
            <a:spLocks noGrp="1"/>
          </p:cNvSpPr>
          <p:nvPr>
            <p:ph type="sldNum" sz="quarter" idx="4"/>
          </p:nvPr>
        </p:nvSpPr>
        <p:spPr>
          <a:xfrm>
            <a:off x="5824637" y="6553167"/>
            <a:ext cx="542727" cy="107722"/>
          </a:xfrm>
          <a:prstGeom prst="rect">
            <a:avLst/>
          </a:prstGeom>
        </p:spPr>
        <p:txBody>
          <a:bodyPr vert="horz" lIns="0" tIns="0" rIns="0" bIns="0" rtlCol="0" anchor="ctr">
            <a:spAutoFit/>
          </a:bodyPr>
          <a:lstStyle>
            <a:lvl1pPr algn="ctr">
              <a:defRPr sz="700" b="0">
                <a:solidFill>
                  <a:srgbClr val="2A295C"/>
                </a:solidFill>
              </a:defRPr>
            </a:lvl1pPr>
          </a:lstStyle>
          <a:p>
            <a:fld id="{6B54B0F7-55DD-40D6-B7F4-70B586885C0B}" type="slidenum">
              <a:rPr lang="fr-FR" smtClean="0"/>
              <a:pPr/>
              <a:t>‹#›</a:t>
            </a:fld>
            <a:endParaRPr lang="fr-FR" dirty="0"/>
          </a:p>
        </p:txBody>
      </p:sp>
      <p:sp>
        <p:nvSpPr>
          <p:cNvPr id="5" name="Footer Placeholder 4"/>
          <p:cNvSpPr>
            <a:spLocks noGrp="1"/>
          </p:cNvSpPr>
          <p:nvPr>
            <p:ph type="ftr" sz="quarter" idx="3"/>
          </p:nvPr>
        </p:nvSpPr>
        <p:spPr>
          <a:xfrm>
            <a:off x="439432" y="6548404"/>
            <a:ext cx="4114800" cy="115416"/>
          </a:xfrm>
          <a:prstGeom prst="rect">
            <a:avLst/>
          </a:prstGeom>
        </p:spPr>
        <p:txBody>
          <a:bodyPr vert="horz" lIns="0" tIns="0" rIns="0" bIns="0" rtlCol="0" anchor="ctr">
            <a:spAutoFit/>
          </a:bodyPr>
          <a:lstStyle>
            <a:lvl1pPr algn="l">
              <a:defRPr sz="750" b="1">
                <a:solidFill>
                  <a:srgbClr val="2A295C"/>
                </a:solidFill>
              </a:defRPr>
            </a:lvl1pPr>
          </a:lstStyle>
          <a:p>
            <a:r>
              <a:rPr lang="sv-SE"/>
              <a:t>Välj "Infoga". Klicka på "Sidhuvud/sidfot" i verktygsfältet. Ta bort texten här genom att bocka ur rutan eller skriv in text om du vill använda sidfot. "Använd för alla"</a:t>
            </a:r>
            <a:endParaRPr lang="fr-FR" dirty="0"/>
          </a:p>
        </p:txBody>
      </p:sp>
      <p:sp>
        <p:nvSpPr>
          <p:cNvPr id="3" name="Text Placeholder 2"/>
          <p:cNvSpPr>
            <a:spLocks noGrp="1"/>
          </p:cNvSpPr>
          <p:nvPr>
            <p:ph type="body" idx="1"/>
          </p:nvPr>
        </p:nvSpPr>
        <p:spPr>
          <a:xfrm>
            <a:off x="443279" y="1622320"/>
            <a:ext cx="11269295" cy="1092607"/>
          </a:xfrm>
          <a:prstGeom prst="rect">
            <a:avLst/>
          </a:prstGeom>
        </p:spPr>
        <p:txBody>
          <a:bodyPr vert="horz" wrap="square" lIns="0" tIns="0" rIns="0" bIns="0" rtlCol="0">
            <a:spAutoFit/>
          </a:bodyPr>
          <a:lstStyle/>
          <a:p>
            <a:pPr lvl="0"/>
            <a:r>
              <a:rPr lang="fr-FR" dirty="0"/>
              <a:t>Lorem ipsum </a:t>
            </a:r>
            <a:r>
              <a:rPr lang="fr-FR" dirty="0" err="1"/>
              <a:t>dolor</a:t>
            </a:r>
            <a:endParaRPr lang="fr-FR" dirty="0"/>
          </a:p>
          <a:p>
            <a:pPr lvl="1"/>
            <a:r>
              <a:rPr lang="fr-FR" dirty="0"/>
              <a:t>Deuxième niveau</a:t>
            </a:r>
          </a:p>
          <a:p>
            <a:pPr lvl="2"/>
            <a:r>
              <a:rPr lang="fr-FR" dirty="0"/>
              <a:t>Duis niveau</a:t>
            </a:r>
          </a:p>
          <a:p>
            <a:pPr lvl="3"/>
            <a:r>
              <a:rPr lang="fr-FR" dirty="0"/>
              <a:t>Lorem niveau</a:t>
            </a:r>
          </a:p>
          <a:p>
            <a:pPr lvl="4"/>
            <a:r>
              <a:rPr lang="fr-FR" dirty="0"/>
              <a:t>Cinquième niveau</a:t>
            </a:r>
            <a:endParaRPr lang="en-US" dirty="0"/>
          </a:p>
        </p:txBody>
      </p:sp>
      <p:sp>
        <p:nvSpPr>
          <p:cNvPr id="2" name="Title Placeholder 1"/>
          <p:cNvSpPr>
            <a:spLocks noGrp="1"/>
          </p:cNvSpPr>
          <p:nvPr>
            <p:ph type="title"/>
          </p:nvPr>
        </p:nvSpPr>
        <p:spPr>
          <a:xfrm>
            <a:off x="443280" y="489839"/>
            <a:ext cx="10515600" cy="346249"/>
          </a:xfrm>
          <a:prstGeom prst="rect">
            <a:avLst/>
          </a:prstGeom>
        </p:spPr>
        <p:txBody>
          <a:bodyPr vert="horz" lIns="0" tIns="0" rIns="0" bIns="0" rtlCol="0" anchor="ctr">
            <a:spAutoFit/>
          </a:bodyPr>
          <a:lstStyle/>
          <a:p>
            <a:r>
              <a:rPr lang="fr-FR" dirty="0" err="1"/>
              <a:t>Title</a:t>
            </a:r>
            <a:r>
              <a:rPr lang="fr-FR" dirty="0"/>
              <a:t>,</a:t>
            </a:r>
            <a:endParaRPr lang="en-US" dirty="0"/>
          </a:p>
        </p:txBody>
      </p:sp>
    </p:spTree>
    <p:extLst>
      <p:ext uri="{BB962C8B-B14F-4D97-AF65-F5344CB8AC3E}">
        <p14:creationId xmlns:p14="http://schemas.microsoft.com/office/powerpoint/2010/main" val="400129145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377" rtl="0" eaLnBrk="1" latinLnBrk="0" hangingPunct="1">
        <a:lnSpc>
          <a:spcPct val="90000"/>
        </a:lnSpc>
        <a:spcBef>
          <a:spcPct val="0"/>
        </a:spcBef>
        <a:buNone/>
        <a:defRPr sz="2500" b="1" kern="1200">
          <a:solidFill>
            <a:schemeClr val="tx2"/>
          </a:solidFill>
          <a:latin typeface="+mj-lt"/>
          <a:ea typeface="+mj-ea"/>
          <a:cs typeface="+mj-cs"/>
        </a:defRPr>
      </a:lvl1pPr>
    </p:titleStyle>
    <p:bodyStyle>
      <a:lvl1pPr marL="0" indent="0" algn="l" defTabSz="914377" rtl="0" eaLnBrk="1" latinLnBrk="0" hangingPunct="1">
        <a:lnSpc>
          <a:spcPct val="100000"/>
        </a:lnSpc>
        <a:spcBef>
          <a:spcPts val="0"/>
        </a:spcBef>
        <a:buFont typeface="Arial" panose="020B0604020202020204" pitchFamily="34" charset="0"/>
        <a:buNone/>
        <a:defRPr sz="1250" kern="1200">
          <a:solidFill>
            <a:schemeClr val="tx2"/>
          </a:solidFill>
          <a:latin typeface="+mn-lt"/>
          <a:ea typeface="+mn-ea"/>
          <a:cs typeface="+mn-cs"/>
        </a:defRPr>
      </a:lvl1pPr>
      <a:lvl2pPr marL="180000" indent="-180000" algn="l" defTabSz="914377" rtl="0" eaLnBrk="1" latinLnBrk="0" hangingPunct="1">
        <a:lnSpc>
          <a:spcPct val="100000"/>
        </a:lnSpc>
        <a:spcBef>
          <a:spcPts val="0"/>
        </a:spcBef>
        <a:spcAft>
          <a:spcPts val="600"/>
        </a:spcAft>
        <a:buClr>
          <a:srgbClr val="EE0000"/>
        </a:buClr>
        <a:buFont typeface="Arial" panose="020B0604020202020204" pitchFamily="34" charset="0"/>
        <a:buChar char="‒"/>
        <a:defRPr sz="1250" b="1" kern="1200">
          <a:solidFill>
            <a:srgbClr val="2A295C"/>
          </a:solidFill>
          <a:latin typeface="+mn-lt"/>
          <a:ea typeface="+mn-ea"/>
          <a:cs typeface="+mn-cs"/>
        </a:defRPr>
      </a:lvl2pPr>
      <a:lvl3pPr marL="756000" indent="-144000" algn="l" defTabSz="914377" rtl="0" eaLnBrk="1" latinLnBrk="0" hangingPunct="1">
        <a:lnSpc>
          <a:spcPct val="100000"/>
        </a:lnSpc>
        <a:spcBef>
          <a:spcPts val="0"/>
        </a:spcBef>
        <a:buClr>
          <a:schemeClr val="tx2"/>
        </a:buClr>
        <a:buSzPct val="80000"/>
        <a:buFont typeface="Arial" panose="020B0604020202020204" pitchFamily="34" charset="0"/>
        <a:buChar char="•"/>
        <a:defRPr sz="1250" kern="1200">
          <a:solidFill>
            <a:schemeClr val="tx2"/>
          </a:solidFill>
          <a:latin typeface="+mn-lt"/>
          <a:ea typeface="+mn-ea"/>
          <a:cs typeface="+mn-cs"/>
        </a:defRPr>
      </a:lvl3pPr>
      <a:lvl4pPr marL="1080000" indent="-108000" algn="l" defTabSz="914377" rtl="0" eaLnBrk="1" latinLnBrk="0" hangingPunct="1">
        <a:lnSpc>
          <a:spcPct val="100000"/>
        </a:lnSpc>
        <a:spcBef>
          <a:spcPts val="0"/>
        </a:spcBef>
        <a:buClr>
          <a:schemeClr val="tx2"/>
        </a:buClr>
        <a:buFont typeface="Arial" panose="020B0604020202020204" pitchFamily="34" charset="0"/>
        <a:buChar char="-"/>
        <a:defRPr sz="1250" kern="1200">
          <a:solidFill>
            <a:schemeClr val="tx2"/>
          </a:solidFill>
          <a:latin typeface="+mn-lt"/>
          <a:ea typeface="+mn-ea"/>
          <a:cs typeface="+mn-cs"/>
        </a:defRPr>
      </a:lvl4pPr>
      <a:lvl5pPr marL="0" indent="0" algn="l" defTabSz="914377" rtl="0" eaLnBrk="1" latinLnBrk="0" hangingPunct="1">
        <a:lnSpc>
          <a:spcPct val="100000"/>
        </a:lnSpc>
        <a:spcBef>
          <a:spcPts val="0"/>
        </a:spcBef>
        <a:spcAft>
          <a:spcPts val="600"/>
        </a:spcAft>
        <a:buFont typeface="Arial" panose="020B0604020202020204" pitchFamily="34" charset="0"/>
        <a:buNone/>
        <a:defRPr sz="1600" b="1"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0">
          <p15:clr>
            <a:srgbClr val="F26B43"/>
          </p15:clr>
        </p15:guide>
        <p15:guide id="2" pos="279">
          <p15:clr>
            <a:srgbClr val="F26B43"/>
          </p15:clr>
        </p15:guide>
        <p15:guide id="3" orient="horz" pos="1434">
          <p15:clr>
            <a:srgbClr val="F26B43"/>
          </p15:clr>
        </p15:guide>
        <p15:guide id="4" orient="horz" pos="2863">
          <p15:clr>
            <a:srgbClr val="F26B43"/>
          </p15:clr>
        </p15:guide>
        <p15:guide id="5" pos="2570">
          <p15:clr>
            <a:srgbClr val="F26B43"/>
          </p15:clr>
        </p15:guide>
        <p15:guide id="6" pos="73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783743BC-9326-22F2-DD74-BC05B1922D9D}"/>
              </a:ext>
            </a:extLst>
          </p:cNvPr>
          <p:cNvPicPr>
            <a:picLocks noChangeAspect="1"/>
          </p:cNvPicPr>
          <p:nvPr/>
        </p:nvPicPr>
        <p:blipFill>
          <a:blip r:embed="rId2"/>
          <a:stretch>
            <a:fillRect/>
          </a:stretch>
        </p:blipFill>
        <p:spPr>
          <a:xfrm>
            <a:off x="0" y="0"/>
            <a:ext cx="12192000" cy="6857999"/>
          </a:xfrm>
          <a:prstGeom prst="rect">
            <a:avLst/>
          </a:prstGeom>
        </p:spPr>
      </p:pic>
      <p:sp>
        <p:nvSpPr>
          <p:cNvPr id="8" name="textruta 7">
            <a:extLst>
              <a:ext uri="{FF2B5EF4-FFF2-40B4-BE49-F238E27FC236}">
                <a16:creationId xmlns:a16="http://schemas.microsoft.com/office/drawing/2014/main" id="{0A351900-7277-43B4-8328-6917D8C540BE}"/>
              </a:ext>
            </a:extLst>
          </p:cNvPr>
          <p:cNvSpPr txBox="1"/>
          <p:nvPr/>
        </p:nvSpPr>
        <p:spPr>
          <a:xfrm>
            <a:off x="708630" y="1145893"/>
            <a:ext cx="4240695" cy="830997"/>
          </a:xfrm>
          <a:prstGeom prst="rect">
            <a:avLst/>
          </a:prstGeom>
          <a:noFill/>
        </p:spPr>
        <p:txBody>
          <a:bodyPr wrap="square" rtlCol="0">
            <a:spAutoFit/>
          </a:bodyPr>
          <a:lstStyle/>
          <a:p>
            <a:r>
              <a:rPr lang="sv-SE" dirty="0">
                <a:solidFill>
                  <a:schemeClr val="bg1"/>
                </a:solidFill>
                <a:latin typeface="Amasis MT Pro Black" panose="02040A04050005020304" pitchFamily="18" charset="0"/>
              </a:rPr>
              <a:t>Föräldramöte F13 fotboll</a:t>
            </a:r>
          </a:p>
          <a:p>
            <a:r>
              <a:rPr lang="sv-SE" dirty="0">
                <a:solidFill>
                  <a:schemeClr val="bg1"/>
                </a:solidFill>
                <a:latin typeface="Amasis MT Pro Black" panose="02040A04050005020304" pitchFamily="18" charset="0"/>
              </a:rPr>
              <a:t>2024</a:t>
            </a:r>
          </a:p>
        </p:txBody>
      </p:sp>
      <p:pic>
        <p:nvPicPr>
          <p:cNvPr id="2" name="Bildobjekt 1">
            <a:extLst>
              <a:ext uri="{FF2B5EF4-FFF2-40B4-BE49-F238E27FC236}">
                <a16:creationId xmlns:a16="http://schemas.microsoft.com/office/drawing/2014/main" id="{57CC8831-7BC3-64D6-264D-A3A39D51B146}"/>
              </a:ext>
            </a:extLst>
          </p:cNvPr>
          <p:cNvPicPr>
            <a:picLocks noChangeAspect="1"/>
          </p:cNvPicPr>
          <p:nvPr/>
        </p:nvPicPr>
        <p:blipFill>
          <a:blip r:embed="rId3"/>
          <a:stretch>
            <a:fillRect/>
          </a:stretch>
        </p:blipFill>
        <p:spPr>
          <a:xfrm>
            <a:off x="9367520" y="686458"/>
            <a:ext cx="1548607" cy="1749869"/>
          </a:xfrm>
          <a:prstGeom prst="rect">
            <a:avLst/>
          </a:prstGeom>
        </p:spPr>
      </p:pic>
    </p:spTree>
    <p:extLst>
      <p:ext uri="{BB962C8B-B14F-4D97-AF65-F5344CB8AC3E}">
        <p14:creationId xmlns:p14="http://schemas.microsoft.com/office/powerpoint/2010/main" val="6078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DF45470-C0F9-43FD-A608-3C83B8948BEB}"/>
              </a:ext>
            </a:extLst>
          </p:cNvPr>
          <p:cNvSpPr>
            <a:spLocks noGrp="1"/>
          </p:cNvSpPr>
          <p:nvPr>
            <p:ph type="ftr" sz="quarter" idx="11"/>
          </p:nvPr>
        </p:nvSpPr>
        <p:spPr>
          <a:xfrm>
            <a:off x="439432" y="6548404"/>
            <a:ext cx="4114800" cy="115416"/>
          </a:xfrm>
        </p:spPr>
        <p:txBody>
          <a:bodyPr/>
          <a:lstStyle/>
          <a:p>
            <a:r>
              <a:rPr lang="sv-SE"/>
              <a:t>© Sodexo</a:t>
            </a:r>
            <a:endParaRPr lang="sv-SE" dirty="0"/>
          </a:p>
        </p:txBody>
      </p:sp>
      <p:sp>
        <p:nvSpPr>
          <p:cNvPr id="3" name="Titre 2">
            <a:extLst>
              <a:ext uri="{FF2B5EF4-FFF2-40B4-BE49-F238E27FC236}">
                <a16:creationId xmlns:a16="http://schemas.microsoft.com/office/drawing/2014/main" id="{D2FBBFB4-3083-4555-AE77-2FE8FFFF8929}"/>
              </a:ext>
            </a:extLst>
          </p:cNvPr>
          <p:cNvSpPr>
            <a:spLocks noGrp="1"/>
          </p:cNvSpPr>
          <p:nvPr>
            <p:ph type="title"/>
          </p:nvPr>
        </p:nvSpPr>
        <p:spPr>
          <a:xfrm>
            <a:off x="443280" y="489839"/>
            <a:ext cx="10515600" cy="346249"/>
          </a:xfrm>
        </p:spPr>
        <p:txBody>
          <a:bodyPr/>
          <a:lstStyle/>
          <a:p>
            <a:r>
              <a:rPr lang="sv-SE" dirty="0"/>
              <a:t>Målsättning</a:t>
            </a:r>
          </a:p>
        </p:txBody>
      </p:sp>
      <p:sp>
        <p:nvSpPr>
          <p:cNvPr id="11" name="Platshållare för text 10">
            <a:extLst>
              <a:ext uri="{FF2B5EF4-FFF2-40B4-BE49-F238E27FC236}">
                <a16:creationId xmlns:a16="http://schemas.microsoft.com/office/drawing/2014/main" id="{D87A0BB1-4EF0-4AD5-A132-5A2C608AEC70}"/>
              </a:ext>
            </a:extLst>
          </p:cNvPr>
          <p:cNvSpPr>
            <a:spLocks noGrp="1"/>
          </p:cNvSpPr>
          <p:nvPr>
            <p:ph type="body" sz="quarter" idx="62"/>
          </p:nvPr>
        </p:nvSpPr>
        <p:spPr>
          <a:xfrm>
            <a:off x="648208" y="1186108"/>
            <a:ext cx="8376522" cy="5093702"/>
          </a:xfrm>
        </p:spPr>
        <p:txBody>
          <a:bodyPr/>
          <a:lstStyle/>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Att skapa engagemang och trivsel både på och utanför plan</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Att barnen trivs och fortsätter vara aktiva långt uppe i åldern </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Att ha ett 11 manna lag och ev. arbeta tillsammans med föreningen för att utveckla ett juniorlag</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Delta i </a:t>
            </a:r>
            <a:r>
              <a:rPr lang="sv-SE" dirty="0" err="1"/>
              <a:t>Gotia</a:t>
            </a:r>
            <a:r>
              <a:rPr lang="sv-SE" dirty="0"/>
              <a:t> om ca 3år.</a:t>
            </a:r>
          </a:p>
          <a:p>
            <a:endParaRPr lang="sv-SE" dirty="0"/>
          </a:p>
          <a:p>
            <a:r>
              <a:rPr lang="sv-SE" sz="2000" b="1" i="1" dirty="0"/>
              <a:t>För att nå målsättning…</a:t>
            </a:r>
          </a:p>
          <a:p>
            <a:endParaRPr lang="sv-SE" sz="1400" b="1" i="1" dirty="0"/>
          </a:p>
          <a:p>
            <a:pPr marL="342900" indent="-342900">
              <a:buFont typeface="Arial" panose="020B0604020202020204" pitchFamily="34" charset="0"/>
              <a:buChar char="•"/>
            </a:pPr>
            <a:r>
              <a:rPr lang="sv-SE" sz="1400" i="1" dirty="0"/>
              <a:t>Engagemang från ALLA inblandade föräldrar i arbetet kring lagen</a:t>
            </a:r>
          </a:p>
          <a:p>
            <a:pPr marL="342900" indent="-342900">
              <a:buFont typeface="Arial" panose="020B0604020202020204" pitchFamily="34" charset="0"/>
              <a:buChar char="•"/>
            </a:pPr>
            <a:r>
              <a:rPr lang="sv-SE" sz="1400" i="1" dirty="0"/>
              <a:t>Arbeta med värderingar som kamratskap, respekt, ansvar och självkänsla</a:t>
            </a:r>
          </a:p>
          <a:p>
            <a:pPr marL="342900" indent="-342900">
              <a:buFont typeface="Arial" panose="020B0604020202020204" pitchFamily="34" charset="0"/>
              <a:buChar char="•"/>
            </a:pPr>
            <a:endParaRPr lang="sv-SE" sz="1400" i="1" dirty="0"/>
          </a:p>
          <a:p>
            <a:endParaRPr lang="sv-SE" b="1" i="1" dirty="0"/>
          </a:p>
          <a:p>
            <a:endParaRPr lang="sv-SE" b="1" i="1" dirty="0"/>
          </a:p>
          <a:p>
            <a:pPr marL="285750" indent="-285750">
              <a:buFont typeface="Arial" panose="020B0604020202020204" pitchFamily="34" charset="0"/>
              <a:buChar char="•"/>
            </a:pPr>
            <a:endParaRPr lang="sv-SE" dirty="0"/>
          </a:p>
          <a:p>
            <a:endParaRPr lang="sv-SE" dirty="0"/>
          </a:p>
          <a:p>
            <a:pPr marL="285750" indent="-285750">
              <a:buFont typeface="Arial" panose="020B0604020202020204" pitchFamily="34" charset="0"/>
              <a:buChar char="•"/>
            </a:pPr>
            <a:endParaRPr lang="sv-SE" dirty="0"/>
          </a:p>
        </p:txBody>
      </p:sp>
      <p:pic>
        <p:nvPicPr>
          <p:cNvPr id="4" name="Bildobjekt 3">
            <a:extLst>
              <a:ext uri="{FF2B5EF4-FFF2-40B4-BE49-F238E27FC236}">
                <a16:creationId xmlns:a16="http://schemas.microsoft.com/office/drawing/2014/main" id="{03DF852B-5651-F5B0-8735-B4FF8345E6D7}"/>
              </a:ext>
            </a:extLst>
          </p:cNvPr>
          <p:cNvPicPr>
            <a:picLocks noChangeAspect="1"/>
          </p:cNvPicPr>
          <p:nvPr/>
        </p:nvPicPr>
        <p:blipFill>
          <a:blip r:embed="rId2"/>
          <a:stretch>
            <a:fillRect/>
          </a:stretch>
        </p:blipFill>
        <p:spPr>
          <a:xfrm>
            <a:off x="10489738" y="4913951"/>
            <a:ext cx="1548607" cy="1749869"/>
          </a:xfrm>
          <a:prstGeom prst="rect">
            <a:avLst/>
          </a:prstGeom>
        </p:spPr>
      </p:pic>
    </p:spTree>
    <p:extLst>
      <p:ext uri="{BB962C8B-B14F-4D97-AF65-F5344CB8AC3E}">
        <p14:creationId xmlns:p14="http://schemas.microsoft.com/office/powerpoint/2010/main" val="279833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D9042D8-5978-4769-849F-C738E868A650}"/>
              </a:ext>
            </a:extLst>
          </p:cNvPr>
          <p:cNvSpPr>
            <a:spLocks noGrp="1"/>
          </p:cNvSpPr>
          <p:nvPr>
            <p:ph type="title"/>
          </p:nvPr>
        </p:nvSpPr>
        <p:spPr/>
        <p:txBody>
          <a:bodyPr/>
          <a:lstStyle/>
          <a:p>
            <a:r>
              <a:rPr lang="sv-SE" dirty="0"/>
              <a:t>Spelregler och viktiga punkter för att vi ska fungera bra som ett lag</a:t>
            </a:r>
          </a:p>
        </p:txBody>
      </p:sp>
      <p:sp>
        <p:nvSpPr>
          <p:cNvPr id="7" name="Platshållare för sidfot 1">
            <a:extLst>
              <a:ext uri="{FF2B5EF4-FFF2-40B4-BE49-F238E27FC236}">
                <a16:creationId xmlns:a16="http://schemas.microsoft.com/office/drawing/2014/main" id="{31FA448C-4F02-4D89-9913-1EA8BB2A1FA8}"/>
              </a:ext>
            </a:extLst>
          </p:cNvPr>
          <p:cNvSpPr>
            <a:spLocks noGrp="1"/>
          </p:cNvSpPr>
          <p:nvPr>
            <p:ph type="ftr" sz="quarter" idx="17"/>
          </p:nvPr>
        </p:nvSpPr>
        <p:spPr>
          <a:xfrm>
            <a:off x="439432" y="6548404"/>
            <a:ext cx="4114800" cy="115416"/>
          </a:xfrm>
        </p:spPr>
        <p:txBody>
          <a:bodyPr/>
          <a:lstStyle/>
          <a:p>
            <a:r>
              <a:rPr lang="sv-SE" dirty="0"/>
              <a:t>© Sodexo</a:t>
            </a:r>
            <a:endParaRPr lang="fr-FR" dirty="0"/>
          </a:p>
        </p:txBody>
      </p:sp>
      <p:sp>
        <p:nvSpPr>
          <p:cNvPr id="9" name="Platshållare för text 10">
            <a:extLst>
              <a:ext uri="{FF2B5EF4-FFF2-40B4-BE49-F238E27FC236}">
                <a16:creationId xmlns:a16="http://schemas.microsoft.com/office/drawing/2014/main" id="{D47BD37B-A275-4D29-B94F-4638EA06F2B5}"/>
              </a:ext>
            </a:extLst>
          </p:cNvPr>
          <p:cNvSpPr txBox="1">
            <a:spLocks/>
          </p:cNvSpPr>
          <p:nvPr/>
        </p:nvSpPr>
        <p:spPr>
          <a:xfrm>
            <a:off x="648208" y="1186108"/>
            <a:ext cx="8376522" cy="5182053"/>
          </a:xfrm>
          <a:prstGeom prst="rect">
            <a:avLst/>
          </a:prstGeom>
        </p:spPr>
        <p:txBody>
          <a:bodyPr/>
          <a:lstStyle>
            <a:lvl1pPr marL="0" indent="0" algn="l" defTabSz="914377" rtl="0" eaLnBrk="1" latinLnBrk="0" hangingPunct="1">
              <a:lnSpc>
                <a:spcPct val="100000"/>
              </a:lnSpc>
              <a:spcBef>
                <a:spcPts val="0"/>
              </a:spcBef>
              <a:buFont typeface="Arial" panose="020B0604020202020204" pitchFamily="34" charset="0"/>
              <a:buNone/>
              <a:defRPr sz="1250" kern="1200">
                <a:solidFill>
                  <a:schemeClr val="tx2"/>
                </a:solidFill>
                <a:latin typeface="+mn-lt"/>
                <a:ea typeface="+mn-ea"/>
                <a:cs typeface="+mn-cs"/>
              </a:defRPr>
            </a:lvl1pPr>
            <a:lvl2pPr marL="180000" indent="-180000" algn="l" defTabSz="914377" rtl="0" eaLnBrk="1" latinLnBrk="0" hangingPunct="1">
              <a:lnSpc>
                <a:spcPct val="100000"/>
              </a:lnSpc>
              <a:spcBef>
                <a:spcPts val="0"/>
              </a:spcBef>
              <a:spcAft>
                <a:spcPts val="600"/>
              </a:spcAft>
              <a:buClr>
                <a:srgbClr val="EE0000"/>
              </a:buClr>
              <a:buFont typeface="Arial" panose="020B0604020202020204" pitchFamily="34" charset="0"/>
              <a:buChar char="‒"/>
              <a:defRPr sz="1250" b="1" kern="1200">
                <a:solidFill>
                  <a:srgbClr val="2A295C"/>
                </a:solidFill>
                <a:latin typeface="+mn-lt"/>
                <a:ea typeface="+mn-ea"/>
                <a:cs typeface="+mn-cs"/>
              </a:defRPr>
            </a:lvl2pPr>
            <a:lvl3pPr marL="756000" indent="-144000" algn="l" defTabSz="914377" rtl="0" eaLnBrk="1" latinLnBrk="0" hangingPunct="1">
              <a:lnSpc>
                <a:spcPct val="100000"/>
              </a:lnSpc>
              <a:spcBef>
                <a:spcPts val="0"/>
              </a:spcBef>
              <a:buClr>
                <a:schemeClr val="tx2"/>
              </a:buClr>
              <a:buSzPct val="80000"/>
              <a:buFont typeface="Arial" panose="020B0604020202020204" pitchFamily="34" charset="0"/>
              <a:buChar char="•"/>
              <a:defRPr sz="1250" kern="1200">
                <a:solidFill>
                  <a:schemeClr val="tx2"/>
                </a:solidFill>
                <a:latin typeface="+mn-lt"/>
                <a:ea typeface="+mn-ea"/>
                <a:cs typeface="+mn-cs"/>
              </a:defRPr>
            </a:lvl3pPr>
            <a:lvl4pPr marL="1080000" indent="-108000" algn="l" defTabSz="914377" rtl="0" eaLnBrk="1" latinLnBrk="0" hangingPunct="1">
              <a:lnSpc>
                <a:spcPct val="100000"/>
              </a:lnSpc>
              <a:spcBef>
                <a:spcPts val="0"/>
              </a:spcBef>
              <a:buClr>
                <a:schemeClr val="tx2"/>
              </a:buClr>
              <a:buFont typeface="Arial" panose="020B0604020202020204" pitchFamily="34" charset="0"/>
              <a:buChar char="-"/>
              <a:defRPr sz="1250" kern="1200">
                <a:solidFill>
                  <a:schemeClr val="tx2"/>
                </a:solidFill>
                <a:latin typeface="+mn-lt"/>
                <a:ea typeface="+mn-ea"/>
                <a:cs typeface="+mn-cs"/>
              </a:defRPr>
            </a:lvl4pPr>
            <a:lvl5pPr marL="0" indent="0" algn="l" defTabSz="914377" rtl="0" eaLnBrk="1" latinLnBrk="0" hangingPunct="1">
              <a:lnSpc>
                <a:spcPct val="100000"/>
              </a:lnSpc>
              <a:spcBef>
                <a:spcPts val="0"/>
              </a:spcBef>
              <a:spcAft>
                <a:spcPts val="600"/>
              </a:spcAft>
              <a:buFont typeface="Arial" panose="020B0604020202020204" pitchFamily="34" charset="0"/>
              <a:buNone/>
              <a:defRPr sz="1600" b="1"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sv-SE" sz="1400" i="1" dirty="0">
              <a:solidFill>
                <a:schemeClr val="tx2">
                  <a:lumMod val="50000"/>
                </a:schemeClr>
              </a:solidFill>
            </a:endParaRPr>
          </a:p>
          <a:p>
            <a:endParaRPr lang="sv-SE" b="1" i="1" dirty="0"/>
          </a:p>
          <a:p>
            <a:endParaRPr lang="sv-SE" b="1" i="1" dirty="0"/>
          </a:p>
          <a:p>
            <a:pPr marL="285750" indent="-285750">
              <a:buFont typeface="Arial" panose="020B0604020202020204" pitchFamily="34" charset="0"/>
              <a:buChar char="•"/>
            </a:pPr>
            <a:endParaRPr lang="sv-SE" dirty="0"/>
          </a:p>
          <a:p>
            <a:endParaRPr lang="sv-SE" dirty="0"/>
          </a:p>
          <a:p>
            <a:pPr marL="285750" indent="-285750">
              <a:buFont typeface="Arial" panose="020B0604020202020204" pitchFamily="34" charset="0"/>
              <a:buChar char="•"/>
            </a:pPr>
            <a:endParaRPr lang="sv-SE" dirty="0"/>
          </a:p>
        </p:txBody>
      </p:sp>
      <p:sp>
        <p:nvSpPr>
          <p:cNvPr id="10" name="textruta 9">
            <a:extLst>
              <a:ext uri="{FF2B5EF4-FFF2-40B4-BE49-F238E27FC236}">
                <a16:creationId xmlns:a16="http://schemas.microsoft.com/office/drawing/2014/main" id="{7E80119E-B94F-411C-A910-308A4FDD4B16}"/>
              </a:ext>
            </a:extLst>
          </p:cNvPr>
          <p:cNvSpPr txBox="1"/>
          <p:nvPr/>
        </p:nvSpPr>
        <p:spPr>
          <a:xfrm>
            <a:off x="439432" y="1186108"/>
            <a:ext cx="10515600" cy="4733604"/>
          </a:xfrm>
          <a:prstGeom prst="rect">
            <a:avLst/>
          </a:prstGeom>
          <a:noFill/>
        </p:spPr>
        <p:txBody>
          <a:bodyPr wrap="square" rtlCol="0">
            <a:sp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Träningar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	- Kom i tid, 10 minuter innan planerad start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	- Hör av er om ert barn inte kan komma (FB fungerar bra)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	- Ät i tid innan träning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	- Arbeta aktiv för att ha hög träningsnärvaro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400" dirty="0">
                <a:solidFill>
                  <a:schemeClr val="tx2">
                    <a:lumMod val="50000"/>
                  </a:schemeClr>
                </a:solidFill>
              </a:rPr>
              <a:t>	-Målvaktsträning</a:t>
            </a:r>
            <a:endParaRPr kumimoji="0" lang="sv-SE" sz="1400" b="0" i="0" u="none" strike="noStrike" kern="1200" cap="none" spc="0" normalizeH="0" baseline="0" noProof="0" dirty="0">
              <a:ln>
                <a:noFill/>
              </a:ln>
              <a:solidFill>
                <a:schemeClr val="tx2">
                  <a:lumMod val="50000"/>
                </a:schemeClr>
              </a:solidFill>
              <a:effectLst/>
              <a:uLnTx/>
              <a:uFillTx/>
              <a:ea typeface="+mn-ea"/>
              <a:cs typeface="+mn-cs"/>
            </a:endParaRPr>
          </a:p>
          <a:p>
            <a:pPr marL="342900" lvl="0" indent="-342900" defTabSz="914400">
              <a:lnSpc>
                <a:spcPct val="90000"/>
              </a:lnSpc>
              <a:spcBef>
                <a:spcPts val="1000"/>
              </a:spcBef>
              <a:buFont typeface="Arial" panose="020B0604020202020204" pitchFamily="34" charset="0"/>
              <a:buChar char="•"/>
              <a:defRPr/>
            </a:pPr>
            <a:r>
              <a:rPr lang="sv-SE" sz="1400" dirty="0">
                <a:solidFill>
                  <a:schemeClr val="tx2">
                    <a:lumMod val="50000"/>
                  </a:schemeClr>
                </a:solidFill>
              </a:rPr>
              <a:t>Beteenden</a:t>
            </a:r>
          </a:p>
          <a:p>
            <a:pPr lvl="0" defTabSz="914400">
              <a:lnSpc>
                <a:spcPct val="90000"/>
              </a:lnSpc>
              <a:spcBef>
                <a:spcPts val="1000"/>
              </a:spcBef>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	- Vi </a:t>
            </a:r>
            <a:r>
              <a:rPr lang="sv-SE" sz="1400" dirty="0">
                <a:solidFill>
                  <a:schemeClr val="tx2">
                    <a:lumMod val="50000"/>
                  </a:schemeClr>
                </a:solidFill>
              </a:rPr>
              <a:t>Arbetar aktiv </a:t>
            </a:r>
            <a:r>
              <a:rPr kumimoji="0" lang="sv-SE" sz="1400" b="0" i="0" u="none" strike="noStrike" kern="1200" cap="none" spc="0" normalizeH="0" baseline="0" noProof="0" dirty="0">
                <a:ln>
                  <a:noFill/>
                </a:ln>
                <a:solidFill>
                  <a:schemeClr val="tx2">
                    <a:lumMod val="50000"/>
                  </a:schemeClr>
                </a:solidFill>
                <a:effectLst/>
                <a:uLnTx/>
                <a:uFillTx/>
                <a:ea typeface="+mn-ea"/>
                <a:cs typeface="+mn-cs"/>
              </a:rPr>
              <a:t>med hur man beter sig mot varandra samt mot våra motståndare och domare.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	- Vi tolererar inga nedlåtande kommentarer eller taskiga beteenden mellan varandra. Hör ni 	något vill vi att ni flaggar 	för det så kan vi hantera det i laget.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Matcher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	- Vi tar ut laget och lyssnar av vilken position ert barn helst har. Det kommer inte alltid gå att 	göra alla nöjda men vi gör 	det vi kan för att alla ska bli så bra som möjligt.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400" b="0" i="0" u="none" strike="noStrike" kern="1200" cap="none" spc="0" normalizeH="0" baseline="0" noProof="0" dirty="0">
                <a:ln>
                  <a:noFill/>
                </a:ln>
                <a:solidFill>
                  <a:schemeClr val="tx2">
                    <a:lumMod val="50000"/>
                  </a:schemeClr>
                </a:solidFill>
                <a:effectLst/>
                <a:uLnTx/>
                <a:uFillTx/>
                <a:ea typeface="+mn-ea"/>
                <a:cs typeface="+mn-cs"/>
              </a:rPr>
              <a:t>	- Seriematcher siktar vi på att ha 13 personer till varje match. Detta för att ha en avbytare på 	respektive position (back, 	mittfältare och forward).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400" noProof="0" dirty="0">
                <a:solidFill>
                  <a:schemeClr val="tx2">
                    <a:lumMod val="50000"/>
                  </a:schemeClr>
                </a:solidFill>
              </a:rPr>
              <a:t>	</a:t>
            </a:r>
            <a:endParaRPr kumimoji="0" lang="sv-SE" sz="1700" b="0" i="0" u="none" strike="noStrike" kern="1200" cap="none" spc="0" normalizeH="0" baseline="0" noProof="0" dirty="0">
              <a:ln>
                <a:noFill/>
              </a:ln>
              <a:solidFill>
                <a:schemeClr val="tx2">
                  <a:lumMod val="50000"/>
                </a:schemeClr>
              </a:solidFill>
              <a:effectLst/>
              <a:uLnTx/>
              <a:uFillTx/>
              <a:ea typeface="+mn-ea"/>
              <a:cs typeface="+mn-cs"/>
            </a:endParaRPr>
          </a:p>
        </p:txBody>
      </p:sp>
      <p:pic>
        <p:nvPicPr>
          <p:cNvPr id="2" name="Bildobjekt 1">
            <a:extLst>
              <a:ext uri="{FF2B5EF4-FFF2-40B4-BE49-F238E27FC236}">
                <a16:creationId xmlns:a16="http://schemas.microsoft.com/office/drawing/2014/main" id="{7B817768-8B5C-F4C6-76FE-95A20DF3AC3B}"/>
              </a:ext>
            </a:extLst>
          </p:cNvPr>
          <p:cNvPicPr>
            <a:picLocks noChangeAspect="1"/>
          </p:cNvPicPr>
          <p:nvPr/>
        </p:nvPicPr>
        <p:blipFill>
          <a:blip r:embed="rId2"/>
          <a:stretch>
            <a:fillRect/>
          </a:stretch>
        </p:blipFill>
        <p:spPr>
          <a:xfrm>
            <a:off x="10389504" y="5108131"/>
            <a:ext cx="1548607" cy="1749869"/>
          </a:xfrm>
          <a:prstGeom prst="rect">
            <a:avLst/>
          </a:prstGeom>
        </p:spPr>
      </p:pic>
    </p:spTree>
    <p:extLst>
      <p:ext uri="{BB962C8B-B14F-4D97-AF65-F5344CB8AC3E}">
        <p14:creationId xmlns:p14="http://schemas.microsoft.com/office/powerpoint/2010/main" val="2218596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D9042D8-5978-4769-849F-C738E868A650}"/>
              </a:ext>
            </a:extLst>
          </p:cNvPr>
          <p:cNvSpPr>
            <a:spLocks noGrp="1"/>
          </p:cNvSpPr>
          <p:nvPr>
            <p:ph type="title"/>
          </p:nvPr>
        </p:nvSpPr>
        <p:spPr/>
        <p:txBody>
          <a:bodyPr/>
          <a:lstStyle/>
          <a:p>
            <a:r>
              <a:rPr lang="sv-SE" dirty="0"/>
              <a:t>Spelregler och viktiga punkter för att vi ska fungera</a:t>
            </a:r>
          </a:p>
        </p:txBody>
      </p:sp>
      <p:sp>
        <p:nvSpPr>
          <p:cNvPr id="7" name="Platshållare för sidfot 1">
            <a:extLst>
              <a:ext uri="{FF2B5EF4-FFF2-40B4-BE49-F238E27FC236}">
                <a16:creationId xmlns:a16="http://schemas.microsoft.com/office/drawing/2014/main" id="{31FA448C-4F02-4D89-9913-1EA8BB2A1FA8}"/>
              </a:ext>
            </a:extLst>
          </p:cNvPr>
          <p:cNvSpPr>
            <a:spLocks noGrp="1"/>
          </p:cNvSpPr>
          <p:nvPr>
            <p:ph type="ftr" sz="quarter" idx="17"/>
          </p:nvPr>
        </p:nvSpPr>
        <p:spPr>
          <a:xfrm>
            <a:off x="439432" y="6548404"/>
            <a:ext cx="4114800" cy="115416"/>
          </a:xfrm>
        </p:spPr>
        <p:txBody>
          <a:bodyPr/>
          <a:lstStyle/>
          <a:p>
            <a:r>
              <a:rPr lang="sv-SE" dirty="0"/>
              <a:t>© Sodexo</a:t>
            </a:r>
            <a:endParaRPr lang="fr-FR" dirty="0"/>
          </a:p>
        </p:txBody>
      </p:sp>
      <p:sp>
        <p:nvSpPr>
          <p:cNvPr id="9" name="textruta 8">
            <a:extLst>
              <a:ext uri="{FF2B5EF4-FFF2-40B4-BE49-F238E27FC236}">
                <a16:creationId xmlns:a16="http://schemas.microsoft.com/office/drawing/2014/main" id="{D23C1409-71CA-49EF-AF17-4BC18AEB9722}"/>
              </a:ext>
            </a:extLst>
          </p:cNvPr>
          <p:cNvSpPr txBox="1"/>
          <p:nvPr/>
        </p:nvSpPr>
        <p:spPr>
          <a:xfrm>
            <a:off x="439432" y="1186108"/>
            <a:ext cx="10515600" cy="5613332"/>
          </a:xfrm>
          <a:prstGeom prst="rect">
            <a:avLst/>
          </a:prstGeom>
          <a:noFill/>
        </p:spPr>
        <p:txBody>
          <a:bodyPr wrap="square" rtlCol="0">
            <a:sp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1700" b="0" i="0" u="none" strike="noStrike" kern="1200" cap="none" spc="0" normalizeH="0" baseline="0" noProof="0" dirty="0">
                <a:ln>
                  <a:noFill/>
                </a:ln>
                <a:solidFill>
                  <a:schemeClr val="tx2">
                    <a:lumMod val="50000"/>
                  </a:schemeClr>
                </a:solidFill>
                <a:effectLst/>
                <a:uLnTx/>
                <a:uFillTx/>
                <a:ea typeface="+mn-ea"/>
                <a:cs typeface="+mn-cs"/>
              </a:rPr>
              <a:t>Cuper och matcher</a:t>
            </a:r>
          </a:p>
          <a:p>
            <a:pPr marR="0" lvl="0" algn="l" defTabSz="914400" rtl="0" eaLnBrk="1" fontAlgn="auto" latinLnBrk="0" hangingPunct="1">
              <a:lnSpc>
                <a:spcPct val="90000"/>
              </a:lnSpc>
              <a:spcBef>
                <a:spcPts val="1000"/>
              </a:spcBef>
              <a:spcAft>
                <a:spcPts val="0"/>
              </a:spcAft>
              <a:buClrTx/>
              <a:buSzTx/>
              <a:tabLst/>
              <a:defRPr/>
            </a:pPr>
            <a:endParaRPr kumimoji="0" lang="sv-SE" sz="1700" b="0" i="0" u="none" strike="noStrike" kern="1200" cap="none" spc="0" normalizeH="0" baseline="0" noProof="0" dirty="0">
              <a:ln>
                <a:noFill/>
              </a:ln>
              <a:solidFill>
                <a:schemeClr val="tx2">
                  <a:lumMod val="50000"/>
                </a:schemeClr>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700" dirty="0">
                <a:solidFill>
                  <a:schemeClr val="tx2">
                    <a:lumMod val="50000"/>
                  </a:schemeClr>
                </a:solidFill>
              </a:rPr>
              <a:t>     	</a:t>
            </a:r>
            <a:r>
              <a:rPr kumimoji="0" lang="sv-SE" sz="1700" b="0" i="0" u="none" strike="noStrike" kern="1200" cap="none" spc="0" normalizeH="0" baseline="0" noProof="0" dirty="0">
                <a:ln>
                  <a:noFill/>
                </a:ln>
                <a:solidFill>
                  <a:schemeClr val="tx2">
                    <a:lumMod val="50000"/>
                  </a:schemeClr>
                </a:solidFill>
                <a:effectLst/>
                <a:uLnTx/>
                <a:uFillTx/>
                <a:ea typeface="+mn-ea"/>
                <a:cs typeface="+mn-cs"/>
              </a:rPr>
              <a:t>- Vi har hittills anmält oss till sex cuper i samma ålderskategori. Ca 24 matcher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700" dirty="0">
                <a:solidFill>
                  <a:schemeClr val="tx2">
                    <a:lumMod val="50000"/>
                  </a:schemeClr>
                </a:solidFill>
              </a:rPr>
              <a:t>	</a:t>
            </a:r>
            <a:r>
              <a:rPr kumimoji="0" lang="sv-SE" sz="1700" b="0" i="0" u="none" strike="noStrike" kern="1200" cap="none" spc="0" normalizeH="0" baseline="0" noProof="0" dirty="0">
                <a:ln>
                  <a:noFill/>
                </a:ln>
                <a:solidFill>
                  <a:schemeClr val="tx2">
                    <a:lumMod val="50000"/>
                  </a:schemeClr>
                </a:solidFill>
                <a:effectLst/>
                <a:uLnTx/>
                <a:uFillTx/>
                <a:ea typeface="+mn-ea"/>
                <a:cs typeface="+mn-cs"/>
              </a:rPr>
              <a:t>- Vi är anmälda till F12 serier i år, vilket innebär att det kommer bli tuffa matcher. </a:t>
            </a:r>
          </a:p>
          <a:p>
            <a:pPr defTabSz="914400">
              <a:lnSpc>
                <a:spcPct val="90000"/>
              </a:lnSpc>
              <a:spcBef>
                <a:spcPts val="1000"/>
              </a:spcBef>
              <a:defRPr/>
            </a:pPr>
            <a:r>
              <a:rPr lang="sv-SE" sz="1600" dirty="0">
                <a:solidFill>
                  <a:schemeClr val="tx2">
                    <a:lumMod val="50000"/>
                  </a:schemeClr>
                </a:solidFill>
              </a:rPr>
              <a:t>	- När man anmäler sitt barn till en cup anmäler man sitt barn att delta på HELA cupen, </a:t>
            </a:r>
          </a:p>
          <a:p>
            <a:pPr defTabSz="914400">
              <a:lnSpc>
                <a:spcPct val="90000"/>
              </a:lnSpc>
              <a:spcBef>
                <a:spcPts val="1000"/>
              </a:spcBef>
              <a:defRPr/>
            </a:pPr>
            <a:r>
              <a:rPr lang="sv-SE" sz="1600" dirty="0">
                <a:solidFill>
                  <a:schemeClr val="tx2">
                    <a:lumMod val="50000"/>
                  </a:schemeClr>
                </a:solidFill>
              </a:rPr>
              <a:t>	man kan inte välja ut enskilda matcher. Det är tränarna som beslutar om laguppställning </a:t>
            </a:r>
          </a:p>
          <a:p>
            <a:pPr defTabSz="914400">
              <a:lnSpc>
                <a:spcPct val="90000"/>
              </a:lnSpc>
              <a:spcBef>
                <a:spcPts val="1000"/>
              </a:spcBef>
              <a:defRPr/>
            </a:pPr>
            <a:r>
              <a:rPr lang="sv-SE" sz="1600" dirty="0">
                <a:solidFill>
                  <a:schemeClr val="tx2">
                    <a:lumMod val="50000"/>
                  </a:schemeClr>
                </a:solidFill>
              </a:rPr>
              <a:t>	till respektive matcher.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700" b="0" i="0" u="none" strike="noStrike" kern="1200" cap="none" spc="0" normalizeH="0" baseline="0" noProof="0" dirty="0">
              <a:ln>
                <a:noFill/>
              </a:ln>
              <a:solidFill>
                <a:schemeClr val="tx2">
                  <a:lumMod val="50000"/>
                </a:schemeClr>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700" dirty="0">
                <a:solidFill>
                  <a:schemeClr val="tx2">
                    <a:lumMod val="50000"/>
                  </a:schemeClr>
                </a:solidFill>
              </a:rPr>
              <a:t>      	</a:t>
            </a:r>
            <a:endParaRPr kumimoji="0" lang="sv-SE" sz="1700" b="0" i="0" u="none" strike="noStrike" kern="1200" cap="none" spc="0" normalizeH="0" baseline="0" noProof="0" dirty="0">
              <a:ln>
                <a:noFill/>
              </a:ln>
              <a:solidFill>
                <a:schemeClr val="tx2">
                  <a:lumMod val="50000"/>
                </a:schemeClr>
              </a:solidFill>
              <a:effectLst/>
              <a:uLnTx/>
              <a:uFillTx/>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1700" b="0" i="0" u="none" strike="noStrike" kern="1200" cap="none" spc="0" normalizeH="0" baseline="0" noProof="0" dirty="0">
                <a:ln>
                  <a:noFill/>
                </a:ln>
                <a:solidFill>
                  <a:schemeClr val="tx2">
                    <a:lumMod val="50000"/>
                  </a:schemeClr>
                </a:solidFill>
                <a:effectLst/>
                <a:uLnTx/>
                <a:uFillTx/>
                <a:ea typeface="+mn-ea"/>
                <a:cs typeface="+mn-cs"/>
              </a:rPr>
              <a:t>Aktiviteter/team Buildings/resor</a:t>
            </a:r>
          </a:p>
          <a:p>
            <a:pPr marR="0" lvl="0" algn="l" defTabSz="914400" rtl="0" eaLnBrk="1" fontAlgn="auto" latinLnBrk="0" hangingPunct="1">
              <a:lnSpc>
                <a:spcPct val="90000"/>
              </a:lnSpc>
              <a:spcBef>
                <a:spcPts val="1000"/>
              </a:spcBef>
              <a:spcAft>
                <a:spcPts val="0"/>
              </a:spcAft>
              <a:buClrTx/>
              <a:buSzTx/>
              <a:tabLst/>
              <a:defRPr/>
            </a:pPr>
            <a:endParaRPr kumimoji="0" lang="sv-SE" sz="1700" b="0" i="0" u="none" strike="noStrike" kern="1200" cap="none" spc="0" normalizeH="0" baseline="0" noProof="0" dirty="0">
              <a:ln>
                <a:noFill/>
              </a:ln>
              <a:solidFill>
                <a:schemeClr val="tx2">
                  <a:lumMod val="50000"/>
                </a:schemeClr>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700" dirty="0">
                <a:solidFill>
                  <a:schemeClr val="tx2">
                    <a:lumMod val="50000"/>
                  </a:schemeClr>
                </a:solidFill>
              </a:rPr>
              <a:t>               </a:t>
            </a:r>
            <a:r>
              <a:rPr kumimoji="0" lang="sv-SE" sz="1700" b="0" i="0" u="none" strike="noStrike" kern="1200" cap="none" spc="0" normalizeH="0" baseline="0" noProof="0" dirty="0">
                <a:ln>
                  <a:noFill/>
                </a:ln>
                <a:solidFill>
                  <a:schemeClr val="tx2">
                    <a:lumMod val="50000"/>
                  </a:schemeClr>
                </a:solidFill>
                <a:effectLst/>
                <a:uLnTx/>
                <a:uFillTx/>
                <a:ea typeface="+mn-ea"/>
                <a:cs typeface="+mn-cs"/>
              </a:rPr>
              <a:t>- Spelarmöte och teorigenomgång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700" dirty="0">
                <a:solidFill>
                  <a:schemeClr val="tx2">
                    <a:lumMod val="50000"/>
                  </a:schemeClr>
                </a:solidFill>
              </a:rPr>
              <a:t>               -  Kost </a:t>
            </a:r>
            <a:endParaRPr kumimoji="0" lang="sv-SE" sz="1700" b="0" i="0" u="none" strike="noStrike" kern="1200" cap="none" spc="0" normalizeH="0" baseline="0" noProof="0" dirty="0">
              <a:ln>
                <a:noFill/>
              </a:ln>
              <a:solidFill>
                <a:schemeClr val="tx2">
                  <a:lumMod val="50000"/>
                </a:schemeClr>
              </a:solidFill>
              <a:effectLst/>
              <a:uLnTx/>
              <a:uFillTx/>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700" dirty="0">
                <a:solidFill>
                  <a:schemeClr val="tx2">
                    <a:lumMod val="50000"/>
                  </a:schemeClr>
                </a:solidFill>
              </a:rPr>
              <a:t>               </a:t>
            </a:r>
            <a:r>
              <a:rPr kumimoji="0" lang="sv-SE" sz="1700" b="0" i="0" u="none" strike="noStrike" kern="1200" cap="none" spc="0" normalizeH="0" baseline="0" noProof="0" dirty="0">
                <a:ln>
                  <a:noFill/>
                </a:ln>
                <a:solidFill>
                  <a:schemeClr val="tx2">
                    <a:lumMod val="50000"/>
                  </a:schemeClr>
                </a:solidFill>
                <a:effectLst/>
                <a:uLnTx/>
                <a:uFillTx/>
                <a:ea typeface="+mn-ea"/>
                <a:cs typeface="+mn-cs"/>
              </a:rPr>
              <a:t>- Håller på att undersöka möjliga team-</a:t>
            </a:r>
            <a:r>
              <a:rPr kumimoji="0" lang="sv-SE" sz="1700" b="0" i="0" u="none" strike="noStrike" kern="1200" cap="none" spc="0" normalizeH="0" baseline="0" noProof="0" dirty="0" err="1">
                <a:ln>
                  <a:noFill/>
                </a:ln>
                <a:solidFill>
                  <a:schemeClr val="tx2">
                    <a:lumMod val="50000"/>
                  </a:schemeClr>
                </a:solidFill>
                <a:effectLst/>
                <a:uLnTx/>
                <a:uFillTx/>
                <a:ea typeface="+mn-ea"/>
                <a:cs typeface="+mn-cs"/>
              </a:rPr>
              <a:t>building</a:t>
            </a:r>
            <a:r>
              <a:rPr kumimoji="0" lang="sv-SE" sz="1700" b="0" i="0" u="none" strike="noStrike" kern="1200" cap="none" spc="0" normalizeH="0" baseline="0" noProof="0" dirty="0">
                <a:ln>
                  <a:noFill/>
                </a:ln>
                <a:solidFill>
                  <a:schemeClr val="tx2">
                    <a:lumMod val="50000"/>
                  </a:schemeClr>
                </a:solidFill>
                <a:effectLst/>
                <a:uLnTx/>
                <a:uFillTx/>
                <a:ea typeface="+mn-ea"/>
                <a:cs typeface="+mn-cs"/>
              </a:rPr>
              <a:t> aktiviteter i närområdet. Här tar vi jättegärna 	stöttning av någon av er som har kloka och intressanta idéer.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1700" dirty="0">
                <a:solidFill>
                  <a:schemeClr val="tx2">
                    <a:lumMod val="50000"/>
                  </a:schemeClr>
                </a:solidFill>
              </a:rPr>
              <a:t>    	</a:t>
            </a:r>
            <a:r>
              <a:rPr kumimoji="0" lang="sv-SE" sz="1700" b="0" i="0" u="none" strike="noStrike" kern="1200" cap="none" spc="0" normalizeH="0" baseline="0" noProof="0" dirty="0">
                <a:ln>
                  <a:noFill/>
                </a:ln>
                <a:solidFill>
                  <a:schemeClr val="tx2">
                    <a:lumMod val="50000"/>
                  </a:schemeClr>
                </a:solidFill>
                <a:effectLst/>
                <a:uLnTx/>
                <a:uFillTx/>
                <a:ea typeface="+mn-ea"/>
                <a:cs typeface="+mn-cs"/>
              </a:rPr>
              <a:t>.</a:t>
            </a:r>
          </a:p>
        </p:txBody>
      </p:sp>
      <p:pic>
        <p:nvPicPr>
          <p:cNvPr id="2" name="Bildobjekt 1">
            <a:extLst>
              <a:ext uri="{FF2B5EF4-FFF2-40B4-BE49-F238E27FC236}">
                <a16:creationId xmlns:a16="http://schemas.microsoft.com/office/drawing/2014/main" id="{118341D5-A815-4E0B-3AB9-0A085F57995C}"/>
              </a:ext>
            </a:extLst>
          </p:cNvPr>
          <p:cNvPicPr>
            <a:picLocks noChangeAspect="1"/>
          </p:cNvPicPr>
          <p:nvPr/>
        </p:nvPicPr>
        <p:blipFill>
          <a:blip r:embed="rId2"/>
          <a:stretch>
            <a:fillRect/>
          </a:stretch>
        </p:blipFill>
        <p:spPr>
          <a:xfrm>
            <a:off x="10348422" y="4975825"/>
            <a:ext cx="1548607" cy="1749869"/>
          </a:xfrm>
          <a:prstGeom prst="rect">
            <a:avLst/>
          </a:prstGeom>
        </p:spPr>
      </p:pic>
    </p:spTree>
    <p:extLst>
      <p:ext uri="{BB962C8B-B14F-4D97-AF65-F5344CB8AC3E}">
        <p14:creationId xmlns:p14="http://schemas.microsoft.com/office/powerpoint/2010/main" val="3340474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566A7E77-68B9-4853-9883-AA7E7678F874}"/>
              </a:ext>
            </a:extLst>
          </p:cNvPr>
          <p:cNvSpPr>
            <a:spLocks noGrp="1"/>
          </p:cNvSpPr>
          <p:nvPr>
            <p:ph type="ftr" sz="quarter" idx="17"/>
          </p:nvPr>
        </p:nvSpPr>
        <p:spPr>
          <a:xfrm>
            <a:off x="439432" y="6548404"/>
            <a:ext cx="4114800" cy="115416"/>
          </a:xfrm>
        </p:spPr>
        <p:txBody>
          <a:bodyPr anchor="ctr">
            <a:normAutofit/>
          </a:bodyPr>
          <a:lstStyle/>
          <a:p>
            <a:pPr>
              <a:lnSpc>
                <a:spcPct val="90000"/>
              </a:lnSpc>
              <a:spcAft>
                <a:spcPts val="600"/>
              </a:spcAft>
            </a:pPr>
            <a:r>
              <a:rPr lang="sv-SE" sz="400"/>
              <a:t>Välj "Infoga". Klicka på "Sidhuvud/sidfot" i verktygsfältet. Ta bort texten här genom att bocka ur rutan eller skriv in text om du vill använda sidfot. "Använd för alla"</a:t>
            </a:r>
            <a:endParaRPr lang="fr-FR" sz="400"/>
          </a:p>
        </p:txBody>
      </p:sp>
      <p:sp>
        <p:nvSpPr>
          <p:cNvPr id="12" name="Text Placeholder 2">
            <a:extLst>
              <a:ext uri="{FF2B5EF4-FFF2-40B4-BE49-F238E27FC236}">
                <a16:creationId xmlns:a16="http://schemas.microsoft.com/office/drawing/2014/main" id="{E7FFBA56-46A2-87EE-4397-2221088622B0}"/>
              </a:ext>
            </a:extLst>
          </p:cNvPr>
          <p:cNvSpPr>
            <a:spLocks noGrp="1"/>
          </p:cNvSpPr>
          <p:nvPr>
            <p:ph type="body" sz="quarter" idx="19"/>
          </p:nvPr>
        </p:nvSpPr>
        <p:spPr>
          <a:xfrm>
            <a:off x="442912" y="1596571"/>
            <a:ext cx="11269662" cy="3437351"/>
          </a:xfrm>
        </p:spPr>
        <p:txBody>
          <a:bodyPr/>
          <a:lstStyle/>
          <a:p>
            <a:pPr marL="285750" indent="-285750">
              <a:buFont typeface="Arial" panose="020B0604020202020204" pitchFamily="34" charset="0"/>
              <a:buChar char="•"/>
            </a:pPr>
            <a:r>
              <a:rPr lang="en-US" sz="1700" dirty="0" err="1">
                <a:solidFill>
                  <a:schemeClr val="tx2">
                    <a:lumMod val="50000"/>
                  </a:schemeClr>
                </a:solidFill>
              </a:rPr>
              <a:t>Utgå</a:t>
            </a:r>
            <a:r>
              <a:rPr lang="en-US" sz="1700" dirty="0">
                <a:solidFill>
                  <a:schemeClr val="tx2">
                    <a:lumMod val="50000"/>
                  </a:schemeClr>
                </a:solidFill>
              </a:rPr>
              <a:t> </a:t>
            </a:r>
            <a:r>
              <a:rPr lang="en-US" sz="1700" dirty="0" err="1">
                <a:solidFill>
                  <a:schemeClr val="tx2">
                    <a:lumMod val="50000"/>
                  </a:schemeClr>
                </a:solidFill>
              </a:rPr>
              <a:t>från</a:t>
            </a:r>
            <a:r>
              <a:rPr lang="en-US" sz="1700" dirty="0">
                <a:solidFill>
                  <a:schemeClr val="tx2">
                    <a:lumMod val="50000"/>
                  </a:schemeClr>
                </a:solidFill>
              </a:rPr>
              <a:t> </a:t>
            </a:r>
            <a:r>
              <a:rPr lang="en-US" sz="1700" dirty="0" err="1">
                <a:solidFill>
                  <a:schemeClr val="tx2">
                    <a:lumMod val="50000"/>
                  </a:schemeClr>
                </a:solidFill>
              </a:rPr>
              <a:t>att</a:t>
            </a:r>
            <a:r>
              <a:rPr lang="en-US" sz="1700" dirty="0">
                <a:solidFill>
                  <a:schemeClr val="tx2">
                    <a:lumMod val="50000"/>
                  </a:schemeClr>
                </a:solidFill>
              </a:rPr>
              <a:t> ha 2 </a:t>
            </a:r>
            <a:r>
              <a:rPr lang="en-US" sz="1700" dirty="0" err="1">
                <a:solidFill>
                  <a:schemeClr val="tx2">
                    <a:lumMod val="50000"/>
                  </a:schemeClr>
                </a:solidFill>
              </a:rPr>
              <a:t>försäljningsaktivitet</a:t>
            </a:r>
            <a:r>
              <a:rPr lang="en-US" sz="1700" dirty="0">
                <a:solidFill>
                  <a:schemeClr val="tx2">
                    <a:lumMod val="50000"/>
                  </a:schemeClr>
                </a:solidFill>
              </a:rPr>
              <a:t> I </a:t>
            </a:r>
            <a:r>
              <a:rPr lang="en-US" sz="1700" dirty="0" err="1">
                <a:solidFill>
                  <a:schemeClr val="tx2">
                    <a:lumMod val="50000"/>
                  </a:schemeClr>
                </a:solidFill>
              </a:rPr>
              <a:t>början</a:t>
            </a:r>
            <a:r>
              <a:rPr lang="en-US" sz="1700" dirty="0">
                <a:solidFill>
                  <a:schemeClr val="tx2">
                    <a:lumMod val="50000"/>
                  </a:schemeClr>
                </a:solidFill>
              </a:rPr>
              <a:t> av </a:t>
            </a:r>
            <a:r>
              <a:rPr lang="en-US" sz="1700" dirty="0" err="1">
                <a:solidFill>
                  <a:schemeClr val="tx2">
                    <a:lumMod val="50000"/>
                  </a:schemeClr>
                </a:solidFill>
              </a:rPr>
              <a:t>säsongen</a:t>
            </a:r>
            <a:r>
              <a:rPr lang="en-US" sz="1700" dirty="0">
                <a:solidFill>
                  <a:schemeClr val="tx2">
                    <a:lumMod val="50000"/>
                  </a:schemeClr>
                </a:solidFill>
              </a:rPr>
              <a:t> </a:t>
            </a:r>
            <a:r>
              <a:rPr lang="en-US" sz="1700" dirty="0" err="1">
                <a:solidFill>
                  <a:schemeClr val="tx2">
                    <a:lumMod val="50000"/>
                  </a:schemeClr>
                </a:solidFill>
              </a:rPr>
              <a:t>och</a:t>
            </a:r>
            <a:r>
              <a:rPr lang="en-US" sz="1700" dirty="0">
                <a:solidFill>
                  <a:schemeClr val="tx2">
                    <a:lumMod val="50000"/>
                  </a:schemeClr>
                </a:solidFill>
              </a:rPr>
              <a:t> I </a:t>
            </a:r>
            <a:r>
              <a:rPr lang="en-US" sz="1700" dirty="0" err="1">
                <a:solidFill>
                  <a:schemeClr val="tx2">
                    <a:lumMod val="50000"/>
                  </a:schemeClr>
                </a:solidFill>
              </a:rPr>
              <a:t>slutet</a:t>
            </a:r>
            <a:endParaRPr lang="en-US" sz="1700" dirty="0">
              <a:solidFill>
                <a:schemeClr val="tx2">
                  <a:lumMod val="50000"/>
                </a:schemeClr>
              </a:solidFill>
            </a:endParaRPr>
          </a:p>
          <a:p>
            <a:r>
              <a:rPr lang="en-US" sz="1700" dirty="0">
                <a:solidFill>
                  <a:schemeClr val="tx2">
                    <a:lumMod val="50000"/>
                  </a:schemeClr>
                </a:solidFill>
              </a:rPr>
              <a:t> </a:t>
            </a:r>
          </a:p>
          <a:p>
            <a:pPr marL="285750" indent="-285750">
              <a:buFont typeface="Arial" panose="020B0604020202020204" pitchFamily="34" charset="0"/>
              <a:buChar char="•"/>
            </a:pPr>
            <a:r>
              <a:rPr lang="en-US" sz="1700" dirty="0">
                <a:solidFill>
                  <a:schemeClr val="tx2">
                    <a:lumMod val="50000"/>
                  </a:schemeClr>
                </a:solidFill>
              </a:rPr>
              <a:t>Vi </a:t>
            </a:r>
            <a:r>
              <a:rPr lang="en-US" sz="1700" dirty="0" err="1">
                <a:solidFill>
                  <a:schemeClr val="tx2">
                    <a:lumMod val="50000"/>
                  </a:schemeClr>
                </a:solidFill>
              </a:rPr>
              <a:t>behöver</a:t>
            </a:r>
            <a:r>
              <a:rPr lang="en-US" sz="1700" dirty="0">
                <a:solidFill>
                  <a:schemeClr val="tx2">
                    <a:lumMod val="50000"/>
                  </a:schemeClr>
                </a:solidFill>
              </a:rPr>
              <a:t> sponsoring </a:t>
            </a:r>
          </a:p>
          <a:p>
            <a:endParaRPr lang="en-US" sz="1700" dirty="0">
              <a:solidFill>
                <a:schemeClr val="tx2">
                  <a:lumMod val="50000"/>
                </a:schemeClr>
              </a:solidFill>
            </a:endParaRPr>
          </a:p>
          <a:p>
            <a:pPr marL="285750" indent="-285750">
              <a:buFont typeface="Arial" panose="020B0604020202020204" pitchFamily="34" charset="0"/>
              <a:buChar char="•"/>
            </a:pPr>
            <a:r>
              <a:rPr lang="en-US" sz="1700" dirty="0">
                <a:solidFill>
                  <a:schemeClr val="tx2">
                    <a:lumMod val="50000"/>
                  </a:schemeClr>
                </a:solidFill>
              </a:rPr>
              <a:t>Ska </a:t>
            </a:r>
            <a:r>
              <a:rPr lang="en-US" sz="1700" dirty="0" err="1">
                <a:solidFill>
                  <a:schemeClr val="tx2">
                    <a:lumMod val="50000"/>
                  </a:schemeClr>
                </a:solidFill>
              </a:rPr>
              <a:t>en</a:t>
            </a:r>
            <a:r>
              <a:rPr lang="en-US" sz="1700" dirty="0">
                <a:solidFill>
                  <a:schemeClr val="tx2">
                    <a:lumMod val="50000"/>
                  </a:schemeClr>
                </a:solidFill>
              </a:rPr>
              <a:t> </a:t>
            </a:r>
            <a:r>
              <a:rPr lang="en-US" sz="1700" dirty="0" err="1">
                <a:solidFill>
                  <a:schemeClr val="tx2">
                    <a:lumMod val="50000"/>
                  </a:schemeClr>
                </a:solidFill>
              </a:rPr>
              <a:t>försäljning</a:t>
            </a:r>
            <a:r>
              <a:rPr lang="en-US" sz="1700" dirty="0">
                <a:solidFill>
                  <a:schemeClr val="tx2">
                    <a:lumMod val="50000"/>
                  </a:schemeClr>
                </a:solidFill>
              </a:rPr>
              <a:t>/</a:t>
            </a:r>
            <a:r>
              <a:rPr lang="en-US" sz="1700" dirty="0" err="1">
                <a:solidFill>
                  <a:schemeClr val="tx2">
                    <a:lumMod val="50000"/>
                  </a:schemeClr>
                </a:solidFill>
              </a:rPr>
              <a:t>sponsorgrupp</a:t>
            </a:r>
            <a:endParaRPr lang="en-US" sz="1700" dirty="0">
              <a:solidFill>
                <a:schemeClr val="tx2">
                  <a:lumMod val="50000"/>
                </a:schemeClr>
              </a:solidFill>
            </a:endParaRPr>
          </a:p>
          <a:p>
            <a:pPr marL="285750" indent="-285750">
              <a:buFont typeface="Arial" panose="020B0604020202020204" pitchFamily="34" charset="0"/>
              <a:buChar char="•"/>
            </a:pPr>
            <a:endParaRPr lang="en-US" sz="1700" dirty="0">
              <a:solidFill>
                <a:schemeClr val="tx2">
                  <a:lumMod val="50000"/>
                </a:schemeClr>
              </a:solidFill>
            </a:endParaRPr>
          </a:p>
          <a:p>
            <a:pPr>
              <a:lnSpc>
                <a:spcPct val="107000"/>
              </a:lnSpc>
              <a:spcAft>
                <a:spcPts val="800"/>
              </a:spcAft>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Vi planerar för två försäljningar denna säsong. </a:t>
            </a:r>
          </a:p>
          <a:p>
            <a:pPr marL="342900" lvl="0" indent="-342900">
              <a:lnSpc>
                <a:spcPct val="107000"/>
              </a:lnSpc>
              <a:buFont typeface="+mj-lt"/>
              <a:buAutoNum type="arabicPeriod"/>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Första försäljning blir nu, toa/hushållspapper. Förslaget är att man säljer 15 balar /spelare + att kassör lägger ut i gruppen ”Sköna, vackra Bergnäset” för lagförsäljning.</a:t>
            </a:r>
          </a:p>
          <a:p>
            <a:pPr marL="342900" lvl="0" indent="-342900">
              <a:lnSpc>
                <a:spcPct val="107000"/>
              </a:lnSpc>
              <a:spcAft>
                <a:spcPts val="800"/>
              </a:spcAft>
              <a:buFont typeface="+mj-lt"/>
              <a:buAutoNum type="arabicPeriod"/>
            </a:pP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Förslag att sälja </a:t>
            </a:r>
            <a:r>
              <a:rPr lang="sv-SE" sz="1800" kern="100" dirty="0" err="1">
                <a:effectLst/>
                <a:latin typeface="Calibri" panose="020F0502020204030204" pitchFamily="34" charset="0"/>
                <a:ea typeface="Calibri" panose="020F0502020204030204" pitchFamily="34" charset="0"/>
                <a:cs typeface="Times New Roman" panose="02020603050405020304" pitchFamily="18" charset="0"/>
              </a:rPr>
              <a:t>Ullmax</a:t>
            </a:r>
            <a:r>
              <a:rPr lang="sv-SE" sz="1800" kern="100" dirty="0">
                <a:effectLst/>
                <a:latin typeface="Calibri" panose="020F0502020204030204" pitchFamily="34" charset="0"/>
                <a:ea typeface="Calibri" panose="020F0502020204030204" pitchFamily="34" charset="0"/>
                <a:cs typeface="Times New Roman" panose="02020603050405020304" pitchFamily="18" charset="0"/>
              </a:rPr>
              <a:t> i månadsskiftet aug/sep. </a:t>
            </a:r>
          </a:p>
          <a:p>
            <a:pPr marL="285750" indent="-285750">
              <a:buFont typeface="Arial" panose="020B0604020202020204" pitchFamily="34" charset="0"/>
              <a:buChar char="•"/>
            </a:pPr>
            <a:endParaRPr lang="en-US" sz="1700" dirty="0">
              <a:solidFill>
                <a:schemeClr val="tx2">
                  <a:lumMod val="50000"/>
                </a:schemeClr>
              </a:solidFill>
            </a:endParaRPr>
          </a:p>
          <a:p>
            <a:pPr marL="285750" indent="-285750">
              <a:buFont typeface="Arial" panose="020B0604020202020204" pitchFamily="34" charset="0"/>
              <a:buChar char="•"/>
            </a:pPr>
            <a:endParaRPr lang="en-US" dirty="0"/>
          </a:p>
        </p:txBody>
      </p:sp>
      <p:sp>
        <p:nvSpPr>
          <p:cNvPr id="7" name="Rubrik 6">
            <a:extLst>
              <a:ext uri="{FF2B5EF4-FFF2-40B4-BE49-F238E27FC236}">
                <a16:creationId xmlns:a16="http://schemas.microsoft.com/office/drawing/2014/main" id="{C194EEA7-FB49-9B81-A830-FC5479E3FDBC}"/>
              </a:ext>
            </a:extLst>
          </p:cNvPr>
          <p:cNvSpPr>
            <a:spLocks noGrp="1"/>
          </p:cNvSpPr>
          <p:nvPr>
            <p:ph type="title"/>
          </p:nvPr>
        </p:nvSpPr>
        <p:spPr>
          <a:xfrm>
            <a:off x="443280" y="489839"/>
            <a:ext cx="10515600" cy="346249"/>
          </a:xfrm>
        </p:spPr>
        <p:txBody>
          <a:bodyPr anchor="ctr">
            <a:normAutofit/>
          </a:bodyPr>
          <a:lstStyle/>
          <a:p>
            <a:r>
              <a:rPr lang="sv-SE" dirty="0"/>
              <a:t>Försäljning och sponsring</a:t>
            </a:r>
          </a:p>
        </p:txBody>
      </p:sp>
      <p:pic>
        <p:nvPicPr>
          <p:cNvPr id="15" name="Bildobjekt 14">
            <a:extLst>
              <a:ext uri="{FF2B5EF4-FFF2-40B4-BE49-F238E27FC236}">
                <a16:creationId xmlns:a16="http://schemas.microsoft.com/office/drawing/2014/main" id="{EB2FF5B8-613D-6F15-1236-D45CA085541A}"/>
              </a:ext>
            </a:extLst>
          </p:cNvPr>
          <p:cNvPicPr>
            <a:picLocks noChangeAspect="1"/>
          </p:cNvPicPr>
          <p:nvPr/>
        </p:nvPicPr>
        <p:blipFill>
          <a:blip r:embed="rId2"/>
          <a:stretch>
            <a:fillRect/>
          </a:stretch>
        </p:blipFill>
        <p:spPr>
          <a:xfrm>
            <a:off x="10363200" y="4994298"/>
            <a:ext cx="1548607" cy="1749869"/>
          </a:xfrm>
          <a:prstGeom prst="rect">
            <a:avLst/>
          </a:prstGeom>
        </p:spPr>
      </p:pic>
    </p:spTree>
    <p:extLst>
      <p:ext uri="{BB962C8B-B14F-4D97-AF65-F5344CB8AC3E}">
        <p14:creationId xmlns:p14="http://schemas.microsoft.com/office/powerpoint/2010/main" val="422477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BD16A8A2-CF7A-02DC-7C5A-0DD903E77AA0}"/>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5" name="Rubrik 4">
            <a:extLst>
              <a:ext uri="{FF2B5EF4-FFF2-40B4-BE49-F238E27FC236}">
                <a16:creationId xmlns:a16="http://schemas.microsoft.com/office/drawing/2014/main" id="{B0A7C3C5-3B70-70CE-436C-CE98B6AB2C73}"/>
              </a:ext>
            </a:extLst>
          </p:cNvPr>
          <p:cNvSpPr>
            <a:spLocks noGrp="1"/>
          </p:cNvSpPr>
          <p:nvPr>
            <p:ph type="title"/>
          </p:nvPr>
        </p:nvSpPr>
        <p:spPr/>
        <p:txBody>
          <a:bodyPr/>
          <a:lstStyle/>
          <a:p>
            <a:r>
              <a:rPr lang="sv-SE" dirty="0"/>
              <a:t>Ekonomi</a:t>
            </a:r>
          </a:p>
        </p:txBody>
      </p:sp>
      <p:pic>
        <p:nvPicPr>
          <p:cNvPr id="9" name="Bildobjekt 8">
            <a:extLst>
              <a:ext uri="{FF2B5EF4-FFF2-40B4-BE49-F238E27FC236}">
                <a16:creationId xmlns:a16="http://schemas.microsoft.com/office/drawing/2014/main" id="{24699E87-DEF2-EEBC-A462-7751A4B50D4E}"/>
              </a:ext>
            </a:extLst>
          </p:cNvPr>
          <p:cNvPicPr>
            <a:picLocks noChangeAspect="1"/>
          </p:cNvPicPr>
          <p:nvPr/>
        </p:nvPicPr>
        <p:blipFill>
          <a:blip r:embed="rId2"/>
          <a:stretch>
            <a:fillRect/>
          </a:stretch>
        </p:blipFill>
        <p:spPr>
          <a:xfrm>
            <a:off x="439432" y="1268095"/>
            <a:ext cx="4981575" cy="3143250"/>
          </a:xfrm>
          <a:prstGeom prst="rect">
            <a:avLst/>
          </a:prstGeom>
        </p:spPr>
      </p:pic>
      <p:pic>
        <p:nvPicPr>
          <p:cNvPr id="10" name="Bildobjekt 9">
            <a:extLst>
              <a:ext uri="{FF2B5EF4-FFF2-40B4-BE49-F238E27FC236}">
                <a16:creationId xmlns:a16="http://schemas.microsoft.com/office/drawing/2014/main" id="{42B384E0-420F-14DF-E228-60F243ECDE1B}"/>
              </a:ext>
            </a:extLst>
          </p:cNvPr>
          <p:cNvPicPr>
            <a:picLocks noChangeAspect="1"/>
          </p:cNvPicPr>
          <p:nvPr/>
        </p:nvPicPr>
        <p:blipFill>
          <a:blip r:embed="rId3"/>
          <a:stretch>
            <a:fillRect/>
          </a:stretch>
        </p:blipFill>
        <p:spPr>
          <a:xfrm>
            <a:off x="10312400" y="4913951"/>
            <a:ext cx="1548607" cy="1749869"/>
          </a:xfrm>
          <a:prstGeom prst="rect">
            <a:avLst/>
          </a:prstGeom>
        </p:spPr>
      </p:pic>
      <p:sp>
        <p:nvSpPr>
          <p:cNvPr id="4" name="textruta 3">
            <a:extLst>
              <a:ext uri="{FF2B5EF4-FFF2-40B4-BE49-F238E27FC236}">
                <a16:creationId xmlns:a16="http://schemas.microsoft.com/office/drawing/2014/main" id="{FD74F79F-95CB-CEA5-3237-2EA79E3CE9A8}"/>
              </a:ext>
            </a:extLst>
          </p:cNvPr>
          <p:cNvSpPr txBox="1"/>
          <p:nvPr/>
        </p:nvSpPr>
        <p:spPr>
          <a:xfrm>
            <a:off x="439432" y="4614701"/>
            <a:ext cx="6097384" cy="281231"/>
          </a:xfrm>
          <a:prstGeom prst="rect">
            <a:avLst/>
          </a:prstGeom>
          <a:noFill/>
        </p:spPr>
        <p:txBody>
          <a:bodyPr wrap="square">
            <a:spAutoFit/>
          </a:bodyPr>
          <a:lstStyle/>
          <a:p>
            <a:pPr marL="342900" lvl="0" indent="-342900">
              <a:lnSpc>
                <a:spcPct val="107000"/>
              </a:lnSpc>
              <a:spcAft>
                <a:spcPts val="800"/>
              </a:spcAft>
              <a:buFont typeface="Symbol" panose="05050102010706020507" pitchFamily="18" charset="2"/>
              <a:buChar char=""/>
            </a:pPr>
            <a:r>
              <a:rPr lang="sv-SE" sz="1200" kern="100" dirty="0">
                <a:effectLst/>
                <a:latin typeface="Calibri" panose="020F0502020204030204" pitchFamily="34" charset="0"/>
                <a:ea typeface="Calibri" panose="020F0502020204030204" pitchFamily="34" charset="0"/>
                <a:cs typeface="Times New Roman" panose="02020603050405020304" pitchFamily="18" charset="0"/>
              </a:rPr>
              <a:t>BAIK- kansliet kommer att belasta lagkassan med årlig avgift på 400 kr/spelare. </a:t>
            </a:r>
          </a:p>
        </p:txBody>
      </p:sp>
    </p:spTree>
    <p:extLst>
      <p:ext uri="{BB962C8B-B14F-4D97-AF65-F5344CB8AC3E}">
        <p14:creationId xmlns:p14="http://schemas.microsoft.com/office/powerpoint/2010/main" val="389828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08E2F2A3-8B8F-4972-A4B1-42BC70164C0B}"/>
              </a:ext>
            </a:extLst>
          </p:cNvPr>
          <p:cNvSpPr>
            <a:spLocks noGrp="1"/>
          </p:cNvSpPr>
          <p:nvPr>
            <p:ph type="ftr" sz="quarter" idx="17"/>
          </p:nvPr>
        </p:nvSpPr>
        <p:spPr/>
        <p:txBody>
          <a:bodyPr/>
          <a:lstStyle/>
          <a:p>
            <a:r>
              <a:rPr lang="sv-SE"/>
              <a:t>Välj "Infoga". Klicka på "Sidhuvud/sidfot" i verktygsfältet. Ta bort texten här genom att bocka ur rutan eller skriv in text om du vill använda sidfot. "Använd för alla"</a:t>
            </a:r>
            <a:endParaRPr lang="fr-FR" dirty="0"/>
          </a:p>
        </p:txBody>
      </p:sp>
      <p:sp>
        <p:nvSpPr>
          <p:cNvPr id="5" name="Rubrik 4">
            <a:extLst>
              <a:ext uri="{FF2B5EF4-FFF2-40B4-BE49-F238E27FC236}">
                <a16:creationId xmlns:a16="http://schemas.microsoft.com/office/drawing/2014/main" id="{EC898630-3F5E-6D61-1952-DDD31485F3A0}"/>
              </a:ext>
            </a:extLst>
          </p:cNvPr>
          <p:cNvSpPr>
            <a:spLocks noGrp="1"/>
          </p:cNvSpPr>
          <p:nvPr>
            <p:ph type="title"/>
          </p:nvPr>
        </p:nvSpPr>
        <p:spPr/>
        <p:txBody>
          <a:bodyPr/>
          <a:lstStyle/>
          <a:p>
            <a:r>
              <a:rPr lang="sv-SE" dirty="0"/>
              <a:t>Sammanfattning från </a:t>
            </a:r>
            <a:r>
              <a:rPr lang="sv-SE" dirty="0" err="1"/>
              <a:t>förädrarmötet</a:t>
            </a:r>
            <a:r>
              <a:rPr lang="sv-SE" dirty="0"/>
              <a:t> </a:t>
            </a:r>
          </a:p>
        </p:txBody>
      </p:sp>
      <p:sp>
        <p:nvSpPr>
          <p:cNvPr id="8" name="textruta 7">
            <a:extLst>
              <a:ext uri="{FF2B5EF4-FFF2-40B4-BE49-F238E27FC236}">
                <a16:creationId xmlns:a16="http://schemas.microsoft.com/office/drawing/2014/main" id="{6700CFA9-F60D-0309-A9E8-184A2516ABE5}"/>
              </a:ext>
            </a:extLst>
          </p:cNvPr>
          <p:cNvSpPr txBox="1"/>
          <p:nvPr/>
        </p:nvSpPr>
        <p:spPr>
          <a:xfrm>
            <a:off x="507076" y="1305098"/>
            <a:ext cx="11245492" cy="5355312"/>
          </a:xfrm>
          <a:prstGeom prst="rect">
            <a:avLst/>
          </a:prstGeom>
          <a:noFill/>
        </p:spPr>
        <p:txBody>
          <a:bodyPr wrap="square" rtlCol="0">
            <a:spAutoFit/>
          </a:bodyPr>
          <a:lstStyle/>
          <a:p>
            <a:pPr algn="just"/>
            <a:endPar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endParaRPr>
          </a:p>
          <a:p>
            <a:pPr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Några sammanfattande punkter på det vi gick genom på föräldramötet samt de beslut som togs. Total 11 närvarande föräldrar och tränare. </a:t>
            </a:r>
          </a:p>
          <a:p>
            <a:pPr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Ny lagledare tillsammans med Moa är Madelene Törnkvist (Isabelles Mamma) </a:t>
            </a:r>
          </a:p>
          <a:p>
            <a:pPr marL="457200"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Ny kassör blir Jenny Hägg</a:t>
            </a:r>
          </a:p>
          <a:p>
            <a:pPr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Beslut att försäljningsgruppen tar på sig uppdraget att ta fram förslag på försäljningsaktivitet. Försäljningsgruppen består utav Magnus Höglund och Gustav Rosenius </a:t>
            </a:r>
          </a:p>
          <a:p>
            <a:pPr marL="457200"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1000 kr per säsong kommer vi ta ut per spelare. </a:t>
            </a:r>
            <a:r>
              <a:rPr lang="sv-SE" sz="1000" dirty="0" err="1">
                <a:solidFill>
                  <a:srgbClr val="2A295C"/>
                </a:solidFill>
                <a:effectLst/>
                <a:latin typeface="Arial" panose="020B0604020202020204" pitchFamily="34" charset="0"/>
                <a:ea typeface="Arial" panose="020B0604020202020204" pitchFamily="34" charset="0"/>
                <a:cs typeface="Times New Roman" panose="02020603050405020304" pitchFamily="18" charset="0"/>
              </a:rPr>
              <a:t>Swish</a:t>
            </a: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kontot 1234905899 obs. märk betalningen med </a:t>
            </a:r>
            <a:r>
              <a:rPr lang="sv-SE" sz="1000" u="sng"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F13 säsong namn</a:t>
            </a: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på era kids exempel :-) (F13 säsong Isabelle Nikka) </a:t>
            </a:r>
          </a:p>
          <a:p>
            <a:pPr marL="457200"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Något som har framkommit genom spelarmötet är att tjejerna vill att föräldrar hejar på och stöttar och coacher coachar laget. </a:t>
            </a:r>
          </a:p>
          <a:p>
            <a:pPr marL="457200"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Förslag på lagaktivitet mottages gärna från er för att främja lagandan. </a:t>
            </a:r>
          </a:p>
          <a:p>
            <a:pPr marL="457200" algn="just"/>
            <a:r>
              <a:rPr lang="sv-SE" sz="18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När vi spelar bortamatcher samlas vi alltid vid kansliet för samkörning </a:t>
            </a:r>
          </a:p>
          <a:p>
            <a:pPr marL="457200"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Vi kommer utse någon som inte var närvarande på föräldramötet för att ta på sig rollen som </a:t>
            </a:r>
          </a:p>
          <a:p>
            <a:pPr indent="449580" algn="just"/>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sponsoransvarige om ingen meddela att de frivilligt anmäler sig innan 10e maj. </a:t>
            </a:r>
          </a:p>
          <a:p>
            <a:pPr marL="1127760" algn="just"/>
            <a:r>
              <a:rPr lang="sv-SE" sz="18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a:p>
            <a:pPr algn="just"/>
            <a:r>
              <a:rPr lang="sv-SE" sz="18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endPar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buFont typeface="Symbol" panose="05050102010706020507" pitchFamily="18" charset="2"/>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Cuper som vi kommer delta i </a:t>
            </a:r>
          </a:p>
          <a:p>
            <a:pPr marL="342900" lvl="0" indent="-342900" algn="just">
              <a:buFont typeface="Arial" panose="020B0604020202020204" pitchFamily="34" charset="0"/>
              <a:buChar char="-"/>
            </a:pPr>
            <a:r>
              <a:rPr lang="sv-SE" sz="1000" dirty="0" err="1">
                <a:solidFill>
                  <a:srgbClr val="2A295C"/>
                </a:solidFill>
                <a:effectLst/>
                <a:latin typeface="Arial" panose="020B0604020202020204" pitchFamily="34" charset="0"/>
                <a:ea typeface="Arial" panose="020B0604020202020204" pitchFamily="34" charset="0"/>
                <a:cs typeface="Times New Roman" panose="02020603050405020304" pitchFamily="18" charset="0"/>
              </a:rPr>
              <a:t>Fritsolssonscupen</a:t>
            </a: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(april)</a:t>
            </a:r>
          </a:p>
          <a:p>
            <a:pPr marL="342900" lvl="0" indent="-342900" algn="just">
              <a:buFont typeface="Arial" panose="020B0604020202020204" pitchFamily="34" charset="0"/>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Examenscupen (1 juni)</a:t>
            </a:r>
          </a:p>
          <a:p>
            <a:pPr marL="342900" lvl="0" indent="-342900" algn="just">
              <a:buFont typeface="Arial" panose="020B0604020202020204" pitchFamily="34" charset="0"/>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PSG (28-30e juni)</a:t>
            </a:r>
          </a:p>
          <a:p>
            <a:pPr marL="342900" lvl="0" indent="-342900" algn="just">
              <a:buFont typeface="Arial" panose="020B0604020202020204" pitchFamily="34" charset="0"/>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Gif Cupen (början av augusti)</a:t>
            </a:r>
          </a:p>
          <a:p>
            <a:pPr marL="342900" lvl="0" indent="-342900" algn="just">
              <a:buFont typeface="Arial" panose="020B0604020202020204" pitchFamily="34" charset="0"/>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BD </a:t>
            </a:r>
            <a:r>
              <a:rPr lang="sv-SE" sz="1000" dirty="0" err="1">
                <a:solidFill>
                  <a:srgbClr val="2A295C"/>
                </a:solidFill>
                <a:effectLst/>
                <a:latin typeface="Arial" panose="020B0604020202020204" pitchFamily="34" charset="0"/>
                <a:ea typeface="Arial" panose="020B0604020202020204" pitchFamily="34" charset="0"/>
                <a:cs typeface="Times New Roman" panose="02020603050405020304" pitchFamily="18" charset="0"/>
              </a:rPr>
              <a:t>open</a:t>
            </a: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(andra v. i augusti)</a:t>
            </a:r>
          </a:p>
          <a:p>
            <a:pPr marL="342900" lvl="0" indent="-342900" algn="just">
              <a:buFont typeface="Arial" panose="020B0604020202020204" pitchFamily="34" charset="0"/>
              <a:buChar char="-"/>
            </a:pPr>
            <a:r>
              <a:rPr lang="sv-SE" sz="10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Boden Cupen (16–17 sep)</a:t>
            </a:r>
          </a:p>
          <a:p>
            <a:pPr algn="just"/>
            <a:r>
              <a:rPr lang="sv-SE" sz="1800" dirty="0">
                <a:solidFill>
                  <a:srgbClr val="2A295C"/>
                </a:solidFill>
                <a:effectLst/>
                <a:latin typeface="Arial" panose="020B0604020202020204" pitchFamily="34" charset="0"/>
                <a:ea typeface="Arial" panose="020B0604020202020204" pitchFamily="34" charset="0"/>
                <a:cs typeface="Times New Roman" panose="02020603050405020304" pitchFamily="18" charset="0"/>
              </a:rPr>
              <a:t> </a:t>
            </a:r>
          </a:p>
        </p:txBody>
      </p:sp>
    </p:spTree>
    <p:extLst>
      <p:ext uri="{BB962C8B-B14F-4D97-AF65-F5344CB8AC3E}">
        <p14:creationId xmlns:p14="http://schemas.microsoft.com/office/powerpoint/2010/main" val="1246890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80694526-E358-1702-7D6B-D6677AF9BC22}"/>
              </a:ext>
            </a:extLst>
          </p:cNvPr>
          <p:cNvPicPr>
            <a:picLocks noChangeAspect="1"/>
          </p:cNvPicPr>
          <p:nvPr/>
        </p:nvPicPr>
        <p:blipFill rotWithShape="1">
          <a:blip r:embed="rId2"/>
          <a:srcRect t="16956" b="14510"/>
          <a:stretch/>
        </p:blipFill>
        <p:spPr>
          <a:xfrm>
            <a:off x="0" y="0"/>
            <a:ext cx="12192000" cy="6858000"/>
          </a:xfrm>
          <a:prstGeom prst="rect">
            <a:avLst/>
          </a:prstGeom>
          <a:noFill/>
        </p:spPr>
      </p:pic>
      <p:sp>
        <p:nvSpPr>
          <p:cNvPr id="2" name="Platshållare för sidfot 1">
            <a:extLst>
              <a:ext uri="{FF2B5EF4-FFF2-40B4-BE49-F238E27FC236}">
                <a16:creationId xmlns:a16="http://schemas.microsoft.com/office/drawing/2014/main" id="{66637873-339B-65FA-03CF-81A8D1DF0C99}"/>
              </a:ext>
            </a:extLst>
          </p:cNvPr>
          <p:cNvSpPr>
            <a:spLocks noGrp="1"/>
          </p:cNvSpPr>
          <p:nvPr>
            <p:ph type="ftr" sz="quarter" idx="17"/>
          </p:nvPr>
        </p:nvSpPr>
        <p:spPr>
          <a:xfrm>
            <a:off x="439432" y="6548404"/>
            <a:ext cx="4114800" cy="115416"/>
          </a:xfrm>
        </p:spPr>
        <p:txBody>
          <a:bodyPr anchor="ctr">
            <a:normAutofit/>
          </a:bodyPr>
          <a:lstStyle/>
          <a:p>
            <a:pPr>
              <a:lnSpc>
                <a:spcPct val="90000"/>
              </a:lnSpc>
              <a:spcAft>
                <a:spcPts val="600"/>
              </a:spcAft>
            </a:pPr>
            <a:r>
              <a:rPr lang="sv-SE" sz="400"/>
              <a:t>Välj "Infoga". Klicka på "Sidhuvud/sidfot" i verktygsfältet. Ta bort texten här genom att bocka ur rutan eller skriv in text om du vill använda sidfot. "Använd för alla"</a:t>
            </a:r>
            <a:endParaRPr lang="fr-FR" sz="400"/>
          </a:p>
        </p:txBody>
      </p:sp>
      <p:sp>
        <p:nvSpPr>
          <p:cNvPr id="3" name="Platshållare för text 2">
            <a:extLst>
              <a:ext uri="{FF2B5EF4-FFF2-40B4-BE49-F238E27FC236}">
                <a16:creationId xmlns:a16="http://schemas.microsoft.com/office/drawing/2014/main" id="{7A097BE2-510E-CBBD-B4F1-51D794A20B03}"/>
              </a:ext>
            </a:extLst>
          </p:cNvPr>
          <p:cNvSpPr>
            <a:spLocks noGrp="1"/>
          </p:cNvSpPr>
          <p:nvPr>
            <p:ph type="title"/>
          </p:nvPr>
        </p:nvSpPr>
        <p:spPr>
          <a:xfrm>
            <a:off x="975295" y="2252137"/>
            <a:ext cx="10515600" cy="346249"/>
          </a:xfrm>
        </p:spPr>
        <p:txBody>
          <a:bodyPr anchor="ctr">
            <a:normAutofit fontScale="90000"/>
          </a:bodyPr>
          <a:lstStyle/>
          <a:p>
            <a:r>
              <a:rPr lang="sv-SE" sz="6000" dirty="0">
                <a:solidFill>
                  <a:schemeClr val="bg1"/>
                </a:solidFill>
              </a:rPr>
              <a:t>Tack</a:t>
            </a:r>
            <a:r>
              <a:rPr lang="sv-SE" dirty="0"/>
              <a:t> </a:t>
            </a:r>
          </a:p>
        </p:txBody>
      </p:sp>
    </p:spTree>
    <p:extLst>
      <p:ext uri="{BB962C8B-B14F-4D97-AF65-F5344CB8AC3E}">
        <p14:creationId xmlns:p14="http://schemas.microsoft.com/office/powerpoint/2010/main" val="16999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odexo Template">
  <a:themeElements>
    <a:clrScheme name="Personnalisé 5">
      <a:dk1>
        <a:sysClr val="windowText" lastClr="000000"/>
      </a:dk1>
      <a:lt1>
        <a:sysClr val="window" lastClr="FFFFFF"/>
      </a:lt1>
      <a:dk2>
        <a:srgbClr val="283897"/>
      </a:dk2>
      <a:lt2>
        <a:srgbClr val="E7E6E6"/>
      </a:lt2>
      <a:accent1>
        <a:srgbClr val="199CD8"/>
      </a:accent1>
      <a:accent2>
        <a:srgbClr val="34A866"/>
      </a:accent2>
      <a:accent3>
        <a:srgbClr val="228085"/>
      </a:accent3>
      <a:accent4>
        <a:srgbClr val="915FC8"/>
      </a:accent4>
      <a:accent5>
        <a:srgbClr val="DA558C"/>
      </a:accent5>
      <a:accent6>
        <a:srgbClr val="EF662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AB3BC101-8E9A-4AB1-9BA0-15AC1780F37D}" vid="{2273A99A-2BB6-40D9-9AAC-C50B9DF30779}"/>
    </a:ext>
  </a:extLst>
</a:theme>
</file>

<file path=ppt/theme/theme2.xml><?xml version="1.0" encoding="utf-8"?>
<a:theme xmlns:a="http://schemas.openxmlformats.org/drawingml/2006/main" name="1_Sodexo Template">
  <a:themeElements>
    <a:clrScheme name="Personnalisé 5">
      <a:dk1>
        <a:sysClr val="windowText" lastClr="000000"/>
      </a:dk1>
      <a:lt1>
        <a:sysClr val="window" lastClr="FFFFFF"/>
      </a:lt1>
      <a:dk2>
        <a:srgbClr val="283897"/>
      </a:dk2>
      <a:lt2>
        <a:srgbClr val="E7E6E6"/>
      </a:lt2>
      <a:accent1>
        <a:srgbClr val="199CD8"/>
      </a:accent1>
      <a:accent2>
        <a:srgbClr val="34A866"/>
      </a:accent2>
      <a:accent3>
        <a:srgbClr val="228085"/>
      </a:accent3>
      <a:accent4>
        <a:srgbClr val="915FC8"/>
      </a:accent4>
      <a:accent5>
        <a:srgbClr val="DA558C"/>
      </a:accent5>
      <a:accent6>
        <a:srgbClr val="EF662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AB3BC101-8E9A-4AB1-9BA0-15AC1780F37D}" vid="{D12E2D27-A789-4EA8-8034-AB9C4D68D029}"/>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46C17CC85414974C90E8ABBC27F78CB3" ma:contentTypeVersion="13" ma:contentTypeDescription="Skapa ett nytt dokument." ma:contentTypeScope="" ma:versionID="784966f83143364387be5f92948cb124">
  <xsd:schema xmlns:xsd="http://www.w3.org/2001/XMLSchema" xmlns:xs="http://www.w3.org/2001/XMLSchema" xmlns:p="http://schemas.microsoft.com/office/2006/metadata/properties" xmlns:ns2="4746129c-634d-4588-98a8-221939d69059" xmlns:ns3="52387144-cbef-4d78-847f-ed87d77ac0b3" targetNamespace="http://schemas.microsoft.com/office/2006/metadata/properties" ma:root="true" ma:fieldsID="639955cca552a61cbfade39c025f17c2" ns2:_="" ns3:_="">
    <xsd:import namespace="4746129c-634d-4588-98a8-221939d69059"/>
    <xsd:import namespace="52387144-cbef-4d78-847f-ed87d77ac0b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46129c-634d-4588-98a8-221939d69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387144-cbef-4d78-847f-ed87d77ac0b3"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3BB939E-A610-4784-B86B-B23AA36F7C87}">
  <ds:schemaRefs>
    <ds:schemaRef ds:uri="http://schemas.microsoft.com/sharepoint/v3/contenttype/forms"/>
  </ds:schemaRefs>
</ds:datastoreItem>
</file>

<file path=customXml/itemProps2.xml><?xml version="1.0" encoding="utf-8"?>
<ds:datastoreItem xmlns:ds="http://schemas.openxmlformats.org/officeDocument/2006/customXml" ds:itemID="{A8EFC9FA-7575-416A-B524-F8804A1A4D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46129c-634d-4588-98a8-221939d69059"/>
    <ds:schemaRef ds:uri="52387144-cbef-4d78-847f-ed87d77ac0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443675-B469-48B9-B29F-D02D73560EBD}">
  <ds:schemaRefs>
    <ds:schemaRef ds:uri="http://purl.org/dc/elements/1.1/"/>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purl.org/dc/dcmitype/"/>
    <ds:schemaRef ds:uri="52387144-cbef-4d78-847f-ed87d77ac0b3"/>
    <ds:schemaRef ds:uri="4746129c-634d-4588-98a8-221939d69059"/>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883</Words>
  <Application>Microsoft Office PowerPoint</Application>
  <PresentationFormat>Bredbild</PresentationFormat>
  <Paragraphs>105</Paragraphs>
  <Slides>8</Slides>
  <Notes>0</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8</vt:i4>
      </vt:variant>
    </vt:vector>
  </HeadingPairs>
  <TitlesOfParts>
    <vt:vector size="14" baseType="lpstr">
      <vt:lpstr>Amasis MT Pro Black</vt:lpstr>
      <vt:lpstr>Arial</vt:lpstr>
      <vt:lpstr>Calibri</vt:lpstr>
      <vt:lpstr>Symbol</vt:lpstr>
      <vt:lpstr>Sodexo Template</vt:lpstr>
      <vt:lpstr>1_Sodexo Template</vt:lpstr>
      <vt:lpstr>PowerPoint-presentation</vt:lpstr>
      <vt:lpstr>Målsättning</vt:lpstr>
      <vt:lpstr>Spelregler och viktiga punkter för att vi ska fungera bra som ett lag</vt:lpstr>
      <vt:lpstr>Spelregler och viktiga punkter för att vi ska fungera</vt:lpstr>
      <vt:lpstr>Försäljning och sponsring</vt:lpstr>
      <vt:lpstr>Ekonomi</vt:lpstr>
      <vt:lpstr>Sammanfattning från förädrarmötet </vt:lpstr>
      <vt:lpstr>Tack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NIKKA Damon</dc:creator>
  <cp:lastModifiedBy>NIKKA Damon</cp:lastModifiedBy>
  <cp:revision>5</cp:revision>
  <dcterms:created xsi:type="dcterms:W3CDTF">2022-05-19T15:15:00Z</dcterms:created>
  <dcterms:modified xsi:type="dcterms:W3CDTF">2024-04-26T06:55:50Z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0x01010046C17CC85414974C90E8ABBC27F78CB3</vt:lpwstr>
  </property>
</Properties>
</file>