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D208AD-B9E8-42EC-ADBB-0534DC955D0F}" v="14" dt="2026-01-27T20:37:58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 Alehagen" userId="b7bc86fd-c259-4592-9dba-34c3b32a794d" providerId="ADAL" clId="{303F761E-41AE-45AE-89D2-B8368EAA0210}"/>
    <pc:docChg chg="custSel modSld">
      <pc:chgData name="Hanna Alehagen" userId="b7bc86fd-c259-4592-9dba-34c3b32a794d" providerId="ADAL" clId="{303F761E-41AE-45AE-89D2-B8368EAA0210}" dt="2026-01-27T20:38:25.325" v="316" actId="12"/>
      <pc:docMkLst>
        <pc:docMk/>
      </pc:docMkLst>
      <pc:sldChg chg="addSp delSp modSp mod delDesignElem chgLayout">
        <pc:chgData name="Hanna Alehagen" userId="b7bc86fd-c259-4592-9dba-34c3b32a794d" providerId="ADAL" clId="{303F761E-41AE-45AE-89D2-B8368EAA0210}" dt="2026-01-27T20:38:04.396" v="313" actId="700"/>
        <pc:sldMkLst>
          <pc:docMk/>
          <pc:sldMk cId="2776396118" sldId="257"/>
        </pc:sldMkLst>
        <pc:spChg chg="mod ord">
          <ac:chgData name="Hanna Alehagen" userId="b7bc86fd-c259-4592-9dba-34c3b32a794d" providerId="ADAL" clId="{303F761E-41AE-45AE-89D2-B8368EAA0210}" dt="2026-01-27T20:38:04.396" v="313" actId="700"/>
          <ac:spMkLst>
            <pc:docMk/>
            <pc:sldMk cId="2776396118" sldId="257"/>
            <ac:spMk id="2" creationId="{2232AF92-AF1C-8AF8-79F6-1D4EA70A2E91}"/>
          </ac:spMkLst>
        </pc:spChg>
        <pc:spChg chg="mod ord">
          <ac:chgData name="Hanna Alehagen" userId="b7bc86fd-c259-4592-9dba-34c3b32a794d" providerId="ADAL" clId="{303F761E-41AE-45AE-89D2-B8368EAA0210}" dt="2026-01-27T20:38:04.396" v="313" actId="700"/>
          <ac:spMkLst>
            <pc:docMk/>
            <pc:sldMk cId="2776396118" sldId="257"/>
            <ac:spMk id="3" creationId="{B92098A9-D202-C26B-179D-92A50FC31983}"/>
          </ac:spMkLst>
        </pc:spChg>
        <pc:spChg chg="add del">
          <ac:chgData name="Hanna Alehagen" userId="b7bc86fd-c259-4592-9dba-34c3b32a794d" providerId="ADAL" clId="{303F761E-41AE-45AE-89D2-B8368EAA0210}" dt="2026-01-27T20:38:04.396" v="313" actId="700"/>
          <ac:spMkLst>
            <pc:docMk/>
            <pc:sldMk cId="2776396118" sldId="257"/>
            <ac:spMk id="2052" creationId="{04812C46-200A-4DEB-A05E-3ED6C68C2387}"/>
          </ac:spMkLst>
        </pc:spChg>
        <pc:spChg chg="add del">
          <ac:chgData name="Hanna Alehagen" userId="b7bc86fd-c259-4592-9dba-34c3b32a794d" providerId="ADAL" clId="{303F761E-41AE-45AE-89D2-B8368EAA0210}" dt="2026-01-27T20:38:04.396" v="313" actId="700"/>
          <ac:spMkLst>
            <pc:docMk/>
            <pc:sldMk cId="2776396118" sldId="257"/>
            <ac:spMk id="2053" creationId="{D1EA859B-E555-4109-94F3-6700E046E008}"/>
          </ac:spMkLst>
        </pc:spChg>
        <pc:spChg chg="del">
          <ac:chgData name="Hanna Alehagen" userId="b7bc86fd-c259-4592-9dba-34c3b32a794d" providerId="ADAL" clId="{303F761E-41AE-45AE-89D2-B8368EAA0210}" dt="2026-01-27T20:32:15.817" v="0" actId="700"/>
          <ac:spMkLst>
            <pc:docMk/>
            <pc:sldMk cId="2776396118" sldId="257"/>
            <ac:spMk id="2055" creationId="{04812C46-200A-4DEB-A05E-3ED6C68C2387}"/>
          </ac:spMkLst>
        </pc:spChg>
        <pc:spChg chg="del">
          <ac:chgData name="Hanna Alehagen" userId="b7bc86fd-c259-4592-9dba-34c3b32a794d" providerId="ADAL" clId="{303F761E-41AE-45AE-89D2-B8368EAA0210}" dt="2026-01-27T20:32:15.817" v="0" actId="700"/>
          <ac:spMkLst>
            <pc:docMk/>
            <pc:sldMk cId="2776396118" sldId="257"/>
            <ac:spMk id="2057" creationId="{D1EA859B-E555-4109-94F3-6700E046E008}"/>
          </ac:spMkLst>
        </pc:spChg>
        <pc:picChg chg="add mod">
          <ac:chgData name="Hanna Alehagen" userId="b7bc86fd-c259-4592-9dba-34c3b32a794d" providerId="ADAL" clId="{303F761E-41AE-45AE-89D2-B8368EAA0210}" dt="2026-01-27T20:37:58.421" v="312"/>
          <ac:picMkLst>
            <pc:docMk/>
            <pc:sldMk cId="2776396118" sldId="257"/>
            <ac:picMk id="4" creationId="{B244E014-03B6-F4D0-346D-3E5FFF8828CE}"/>
          </ac:picMkLst>
        </pc:picChg>
        <pc:picChg chg="del mod">
          <ac:chgData name="Hanna Alehagen" userId="b7bc86fd-c259-4592-9dba-34c3b32a794d" providerId="ADAL" clId="{303F761E-41AE-45AE-89D2-B8368EAA0210}" dt="2026-01-27T20:37:57.996" v="311" actId="478"/>
          <ac:picMkLst>
            <pc:docMk/>
            <pc:sldMk cId="2776396118" sldId="257"/>
            <ac:picMk id="2050" creationId="{666E488A-B9F6-DF3C-623E-878CB6912CEC}"/>
          </ac:picMkLst>
        </pc:picChg>
      </pc:sldChg>
      <pc:sldChg chg="addSp delSp modSp mod delDesignElem chgLayout">
        <pc:chgData name="Hanna Alehagen" userId="b7bc86fd-c259-4592-9dba-34c3b32a794d" providerId="ADAL" clId="{303F761E-41AE-45AE-89D2-B8368EAA0210}" dt="2026-01-27T20:38:08.202" v="314" actId="700"/>
        <pc:sldMkLst>
          <pc:docMk/>
          <pc:sldMk cId="3750724096" sldId="258"/>
        </pc:sldMkLst>
        <pc:spChg chg="mod ord">
          <ac:chgData name="Hanna Alehagen" userId="b7bc86fd-c259-4592-9dba-34c3b32a794d" providerId="ADAL" clId="{303F761E-41AE-45AE-89D2-B8368EAA0210}" dt="2026-01-27T20:38:08.202" v="314" actId="700"/>
          <ac:spMkLst>
            <pc:docMk/>
            <pc:sldMk cId="3750724096" sldId="258"/>
            <ac:spMk id="2" creationId="{A0CDB0EB-B4A4-E7AA-EACA-2F23EB15D999}"/>
          </ac:spMkLst>
        </pc:spChg>
        <pc:spChg chg="mod ord">
          <ac:chgData name="Hanna Alehagen" userId="b7bc86fd-c259-4592-9dba-34c3b32a794d" providerId="ADAL" clId="{303F761E-41AE-45AE-89D2-B8368EAA0210}" dt="2026-01-27T20:38:08.202" v="314" actId="700"/>
          <ac:spMkLst>
            <pc:docMk/>
            <pc:sldMk cId="3750724096" sldId="258"/>
            <ac:spMk id="3" creationId="{476990AF-D702-783C-55A7-8B526BCD0A09}"/>
          </ac:spMkLst>
        </pc:spChg>
        <pc:spChg chg="del">
          <ac:chgData name="Hanna Alehagen" userId="b7bc86fd-c259-4592-9dba-34c3b32a794d" providerId="ADAL" clId="{303F761E-41AE-45AE-89D2-B8368EAA0210}" dt="2026-01-27T20:32:26.186" v="2" actId="26606"/>
          <ac:spMkLst>
            <pc:docMk/>
            <pc:sldMk cId="3750724096" sldId="258"/>
            <ac:spMk id="3079" creationId="{04812C46-200A-4DEB-A05E-3ED6C68C2387}"/>
          </ac:spMkLst>
        </pc:spChg>
        <pc:spChg chg="del">
          <ac:chgData name="Hanna Alehagen" userId="b7bc86fd-c259-4592-9dba-34c3b32a794d" providerId="ADAL" clId="{303F761E-41AE-45AE-89D2-B8368EAA0210}" dt="2026-01-27T20:32:26.186" v="2" actId="26606"/>
          <ac:spMkLst>
            <pc:docMk/>
            <pc:sldMk cId="3750724096" sldId="258"/>
            <ac:spMk id="3081" creationId="{D1EA859B-E555-4109-94F3-6700E046E008}"/>
          </ac:spMkLst>
        </pc:spChg>
        <pc:spChg chg="add del">
          <ac:chgData name="Hanna Alehagen" userId="b7bc86fd-c259-4592-9dba-34c3b32a794d" providerId="ADAL" clId="{303F761E-41AE-45AE-89D2-B8368EAA0210}" dt="2026-01-27T20:38:08.202" v="314" actId="700"/>
          <ac:spMkLst>
            <pc:docMk/>
            <pc:sldMk cId="3750724096" sldId="258"/>
            <ac:spMk id="3086" creationId="{04812C46-200A-4DEB-A05E-3ED6C68C2387}"/>
          </ac:spMkLst>
        </pc:spChg>
        <pc:spChg chg="add del">
          <ac:chgData name="Hanna Alehagen" userId="b7bc86fd-c259-4592-9dba-34c3b32a794d" providerId="ADAL" clId="{303F761E-41AE-45AE-89D2-B8368EAA0210}" dt="2026-01-27T20:38:08.202" v="314" actId="700"/>
          <ac:spMkLst>
            <pc:docMk/>
            <pc:sldMk cId="3750724096" sldId="258"/>
            <ac:spMk id="3088" creationId="{D1EA859B-E555-4109-94F3-6700E046E008}"/>
          </ac:spMkLst>
        </pc:spChg>
        <pc:picChg chg="add mod">
          <ac:chgData name="Hanna Alehagen" userId="b7bc86fd-c259-4592-9dba-34c3b32a794d" providerId="ADAL" clId="{303F761E-41AE-45AE-89D2-B8368EAA0210}" dt="2026-01-27T20:37:54.976" v="310"/>
          <ac:picMkLst>
            <pc:docMk/>
            <pc:sldMk cId="3750724096" sldId="258"/>
            <ac:picMk id="4" creationId="{CFD116C4-998D-9266-1F36-19BA1DFF6974}"/>
          </ac:picMkLst>
        </pc:picChg>
        <pc:picChg chg="del">
          <ac:chgData name="Hanna Alehagen" userId="b7bc86fd-c259-4592-9dba-34c3b32a794d" providerId="ADAL" clId="{303F761E-41AE-45AE-89D2-B8368EAA0210}" dt="2026-01-27T20:37:54.521" v="309" actId="478"/>
          <ac:picMkLst>
            <pc:docMk/>
            <pc:sldMk cId="3750724096" sldId="258"/>
            <ac:picMk id="3074" creationId="{23F172E0-EBD4-CA00-2227-10C89D1EA9FC}"/>
          </ac:picMkLst>
        </pc:picChg>
      </pc:sldChg>
      <pc:sldChg chg="delSp modSp mod delDesignElem chgLayout">
        <pc:chgData name="Hanna Alehagen" userId="b7bc86fd-c259-4592-9dba-34c3b32a794d" providerId="ADAL" clId="{303F761E-41AE-45AE-89D2-B8368EAA0210}" dt="2026-01-27T20:35:31.412" v="187" actId="1076"/>
        <pc:sldMkLst>
          <pc:docMk/>
          <pc:sldMk cId="3508854903" sldId="259"/>
        </pc:sldMkLst>
        <pc:spChg chg="mod ord">
          <ac:chgData name="Hanna Alehagen" userId="b7bc86fd-c259-4592-9dba-34c3b32a794d" providerId="ADAL" clId="{303F761E-41AE-45AE-89D2-B8368EAA0210}" dt="2026-01-27T20:32:34.933" v="3" actId="700"/>
          <ac:spMkLst>
            <pc:docMk/>
            <pc:sldMk cId="3508854903" sldId="259"/>
            <ac:spMk id="2" creationId="{AB20EA2D-48E1-12FC-2A65-C5E03939A004}"/>
          </ac:spMkLst>
        </pc:spChg>
        <pc:spChg chg="mod ord">
          <ac:chgData name="Hanna Alehagen" userId="b7bc86fd-c259-4592-9dba-34c3b32a794d" providerId="ADAL" clId="{303F761E-41AE-45AE-89D2-B8368EAA0210}" dt="2026-01-27T20:35:12.563" v="183" actId="20577"/>
          <ac:spMkLst>
            <pc:docMk/>
            <pc:sldMk cId="3508854903" sldId="259"/>
            <ac:spMk id="3" creationId="{0C514536-EDF7-E7E4-ED47-CC1329488992}"/>
          </ac:spMkLst>
        </pc:spChg>
        <pc:spChg chg="del">
          <ac:chgData name="Hanna Alehagen" userId="b7bc86fd-c259-4592-9dba-34c3b32a794d" providerId="ADAL" clId="{303F761E-41AE-45AE-89D2-B8368EAA0210}" dt="2026-01-27T20:32:34.933" v="3" actId="700"/>
          <ac:spMkLst>
            <pc:docMk/>
            <pc:sldMk cId="3508854903" sldId="259"/>
            <ac:spMk id="4103" creationId="{D1D34770-47A8-402C-AF23-2B653F2D88C1}"/>
          </ac:spMkLst>
        </pc:spChg>
        <pc:picChg chg="mod">
          <ac:chgData name="Hanna Alehagen" userId="b7bc86fd-c259-4592-9dba-34c3b32a794d" providerId="ADAL" clId="{303F761E-41AE-45AE-89D2-B8368EAA0210}" dt="2026-01-27T20:35:31.412" v="187" actId="1076"/>
          <ac:picMkLst>
            <pc:docMk/>
            <pc:sldMk cId="3508854903" sldId="259"/>
            <ac:picMk id="4098" creationId="{6B41BFD2-5771-2049-9503-312E29900BD2}"/>
          </ac:picMkLst>
        </pc:picChg>
      </pc:sldChg>
      <pc:sldChg chg="addSp delSp modSp mod delDesignElem chgLayout">
        <pc:chgData name="Hanna Alehagen" userId="b7bc86fd-c259-4592-9dba-34c3b32a794d" providerId="ADAL" clId="{303F761E-41AE-45AE-89D2-B8368EAA0210}" dt="2026-01-27T20:38:25.325" v="316" actId="12"/>
        <pc:sldMkLst>
          <pc:docMk/>
          <pc:sldMk cId="1983032856" sldId="260"/>
        </pc:sldMkLst>
        <pc:spChg chg="mod ord">
          <ac:chgData name="Hanna Alehagen" userId="b7bc86fd-c259-4592-9dba-34c3b32a794d" providerId="ADAL" clId="{303F761E-41AE-45AE-89D2-B8368EAA0210}" dt="2026-01-27T20:35:18.493" v="184" actId="700"/>
          <ac:spMkLst>
            <pc:docMk/>
            <pc:sldMk cId="1983032856" sldId="260"/>
            <ac:spMk id="2" creationId="{7990A4D8-4978-76F4-A536-2D558E0DA6F5}"/>
          </ac:spMkLst>
        </pc:spChg>
        <pc:spChg chg="mod ord">
          <ac:chgData name="Hanna Alehagen" userId="b7bc86fd-c259-4592-9dba-34c3b32a794d" providerId="ADAL" clId="{303F761E-41AE-45AE-89D2-B8368EAA0210}" dt="2026-01-27T20:38:25.325" v="316" actId="12"/>
          <ac:spMkLst>
            <pc:docMk/>
            <pc:sldMk cId="1983032856" sldId="260"/>
            <ac:spMk id="3" creationId="{F6DAB006-A8FA-E846-47A6-EE48202D6D40}"/>
          </ac:spMkLst>
        </pc:spChg>
        <pc:spChg chg="del">
          <ac:chgData name="Hanna Alehagen" userId="b7bc86fd-c259-4592-9dba-34c3b32a794d" providerId="ADAL" clId="{303F761E-41AE-45AE-89D2-B8368EAA0210}" dt="2026-01-27T20:35:18.493" v="184" actId="700"/>
          <ac:spMkLst>
            <pc:docMk/>
            <pc:sldMk cId="1983032856" sldId="260"/>
            <ac:spMk id="6151" creationId="{D1D34770-47A8-402C-AF23-2B653F2D88C1}"/>
          </ac:spMkLst>
        </pc:spChg>
        <pc:picChg chg="add mod">
          <ac:chgData name="Hanna Alehagen" userId="b7bc86fd-c259-4592-9dba-34c3b32a794d" providerId="ADAL" clId="{303F761E-41AE-45AE-89D2-B8368EAA0210}" dt="2026-01-27T20:35:34.864" v="188"/>
          <ac:picMkLst>
            <pc:docMk/>
            <pc:sldMk cId="1983032856" sldId="260"/>
            <ac:picMk id="4" creationId="{DCBFFAC5-A5E1-BDB5-254B-5025653D40B9}"/>
          </ac:picMkLst>
        </pc:picChg>
        <pc:picChg chg="del">
          <ac:chgData name="Hanna Alehagen" userId="b7bc86fd-c259-4592-9dba-34c3b32a794d" providerId="ADAL" clId="{303F761E-41AE-45AE-89D2-B8368EAA0210}" dt="2026-01-27T20:35:20.950" v="185" actId="478"/>
          <ac:picMkLst>
            <pc:docMk/>
            <pc:sldMk cId="1983032856" sldId="260"/>
            <ac:picMk id="6146" creationId="{26B2557E-8B8D-5F1C-4E3C-F3DD4A10C985}"/>
          </ac:picMkLst>
        </pc:picChg>
      </pc:sldChg>
      <pc:sldChg chg="addSp delSp modSp mod delDesignElem chgLayout">
        <pc:chgData name="Hanna Alehagen" userId="b7bc86fd-c259-4592-9dba-34c3b32a794d" providerId="ADAL" clId="{303F761E-41AE-45AE-89D2-B8368EAA0210}" dt="2026-01-27T20:37:25.093" v="308" actId="20577"/>
        <pc:sldMkLst>
          <pc:docMk/>
          <pc:sldMk cId="2250736745" sldId="261"/>
        </pc:sldMkLst>
        <pc:spChg chg="mod ord">
          <ac:chgData name="Hanna Alehagen" userId="b7bc86fd-c259-4592-9dba-34c3b32a794d" providerId="ADAL" clId="{303F761E-41AE-45AE-89D2-B8368EAA0210}" dt="2026-01-27T20:36:21.426" v="195" actId="700"/>
          <ac:spMkLst>
            <pc:docMk/>
            <pc:sldMk cId="2250736745" sldId="261"/>
            <ac:spMk id="2" creationId="{DCC56FE9-70D3-344E-BB33-C8128B54ECB2}"/>
          </ac:spMkLst>
        </pc:spChg>
        <pc:spChg chg="mod ord">
          <ac:chgData name="Hanna Alehagen" userId="b7bc86fd-c259-4592-9dba-34c3b32a794d" providerId="ADAL" clId="{303F761E-41AE-45AE-89D2-B8368EAA0210}" dt="2026-01-27T20:37:25.093" v="308" actId="20577"/>
          <ac:spMkLst>
            <pc:docMk/>
            <pc:sldMk cId="2250736745" sldId="261"/>
            <ac:spMk id="3" creationId="{8892C54D-4A4E-41AE-1C04-E16D1E7A824D}"/>
          </ac:spMkLst>
        </pc:spChg>
        <pc:spChg chg="del">
          <ac:chgData name="Hanna Alehagen" userId="b7bc86fd-c259-4592-9dba-34c3b32a794d" providerId="ADAL" clId="{303F761E-41AE-45AE-89D2-B8368EAA0210}" dt="2026-01-27T20:36:21.426" v="195" actId="700"/>
          <ac:spMkLst>
            <pc:docMk/>
            <pc:sldMk cId="2250736745" sldId="261"/>
            <ac:spMk id="5133" creationId="{D1D34770-47A8-402C-AF23-2B653F2D88C1}"/>
          </ac:spMkLst>
        </pc:spChg>
        <pc:picChg chg="add mod">
          <ac:chgData name="Hanna Alehagen" userId="b7bc86fd-c259-4592-9dba-34c3b32a794d" providerId="ADAL" clId="{303F761E-41AE-45AE-89D2-B8368EAA0210}" dt="2026-01-27T20:36:14.865" v="194"/>
          <ac:picMkLst>
            <pc:docMk/>
            <pc:sldMk cId="2250736745" sldId="261"/>
            <ac:picMk id="4" creationId="{A3A6C4F4-2231-F96A-1DE5-EB3D386F6180}"/>
          </ac:picMkLst>
        </pc:picChg>
        <pc:picChg chg="del">
          <ac:chgData name="Hanna Alehagen" userId="b7bc86fd-c259-4592-9dba-34c3b32a794d" providerId="ADAL" clId="{303F761E-41AE-45AE-89D2-B8368EAA0210}" dt="2026-01-27T20:36:14.299" v="193" actId="478"/>
          <ac:picMkLst>
            <pc:docMk/>
            <pc:sldMk cId="2250736745" sldId="261"/>
            <ac:picMk id="5122" creationId="{5CF6B936-FA5A-D68C-05C7-5288D2CE5CF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886956-441D-9A5E-C407-1F8A4EDCB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1183C1C-C516-8AAF-3D86-673395D2C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46EAD72-BF12-F2DB-0823-E7A110B7D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1B9F2FD-B02A-086A-0845-9536FC04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87DD34-B46C-FC36-03D1-5F0C0F71D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7978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E14B2F-4C18-F010-507B-8D7F8AA07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992EF49-B4DE-3835-4615-E24E6897D4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8E381F6-8EB5-5B84-6174-F350BDF67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77298B8-C2B8-B81C-A137-67956BBEB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621876-6031-B2A1-4AF2-0E67C09AC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961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30613EA-94F2-5920-12F2-6E61A0BF0B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74104CA-B55D-9988-E26F-0D718AAE49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E48B3ED-35B0-8B12-F716-E51327D17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A211F3-FEE4-F2BB-DDC3-E75AB6115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5840547-84EE-E24C-80D1-F8ADF7ABF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3131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C6A807-15A9-A054-4823-E32F2C906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6642FD-B881-52A6-3AA2-23EF7D8D1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AF5EC39-9211-2EB6-EBFA-C9D5A0CB5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A977139-A352-BEBD-18DA-35B07A12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EB5ECB-DF3A-894E-5959-8C75C4AE4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118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0448C9-B087-A3BD-382C-C7616ECDD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F581399-3A49-FB55-63A9-CF81E9A67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1A69D7B-0DB1-2119-0DE6-24FC3425C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48BD7C-3F0B-F32F-2C5F-BF490203C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7D9EB4-7FDE-520C-0970-2F312F173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2383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610707-D90C-944D-5C18-99388FD39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594F90-173D-DCF7-2691-2F4145F90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AFC93ED-AE26-C340-0CD5-8A4F829C6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E853D50-79FA-9A71-5A8D-315817F81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B3684D5-10F2-2B8C-7B79-42D35F930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1F6301-EE52-6D54-CD5C-BDBBD75D5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693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DB2376-2D55-DDD1-FAAC-D3E091779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4701814-4A78-A317-696F-0D17A6F08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F4EC329-D8E1-DC0A-2B05-7036F4752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57994E2-F0BC-472D-42D1-C4522C152E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8A4F488-A3CB-4E94-BD63-1187370188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732FA46-D56A-3133-4095-15462D53A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5BEAB5B-BF05-3B29-37DC-375E7D29F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F69F5B4-4C53-36FD-B957-3FFE35E4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44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22DBAF-B33A-75BC-7678-5CB1C95E0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647B2CB-BF78-3659-E9CD-1C4ABEB3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C90FAF-3E5A-296B-291F-05C804E88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31753BC-72F0-F811-9515-24F5ED073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93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7622577-2FE9-9290-2D96-7B55B9B39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0B5CD7F-F287-3BC3-D9A5-E56FD8C39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C393734-1C4B-34F5-00E7-5D533B77D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376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A454F4-4F5E-8548-332A-72C0E755E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CBBEAB-193B-5DF3-DE81-8FEDD3D92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3121143-90FC-49FF-E8D0-848DB0AF1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0AB8F68-713D-ACA0-E8F5-E8C1FABBA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AC1E1B4-1664-9AC9-B96E-ECA88FD3D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69A2EFF-0B0F-252D-FB15-6FED4BDEE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50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4E15DE-C3ED-9E64-76F2-C260D0D72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1A88638-2135-E47B-159F-50E6A0F5B9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8886D78-4080-D82A-B3EF-6F1146FF1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CF7D349-77B3-E983-1CA7-5554EB03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2F1887-3834-C5C8-E952-8A2A2319D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06C8292-69F1-E329-D2C7-B48204F23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1457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49F7980-78CA-DDD6-E7D4-8CE3997A5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72236E-EB15-DE4B-6494-862819FD1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63BAB9B-EA39-2B56-4148-D5119C133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0B297C-6F80-4BC6-B5FE-75578249371E}" type="datetimeFigureOut">
              <a:rPr lang="sv-SE" smtClean="0"/>
              <a:t>2026-01-27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A0A480-CA98-D8F3-69D2-BF6166619A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581C1D3-06ED-B25E-E3D5-DB87331EEF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F1ADCA-61F4-45A5-9917-6DCD8A1BB6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153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fritidskortet.s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Bäckseda IF">
            <a:extLst>
              <a:ext uri="{FF2B5EF4-FFF2-40B4-BE49-F238E27FC236}">
                <a16:creationId xmlns:a16="http://schemas.microsoft.com/office/drawing/2014/main" id="{25872E2E-C98E-76E2-9392-44AF3DB08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1" t="5588" r="28580" b="1"/>
          <a:stretch>
            <a:fillRect/>
          </a:stretch>
        </p:blipFill>
        <p:spPr bwMode="auto">
          <a:xfrm>
            <a:off x="3523485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" name="Rectangle 1043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F39AC7D-6907-3972-C407-E691CD981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739" y="1008888"/>
            <a:ext cx="4116602" cy="3317609"/>
          </a:xfrm>
        </p:spPr>
        <p:txBody>
          <a:bodyPr anchor="b">
            <a:normAutofit/>
          </a:bodyPr>
          <a:lstStyle/>
          <a:p>
            <a:pPr algn="l"/>
            <a:r>
              <a:rPr lang="sv-SE" dirty="0">
                <a:solidFill>
                  <a:schemeClr val="bg1"/>
                </a:solidFill>
              </a:rPr>
              <a:t>Bäckseda IF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FC6D2AF-1E9A-EBC1-87E4-689B1E99E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739" y="4676872"/>
            <a:ext cx="4170220" cy="1754566"/>
          </a:xfrm>
        </p:spPr>
        <p:txBody>
          <a:bodyPr>
            <a:normAutofit/>
          </a:bodyPr>
          <a:lstStyle/>
          <a:p>
            <a:pPr algn="l"/>
            <a:r>
              <a:rPr lang="sv-SE" sz="3200" dirty="0">
                <a:solidFill>
                  <a:schemeClr val="bg1"/>
                </a:solidFill>
              </a:rPr>
              <a:t>Barn och ungdomsfotboll när den är som bäst.</a:t>
            </a:r>
          </a:p>
        </p:txBody>
      </p:sp>
      <p:sp>
        <p:nvSpPr>
          <p:cNvPr id="1046" name="Rectangle 104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48" name="Rectangle 104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860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32AF92-AF1C-8AF8-79F6-1D4EA70A2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/>
              <a:t>Vårt lag i år…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2098A9-D202-C26B-179D-92A50FC31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/>
              <a:t>Åldrarna </a:t>
            </a:r>
          </a:p>
          <a:p>
            <a:r>
              <a:rPr lang="sv-SE" sz="2000"/>
              <a:t>Antal spelare</a:t>
            </a:r>
          </a:p>
          <a:p>
            <a:r>
              <a:rPr lang="sv-SE" sz="2000"/>
              <a:t>Spelar i en serie med lag från</a:t>
            </a:r>
          </a:p>
          <a:p>
            <a:r>
              <a:rPr lang="sv-SE" sz="2000"/>
              <a:t>Träningstider: </a:t>
            </a:r>
          </a:p>
          <a:p>
            <a:r>
              <a:rPr lang="sv-SE" sz="2000"/>
              <a:t>Planerade cuper: </a:t>
            </a:r>
          </a:p>
        </p:txBody>
      </p:sp>
      <p:pic>
        <p:nvPicPr>
          <p:cNvPr id="4" name="Picture 2" descr="Svenska Fotbollsklubbar">
            <a:extLst>
              <a:ext uri="{FF2B5EF4-FFF2-40B4-BE49-F238E27FC236}">
                <a16:creationId xmlns:a16="http://schemas.microsoft.com/office/drawing/2014/main" id="{B244E014-03B6-F4D0-346D-3E5FFF882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" r="5868"/>
          <a:stretch>
            <a:fillRect/>
          </a:stretch>
        </p:blipFill>
        <p:spPr bwMode="auto">
          <a:xfrm>
            <a:off x="10534636" y="257968"/>
            <a:ext cx="1102192" cy="153987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396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CDB0EB-B4A4-E7AA-EACA-2F23EB15D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/>
              <a:t>Klubbens tankar…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6990AF-D702-783C-55A7-8B526BCD0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/>
              <a:t>Vision: </a:t>
            </a:r>
          </a:p>
        </p:txBody>
      </p:sp>
      <p:pic>
        <p:nvPicPr>
          <p:cNvPr id="4" name="Picture 2" descr="Svenska Fotbollsklubbar">
            <a:extLst>
              <a:ext uri="{FF2B5EF4-FFF2-40B4-BE49-F238E27FC236}">
                <a16:creationId xmlns:a16="http://schemas.microsoft.com/office/drawing/2014/main" id="{CFD116C4-998D-9266-1F36-19BA1DFF6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" r="5868"/>
          <a:stretch>
            <a:fillRect/>
          </a:stretch>
        </p:blipFill>
        <p:spPr bwMode="auto">
          <a:xfrm>
            <a:off x="10534636" y="257968"/>
            <a:ext cx="1102192" cy="153987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72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0EA2D-48E1-12FC-2A65-C5E03939A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Ekonomi…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C514536-EDF7-E7E4-ED47-CC1329488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Vid varje match/poolspel finns det kiosk som ska hållas öppen. På bord vid planen, i luckan vid A-planen, alternativt i den nybyggda delen. </a:t>
            </a:r>
          </a:p>
          <a:p>
            <a:r>
              <a:rPr lang="sv-SE" sz="2000" dirty="0"/>
              <a:t>Vi vill att alla ska ha möjlighet att spela fotboll, ta därför gärna del av ”fritidskortet” som nu bidrar till att barn får 550kr i bidrag/år. Ansök och läs mer på </a:t>
            </a:r>
            <a:r>
              <a:rPr lang="sv-SE" sz="2000" dirty="0">
                <a:hlinkClick r:id="rId2"/>
              </a:rPr>
              <a:t>Fritidskortet.se</a:t>
            </a:r>
            <a:endParaRPr lang="sv-SE" sz="2000" dirty="0"/>
          </a:p>
          <a:p>
            <a:r>
              <a:rPr lang="sv-SE" sz="2000" dirty="0"/>
              <a:t>Kostnader som ska betalas: </a:t>
            </a:r>
          </a:p>
          <a:p>
            <a:pPr lvl="1"/>
            <a:r>
              <a:rPr lang="sv-SE" sz="2000" dirty="0"/>
              <a:t>Medlemsavgift:</a:t>
            </a:r>
            <a:br>
              <a:rPr lang="sv-SE" sz="1600" dirty="0"/>
            </a:br>
            <a:r>
              <a:rPr lang="sv-SE" sz="1600" dirty="0"/>
              <a:t>Enskild medlem mellan 0-7år 200kr</a:t>
            </a:r>
            <a:br>
              <a:rPr lang="sv-SE" sz="1600" dirty="0"/>
            </a:br>
            <a:r>
              <a:rPr lang="sv-SE" sz="1600" dirty="0"/>
              <a:t>Enskild medlem mellan 8-12år 500kr</a:t>
            </a:r>
            <a:br>
              <a:rPr lang="sv-SE" sz="1600" dirty="0"/>
            </a:br>
            <a:r>
              <a:rPr lang="sv-SE" sz="1600" dirty="0"/>
              <a:t>Enskild medlem mellan 13-15år 700kr</a:t>
            </a:r>
          </a:p>
          <a:p>
            <a:pPr lvl="1"/>
            <a:r>
              <a:rPr lang="sv-SE" sz="2000" dirty="0"/>
              <a:t>Spelaravgift: </a:t>
            </a:r>
          </a:p>
          <a:p>
            <a:r>
              <a:rPr lang="sv-SE" sz="2000" dirty="0"/>
              <a:t>Under säsongen ska alla spelare hjälpa till att sälja korvkassar. </a:t>
            </a:r>
          </a:p>
          <a:p>
            <a:r>
              <a:rPr lang="sv-SE" sz="2000" dirty="0"/>
              <a:t>Vill laget samla ihop till sin egna lagkassa genom andra försäljningar är det OK.</a:t>
            </a:r>
          </a:p>
          <a:p>
            <a:endParaRPr lang="sv-SE" sz="1400" dirty="0"/>
          </a:p>
        </p:txBody>
      </p:sp>
      <p:pic>
        <p:nvPicPr>
          <p:cNvPr id="4098" name="Picture 2" descr="Svenska Fotbollsklubbar">
            <a:extLst>
              <a:ext uri="{FF2B5EF4-FFF2-40B4-BE49-F238E27FC236}">
                <a16:creationId xmlns:a16="http://schemas.microsoft.com/office/drawing/2014/main" id="{6B41BFD2-5771-2049-9503-312E29900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" r="5868"/>
          <a:stretch>
            <a:fillRect/>
          </a:stretch>
        </p:blipFill>
        <p:spPr bwMode="auto">
          <a:xfrm>
            <a:off x="10534636" y="257968"/>
            <a:ext cx="1102192" cy="153987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8854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90A4D8-4978-76F4-A536-2D558E0DA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/>
              <a:t>Förväntingar på ledare…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6DAB006-A8FA-E846-47A6-EE48202D6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900" dirty="0"/>
              <a:t>Vi är här ideellt för att vi tycker fotboll är fantastiskt för barn och unga. </a:t>
            </a:r>
          </a:p>
          <a:p>
            <a:r>
              <a:rPr lang="sv-SE" sz="1900" dirty="0"/>
              <a:t>Vi strävar alltid efter att varje barn ska må bra, ha kompisar och tycka fotboll är roligt. </a:t>
            </a:r>
          </a:p>
          <a:p>
            <a:r>
              <a:rPr lang="sv-SE" sz="1900" dirty="0"/>
              <a:t>Vi planerar för träningar som ger både individen och laget fotbollskunskap. </a:t>
            </a:r>
          </a:p>
          <a:p>
            <a:r>
              <a:rPr lang="sv-SE" sz="1900" dirty="0"/>
              <a:t>Vi strävar alltid efter att varje spelare ska utvecklas, därför kan det innebära att vi ibland gör olika. </a:t>
            </a:r>
          </a:p>
          <a:p>
            <a:r>
              <a:rPr lang="sv-SE" sz="1900" dirty="0"/>
              <a:t>Vi är i tid och väl förberedda till träning, match samt cuper/poolspel.</a:t>
            </a:r>
          </a:p>
          <a:p>
            <a:r>
              <a:rPr lang="sv-SE" sz="1900" dirty="0"/>
              <a:t>Vi kan också säga ifrån när det behövs.</a:t>
            </a:r>
          </a:p>
        </p:txBody>
      </p:sp>
      <p:pic>
        <p:nvPicPr>
          <p:cNvPr id="4" name="Picture 2" descr="Svenska Fotbollsklubbar">
            <a:extLst>
              <a:ext uri="{FF2B5EF4-FFF2-40B4-BE49-F238E27FC236}">
                <a16:creationId xmlns:a16="http://schemas.microsoft.com/office/drawing/2014/main" id="{DCBFFAC5-A5E1-BDB5-254B-5025653D4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" r="5868"/>
          <a:stretch>
            <a:fillRect/>
          </a:stretch>
        </p:blipFill>
        <p:spPr bwMode="auto">
          <a:xfrm>
            <a:off x="10534636" y="257968"/>
            <a:ext cx="1102192" cy="153987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032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C56FE9-70D3-344E-BB33-C8128B54E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Förväntningar på spelare och föräldrar…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92C54D-4A4E-41AE-1C04-E16D1E7A8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Du kommer väl förberedd till träning och match.</a:t>
            </a:r>
          </a:p>
          <a:p>
            <a:r>
              <a:rPr lang="sv-SE" sz="2400" dirty="0"/>
              <a:t>Mätt, pigg (och glad).</a:t>
            </a:r>
          </a:p>
          <a:p>
            <a:r>
              <a:rPr lang="sv-SE" sz="2400" dirty="0"/>
              <a:t>Rätt kläder och utrustning.</a:t>
            </a:r>
          </a:p>
          <a:p>
            <a:r>
              <a:rPr lang="sv-SE" sz="2400" dirty="0"/>
              <a:t>Kommer i tid så att träningen kan börja i utsatt tid. </a:t>
            </a:r>
          </a:p>
          <a:p>
            <a:r>
              <a:rPr lang="sv-SE" sz="2400" dirty="0"/>
              <a:t>Tar hand om/var rädd om material och Paradisvallen. </a:t>
            </a:r>
          </a:p>
          <a:p>
            <a:r>
              <a:rPr lang="sv-SE" sz="2400" dirty="0"/>
              <a:t>Prata direkt med oss tränare om det är något som känns ”konstigt”.</a:t>
            </a:r>
          </a:p>
          <a:p>
            <a:r>
              <a:rPr lang="sv-SE" sz="2400" dirty="0"/>
              <a:t>Hjälpa ledare med kiosk, tvätt, skjuts, städdagar och Midsommarfirandet på Paradisvallen.</a:t>
            </a:r>
          </a:p>
          <a:p>
            <a:r>
              <a:rPr lang="sv-SE" sz="2400" dirty="0"/>
              <a:t>Pratar väl om ledare och domare, det speglar barnens sätt. </a:t>
            </a:r>
          </a:p>
        </p:txBody>
      </p:sp>
      <p:pic>
        <p:nvPicPr>
          <p:cNvPr id="4" name="Picture 2" descr="Svenska Fotbollsklubbar">
            <a:extLst>
              <a:ext uri="{FF2B5EF4-FFF2-40B4-BE49-F238E27FC236}">
                <a16:creationId xmlns:a16="http://schemas.microsoft.com/office/drawing/2014/main" id="{A3A6C4F4-2231-F96A-1DE5-EB3D386F6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9" r="5868"/>
          <a:stretch>
            <a:fillRect/>
          </a:stretch>
        </p:blipFill>
        <p:spPr bwMode="auto">
          <a:xfrm>
            <a:off x="10534636" y="257968"/>
            <a:ext cx="1102192" cy="153987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0736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347</Words>
  <Application>Microsoft Office PowerPoint</Application>
  <PresentationFormat>Bredbild</PresentationFormat>
  <Paragraphs>34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Office-tema</vt:lpstr>
      <vt:lpstr>Bäckseda IF</vt:lpstr>
      <vt:lpstr>Vårt lag i år…</vt:lpstr>
      <vt:lpstr>Klubbens tankar…</vt:lpstr>
      <vt:lpstr>Ekonomi…</vt:lpstr>
      <vt:lpstr>Förväntingar på ledare…</vt:lpstr>
      <vt:lpstr>Förväntningar på spelare och föräldrar…</vt:lpstr>
    </vt:vector>
  </TitlesOfParts>
  <Company>H�glandets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 Alehagen</dc:creator>
  <cp:lastModifiedBy>Hanna Alehagen</cp:lastModifiedBy>
  <cp:revision>1</cp:revision>
  <dcterms:created xsi:type="dcterms:W3CDTF">2026-01-27T19:13:43Z</dcterms:created>
  <dcterms:modified xsi:type="dcterms:W3CDTF">2026-01-27T20:38:30Z</dcterms:modified>
</cp:coreProperties>
</file>