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591B9F-9040-4BD3-8F9C-2CF1045E1F0F}" v="36" dt="2026-04-22T07:12:13.8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1037" y="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jsa Hultman" userId="6f008d0e-7abb-4056-a88c-8b6909c240fc" providerId="ADAL" clId="{8256C5AE-06EF-477E-A0F4-9B401870CE84}"/>
    <pc:docChg chg="undo custSel addSld modSld sldOrd">
      <pc:chgData name="Kajsa Hultman" userId="6f008d0e-7abb-4056-a88c-8b6909c240fc" providerId="ADAL" clId="{8256C5AE-06EF-477E-A0F4-9B401870CE84}" dt="2026-04-22T07:12:15.567" v="2122"/>
      <pc:docMkLst>
        <pc:docMk/>
      </pc:docMkLst>
      <pc:sldChg chg="addSp delSp modSp mod modTransition modAnim">
        <pc:chgData name="Kajsa Hultman" userId="6f008d0e-7abb-4056-a88c-8b6909c240fc" providerId="ADAL" clId="{8256C5AE-06EF-477E-A0F4-9B401870CE84}" dt="2026-04-22T07:07:41.157" v="2089"/>
        <pc:sldMkLst>
          <pc:docMk/>
          <pc:sldMk cId="0" sldId="256"/>
        </pc:sldMkLst>
        <pc:spChg chg="mod">
          <ac:chgData name="Kajsa Hultman" userId="6f008d0e-7abb-4056-a88c-8b6909c240fc" providerId="ADAL" clId="{8256C5AE-06EF-477E-A0F4-9B401870CE84}" dt="2026-04-14T15:19:58.444" v="1505" actId="1076"/>
          <ac:spMkLst>
            <pc:docMk/>
            <pc:sldMk cId="0" sldId="256"/>
            <ac:spMk id="5" creationId="{00000000-0000-0000-0000-000000000000}"/>
          </ac:spMkLst>
        </pc:spChg>
        <pc:picChg chg="mod">
          <ac:chgData name="Kajsa Hultman" userId="6f008d0e-7abb-4056-a88c-8b6909c240fc" providerId="ADAL" clId="{8256C5AE-06EF-477E-A0F4-9B401870CE84}" dt="2026-04-22T07:07:26.563" v="2087" actId="1076"/>
          <ac:picMkLst>
            <pc:docMk/>
            <pc:sldMk cId="0" sldId="256"/>
            <ac:picMk id="11" creationId="{0CACF237-1C4D-B7F1-7028-3B973C67F3A6}"/>
          </ac:picMkLst>
        </pc:picChg>
      </pc:sldChg>
      <pc:sldChg chg="modSp mod modTransition addAnim delAnim modAnim">
        <pc:chgData name="Kajsa Hultman" userId="6f008d0e-7abb-4056-a88c-8b6909c240fc" providerId="ADAL" clId="{8256C5AE-06EF-477E-A0F4-9B401870CE84}" dt="2026-04-22T07:11:03.336" v="2106"/>
        <pc:sldMkLst>
          <pc:docMk/>
          <pc:sldMk cId="0" sldId="257"/>
        </pc:sldMkLst>
        <pc:spChg chg="mod">
          <ac:chgData name="Kajsa Hultman" userId="6f008d0e-7abb-4056-a88c-8b6909c240fc" providerId="ADAL" clId="{8256C5AE-06EF-477E-A0F4-9B401870CE84}" dt="2026-04-14T15:30:42.055" v="1776" actId="20577"/>
          <ac:spMkLst>
            <pc:docMk/>
            <pc:sldMk cId="0" sldId="257"/>
            <ac:spMk id="6" creationId="{00000000-0000-0000-0000-000000000000}"/>
          </ac:spMkLst>
        </pc:spChg>
      </pc:sldChg>
      <pc:sldChg chg="addSp modSp mod modTransition addAnim delAnim modAnim">
        <pc:chgData name="Kajsa Hultman" userId="6f008d0e-7abb-4056-a88c-8b6909c240fc" providerId="ADAL" clId="{8256C5AE-06EF-477E-A0F4-9B401870CE84}" dt="2026-04-22T07:11:28.018" v="2108"/>
        <pc:sldMkLst>
          <pc:docMk/>
          <pc:sldMk cId="0" sldId="258"/>
        </pc:sldMkLst>
        <pc:spChg chg="add mod">
          <ac:chgData name="Kajsa Hultman" userId="6f008d0e-7abb-4056-a88c-8b6909c240fc" providerId="ADAL" clId="{8256C5AE-06EF-477E-A0F4-9B401870CE84}" dt="2026-04-14T15:31:19.773" v="1804" actId="20577"/>
          <ac:spMkLst>
            <pc:docMk/>
            <pc:sldMk cId="0" sldId="258"/>
            <ac:spMk id="3" creationId="{594971A1-7D63-B584-0076-568A33E5F6BA}"/>
          </ac:spMkLst>
        </pc:spChg>
        <pc:spChg chg="mod">
          <ac:chgData name="Kajsa Hultman" userId="6f008d0e-7abb-4056-a88c-8b6909c240fc" providerId="ADAL" clId="{8256C5AE-06EF-477E-A0F4-9B401870CE84}" dt="2026-04-14T15:31:27.371" v="1807" actId="20577"/>
          <ac:spMkLst>
            <pc:docMk/>
            <pc:sldMk cId="0" sldId="258"/>
            <ac:spMk id="5" creationId="{00000000-0000-0000-0000-000000000000}"/>
          </ac:spMkLst>
        </pc:spChg>
      </pc:sldChg>
      <pc:sldChg chg="modSp mod modTransition addAnim delAnim modAnim">
        <pc:chgData name="Kajsa Hultman" userId="6f008d0e-7abb-4056-a88c-8b6909c240fc" providerId="ADAL" clId="{8256C5AE-06EF-477E-A0F4-9B401870CE84}" dt="2026-04-22T07:11:35.682" v="2110"/>
        <pc:sldMkLst>
          <pc:docMk/>
          <pc:sldMk cId="0" sldId="259"/>
        </pc:sldMkLst>
        <pc:spChg chg="mod">
          <ac:chgData name="Kajsa Hultman" userId="6f008d0e-7abb-4056-a88c-8b6909c240fc" providerId="ADAL" clId="{8256C5AE-06EF-477E-A0F4-9B401870CE84}" dt="2026-04-14T14:55:11.393" v="477" actId="20577"/>
          <ac:spMkLst>
            <pc:docMk/>
            <pc:sldMk cId="0" sldId="259"/>
            <ac:spMk id="5" creationId="{00000000-0000-0000-0000-000000000000}"/>
          </ac:spMkLst>
        </pc:spChg>
        <pc:spChg chg="mod">
          <ac:chgData name="Kajsa Hultman" userId="6f008d0e-7abb-4056-a88c-8b6909c240fc" providerId="ADAL" clId="{8256C5AE-06EF-477E-A0F4-9B401870CE84}" dt="2026-04-21T05:48:52.330" v="2052" actId="20577"/>
          <ac:spMkLst>
            <pc:docMk/>
            <pc:sldMk cId="0" sldId="259"/>
            <ac:spMk id="6" creationId="{00000000-0000-0000-0000-000000000000}"/>
          </ac:spMkLst>
        </pc:spChg>
      </pc:sldChg>
      <pc:sldChg chg="modSp mod modTransition addAnim delAnim modAnim">
        <pc:chgData name="Kajsa Hultman" userId="6f008d0e-7abb-4056-a88c-8b6909c240fc" providerId="ADAL" clId="{8256C5AE-06EF-477E-A0F4-9B401870CE84}" dt="2026-04-22T07:11:42.543" v="2112"/>
        <pc:sldMkLst>
          <pc:docMk/>
          <pc:sldMk cId="0" sldId="260"/>
        </pc:sldMkLst>
        <pc:spChg chg="mod">
          <ac:chgData name="Kajsa Hultman" userId="6f008d0e-7abb-4056-a88c-8b6909c240fc" providerId="ADAL" clId="{8256C5AE-06EF-477E-A0F4-9B401870CE84}" dt="2026-04-14T15:03:01.349" v="843" actId="20577"/>
          <ac:spMkLst>
            <pc:docMk/>
            <pc:sldMk cId="0" sldId="260"/>
            <ac:spMk id="5" creationId="{00000000-0000-0000-0000-000000000000}"/>
          </ac:spMkLst>
        </pc:spChg>
        <pc:spChg chg="mod">
          <ac:chgData name="Kajsa Hultman" userId="6f008d0e-7abb-4056-a88c-8b6909c240fc" providerId="ADAL" clId="{8256C5AE-06EF-477E-A0F4-9B401870CE84}" dt="2026-04-14T15:02:36.704" v="789" actId="20577"/>
          <ac:spMkLst>
            <pc:docMk/>
            <pc:sldMk cId="0" sldId="260"/>
            <ac:spMk id="6" creationId="{00000000-0000-0000-0000-000000000000}"/>
          </ac:spMkLst>
        </pc:spChg>
      </pc:sldChg>
      <pc:sldChg chg="modSp mod modTransition addAnim delAnim modAnim">
        <pc:chgData name="Kajsa Hultman" userId="6f008d0e-7abb-4056-a88c-8b6909c240fc" providerId="ADAL" clId="{8256C5AE-06EF-477E-A0F4-9B401870CE84}" dt="2026-04-22T07:11:49.164" v="2114"/>
        <pc:sldMkLst>
          <pc:docMk/>
          <pc:sldMk cId="0" sldId="261"/>
        </pc:sldMkLst>
        <pc:spChg chg="mod">
          <ac:chgData name="Kajsa Hultman" userId="6f008d0e-7abb-4056-a88c-8b6909c240fc" providerId="ADAL" clId="{8256C5AE-06EF-477E-A0F4-9B401870CE84}" dt="2026-04-14T15:06:28.190" v="925" actId="20577"/>
          <ac:spMkLst>
            <pc:docMk/>
            <pc:sldMk cId="0" sldId="261"/>
            <ac:spMk id="5" creationId="{00000000-0000-0000-0000-000000000000}"/>
          </ac:spMkLst>
        </pc:spChg>
        <pc:spChg chg="mod">
          <ac:chgData name="Kajsa Hultman" userId="6f008d0e-7abb-4056-a88c-8b6909c240fc" providerId="ADAL" clId="{8256C5AE-06EF-477E-A0F4-9B401870CE84}" dt="2026-04-15T17:26:03.743" v="1946" actId="20577"/>
          <ac:spMkLst>
            <pc:docMk/>
            <pc:sldMk cId="0" sldId="261"/>
            <ac:spMk id="6" creationId="{00000000-0000-0000-0000-000000000000}"/>
          </ac:spMkLst>
        </pc:spChg>
      </pc:sldChg>
      <pc:sldChg chg="modSp mod modTransition addAnim delAnim modAnim">
        <pc:chgData name="Kajsa Hultman" userId="6f008d0e-7abb-4056-a88c-8b6909c240fc" providerId="ADAL" clId="{8256C5AE-06EF-477E-A0F4-9B401870CE84}" dt="2026-04-22T07:12:05.138" v="2118"/>
        <pc:sldMkLst>
          <pc:docMk/>
          <pc:sldMk cId="0" sldId="262"/>
        </pc:sldMkLst>
        <pc:spChg chg="mod">
          <ac:chgData name="Kajsa Hultman" userId="6f008d0e-7abb-4056-a88c-8b6909c240fc" providerId="ADAL" clId="{8256C5AE-06EF-477E-A0F4-9B401870CE84}" dt="2026-04-14T15:09:35.981" v="1154" actId="20577"/>
          <ac:spMkLst>
            <pc:docMk/>
            <pc:sldMk cId="0" sldId="262"/>
            <ac:spMk id="5" creationId="{00000000-0000-0000-0000-000000000000}"/>
          </ac:spMkLst>
        </pc:spChg>
        <pc:spChg chg="mod">
          <ac:chgData name="Kajsa Hultman" userId="6f008d0e-7abb-4056-a88c-8b6909c240fc" providerId="ADAL" clId="{8256C5AE-06EF-477E-A0F4-9B401870CE84}" dt="2026-04-14T15:32:29.963" v="1820" actId="20577"/>
          <ac:spMkLst>
            <pc:docMk/>
            <pc:sldMk cId="0" sldId="262"/>
            <ac:spMk id="6" creationId="{00000000-0000-0000-0000-000000000000}"/>
          </ac:spMkLst>
        </pc:spChg>
      </pc:sldChg>
      <pc:sldChg chg="modSp add mod modTransition addAnim delAnim modAnim">
        <pc:chgData name="Kajsa Hultman" userId="6f008d0e-7abb-4056-a88c-8b6909c240fc" providerId="ADAL" clId="{8256C5AE-06EF-477E-A0F4-9B401870CE84}" dt="2026-04-22T07:12:09.873" v="2120"/>
        <pc:sldMkLst>
          <pc:docMk/>
          <pc:sldMk cId="3133340764" sldId="263"/>
        </pc:sldMkLst>
        <pc:spChg chg="mod">
          <ac:chgData name="Kajsa Hultman" userId="6f008d0e-7abb-4056-a88c-8b6909c240fc" providerId="ADAL" clId="{8256C5AE-06EF-477E-A0F4-9B401870CE84}" dt="2026-04-14T15:11:10.160" v="1287" actId="20577"/>
          <ac:spMkLst>
            <pc:docMk/>
            <pc:sldMk cId="3133340764" sldId="263"/>
            <ac:spMk id="5" creationId="{9F036CF5-6748-B572-C35D-372870592CB6}"/>
          </ac:spMkLst>
        </pc:spChg>
        <pc:spChg chg="mod">
          <ac:chgData name="Kajsa Hultman" userId="6f008d0e-7abb-4056-a88c-8b6909c240fc" providerId="ADAL" clId="{8256C5AE-06EF-477E-A0F4-9B401870CE84}" dt="2026-04-14T15:19:04.765" v="1494" actId="5793"/>
          <ac:spMkLst>
            <pc:docMk/>
            <pc:sldMk cId="3133340764" sldId="263"/>
            <ac:spMk id="6" creationId="{143290C0-3F28-B224-9659-E6B8A5B738D5}"/>
          </ac:spMkLst>
        </pc:spChg>
      </pc:sldChg>
      <pc:sldChg chg="addSp delSp modSp add mod ord modTransition addAnim delAnim modAnim">
        <pc:chgData name="Kajsa Hultman" userId="6f008d0e-7abb-4056-a88c-8b6909c240fc" providerId="ADAL" clId="{8256C5AE-06EF-477E-A0F4-9B401870CE84}" dt="2026-04-22T07:11:58.187" v="2116"/>
        <pc:sldMkLst>
          <pc:docMk/>
          <pc:sldMk cId="3694682027" sldId="264"/>
        </pc:sldMkLst>
        <pc:spChg chg="mod">
          <ac:chgData name="Kajsa Hultman" userId="6f008d0e-7abb-4056-a88c-8b6909c240fc" providerId="ADAL" clId="{8256C5AE-06EF-477E-A0F4-9B401870CE84}" dt="2026-04-15T17:28:24.192" v="2039" actId="1076"/>
          <ac:spMkLst>
            <pc:docMk/>
            <pc:sldMk cId="3694682027" sldId="264"/>
            <ac:spMk id="5" creationId="{8AEA18E6-22EF-F866-2E66-3727DCD1C1A8}"/>
          </ac:spMkLst>
        </pc:spChg>
        <pc:picChg chg="add mod">
          <ac:chgData name="Kajsa Hultman" userId="6f008d0e-7abb-4056-a88c-8b6909c240fc" providerId="ADAL" clId="{8256C5AE-06EF-477E-A0F4-9B401870CE84}" dt="2026-04-15T17:27:44.243" v="1951" actId="1076"/>
          <ac:picMkLst>
            <pc:docMk/>
            <pc:sldMk cId="3694682027" sldId="264"/>
            <ac:picMk id="3" creationId="{278A575D-1480-5FA8-9C3E-4946CFF7CB0C}"/>
          </ac:picMkLst>
        </pc:picChg>
      </pc:sldChg>
      <pc:sldChg chg="modSp add mod ord modTransition addAnim delAnim modAnim">
        <pc:chgData name="Kajsa Hultman" userId="6f008d0e-7abb-4056-a88c-8b6909c240fc" providerId="ADAL" clId="{8256C5AE-06EF-477E-A0F4-9B401870CE84}" dt="2026-04-22T07:12:15.567" v="2122"/>
        <pc:sldMkLst>
          <pc:docMk/>
          <pc:sldMk cId="2317102089" sldId="265"/>
        </pc:sldMkLst>
        <pc:spChg chg="mod">
          <ac:chgData name="Kajsa Hultman" userId="6f008d0e-7abb-4056-a88c-8b6909c240fc" providerId="ADAL" clId="{8256C5AE-06EF-477E-A0F4-9B401870CE84}" dt="2026-04-22T06:17:51.380" v="2075" actId="20577"/>
          <ac:spMkLst>
            <pc:docMk/>
            <pc:sldMk cId="2317102089" sldId="265"/>
            <ac:spMk id="5" creationId="{FD999D51-132F-AA25-B88E-D751870D8F7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74E0C-634E-463E-A5B2-CAC5EEF766E3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A7185-02D4-4EB9-9BEB-37F54E7304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930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9A7185-02D4-4EB9-9BEB-37F54E73043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977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326880" y="457200"/>
            <a:ext cx="2286000" cy="13716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t>Laglogga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488" y="2454132"/>
            <a:ext cx="7345024" cy="15081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rPr lang="sv-SE" sz="4600" dirty="0"/>
              <a:t>Föräldramöte – Bäckseda F16</a:t>
            </a:r>
          </a:p>
          <a:p>
            <a:pPr algn="ctr">
              <a:defRPr sz="3600" b="1">
                <a:solidFill>
                  <a:srgbClr val="FFFFFF"/>
                </a:solidFill>
              </a:defRPr>
            </a:pPr>
            <a:r>
              <a:rPr lang="sv-SE" sz="4600" dirty="0"/>
              <a:t>2026</a:t>
            </a:r>
          </a:p>
        </p:txBody>
      </p:sp>
      <p:pic>
        <p:nvPicPr>
          <p:cNvPr id="11" name="Bildobjekt 10" descr="En bild som visar gräs, utomhus, Konstgräs, fält&#10;&#10;AI-genererat innehåll kan vara felaktigt.">
            <a:extLst>
              <a:ext uri="{FF2B5EF4-FFF2-40B4-BE49-F238E27FC236}">
                <a16:creationId xmlns:a16="http://schemas.microsoft.com/office/drawing/2014/main" id="{0CACF237-1C4D-B7F1-7028-3B973C67F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4342" y="457200"/>
            <a:ext cx="2098513" cy="1261920"/>
          </a:xfrm>
          <a:prstGeom prst="rect">
            <a:avLst/>
          </a:prstGeom>
          <a:effectLst>
            <a:softEdge rad="152400"/>
          </a:effectLst>
        </p:spPr>
      </p:pic>
    </p:spTree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2882C6-A2F7-98F3-6E59-A3224006D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D999D51-132F-AA25-B88E-D751870D8F70}"/>
              </a:ext>
            </a:extLst>
          </p:cNvPr>
          <p:cNvSpPr txBox="1"/>
          <p:nvPr/>
        </p:nvSpPr>
        <p:spPr>
          <a:xfrm>
            <a:off x="2168014" y="944749"/>
            <a:ext cx="5596147" cy="452431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sv-SE" dirty="0"/>
              <a:t>Övrigt</a:t>
            </a:r>
          </a:p>
          <a:p>
            <a:pPr>
              <a:defRPr sz="3600" b="1">
                <a:solidFill>
                  <a:srgbClr val="FFFFFF"/>
                </a:solidFill>
              </a:defRPr>
            </a:pPr>
            <a:endParaRPr lang="sv-SE" dirty="0"/>
          </a:p>
          <a:p>
            <a:pPr>
              <a:defRPr sz="3600" b="1">
                <a:solidFill>
                  <a:srgbClr val="FFFFFF"/>
                </a:solidFill>
              </a:defRPr>
            </a:pPr>
            <a:endParaRPr lang="sv-SE" dirty="0"/>
          </a:p>
          <a:p>
            <a:pPr marL="571500" indent="-571500">
              <a:buFont typeface="Arial" panose="020B0604020202020204" pitchFamily="34" charset="0"/>
              <a:buChar char="•"/>
              <a:defRPr sz="3600" b="1">
                <a:solidFill>
                  <a:srgbClr val="FFFFFF"/>
                </a:solidFill>
              </a:defRPr>
            </a:pPr>
            <a:r>
              <a:rPr lang="sv-SE" sz="2400" dirty="0" err="1"/>
              <a:t>Boll-Lisor</a:t>
            </a:r>
            <a:r>
              <a:rPr lang="sv-SE" sz="2400" dirty="0"/>
              <a:t> – info kommer</a:t>
            </a:r>
          </a:p>
          <a:p>
            <a:pPr marL="571500" indent="-571500">
              <a:buFont typeface="Arial" panose="020B0604020202020204" pitchFamily="34" charset="0"/>
              <a:buChar char="•"/>
              <a:defRPr sz="3600" b="1">
                <a:solidFill>
                  <a:srgbClr val="FFFFFF"/>
                </a:solidFill>
              </a:defRPr>
            </a:pPr>
            <a:r>
              <a:rPr lang="sv-SE" sz="2400" dirty="0"/>
              <a:t>Ombyte och dusch</a:t>
            </a:r>
          </a:p>
          <a:p>
            <a:pPr marL="571500" indent="-571500">
              <a:buFont typeface="Arial" panose="020B0604020202020204" pitchFamily="34" charset="0"/>
              <a:buChar char="•"/>
              <a:defRPr sz="3600" b="1">
                <a:solidFill>
                  <a:srgbClr val="FFFFFF"/>
                </a:solidFill>
              </a:defRPr>
            </a:pPr>
            <a:r>
              <a:rPr lang="sv-SE" sz="2400" dirty="0"/>
              <a:t>P-16 - hjälp</a:t>
            </a:r>
          </a:p>
          <a:p>
            <a:pPr marL="571500" indent="-571500">
              <a:buFont typeface="Arial" panose="020B0604020202020204" pitchFamily="34" charset="0"/>
              <a:buChar char="•"/>
              <a:defRPr sz="3600" b="1">
                <a:solidFill>
                  <a:srgbClr val="FFFFFF"/>
                </a:solidFill>
              </a:defRPr>
            </a:pPr>
            <a:r>
              <a:rPr lang="sv-SE" sz="2400" dirty="0"/>
              <a:t>Bakning, v 18</a:t>
            </a:r>
          </a:p>
          <a:p>
            <a:pPr marL="571500" indent="-571500">
              <a:buFont typeface="Arial" panose="020B0604020202020204" pitchFamily="34" charset="0"/>
              <a:buChar char="•"/>
              <a:defRPr sz="3600" b="1">
                <a:solidFill>
                  <a:srgbClr val="FFFFFF"/>
                </a:solidFill>
              </a:defRPr>
            </a:pPr>
            <a:r>
              <a:rPr lang="sv-SE" sz="2400" dirty="0" err="1"/>
              <a:t>Instagram</a:t>
            </a:r>
            <a:r>
              <a:rPr lang="sv-SE" sz="2400" dirty="0"/>
              <a:t> – be om papper för påskrift</a:t>
            </a:r>
          </a:p>
          <a:p>
            <a:pPr marL="571500" indent="-571500">
              <a:buFont typeface="Arial" panose="020B0604020202020204" pitchFamily="34" charset="0"/>
              <a:buChar char="•"/>
              <a:defRPr sz="3600" b="1">
                <a:solidFill>
                  <a:srgbClr val="FFFFFF"/>
                </a:solidFill>
              </a:defRPr>
            </a:pPr>
            <a:r>
              <a:rPr lang="sv-SE" sz="2400" dirty="0"/>
              <a:t>Profilbilder</a:t>
            </a:r>
          </a:p>
          <a:p>
            <a:pPr marL="571500" indent="-571500">
              <a:buFont typeface="Arial" panose="020B0604020202020204" pitchFamily="34" charset="0"/>
              <a:buChar char="•"/>
              <a:defRPr sz="3600" b="1">
                <a:solidFill>
                  <a:srgbClr val="FFFFFF"/>
                </a:solidFill>
              </a:defRPr>
            </a:pPr>
            <a:endParaRPr lang="sv-SE" dirty="0"/>
          </a:p>
        </p:txBody>
      </p:sp>
      <p:pic>
        <p:nvPicPr>
          <p:cNvPr id="7" name="Bildobjekt 6" descr="En bild som visar gräs, utomhus, Konstgräs, fält&#10;&#10;AI-genererat innehåll kan vara felaktigt.">
            <a:extLst>
              <a:ext uri="{FF2B5EF4-FFF2-40B4-BE49-F238E27FC236}">
                <a16:creationId xmlns:a16="http://schemas.microsoft.com/office/drawing/2014/main" id="{4C512D1A-9335-64A1-88FF-B44C8E940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87" y="329160"/>
            <a:ext cx="2098513" cy="1261920"/>
          </a:xfrm>
          <a:prstGeom prst="rect">
            <a:avLst/>
          </a:prstGeom>
          <a:effectLst>
            <a:softEdge rad="152400"/>
          </a:effectLst>
        </p:spPr>
      </p:pic>
    </p:spTree>
    <p:extLst>
      <p:ext uri="{BB962C8B-B14F-4D97-AF65-F5344CB8AC3E}">
        <p14:creationId xmlns:p14="http://schemas.microsoft.com/office/powerpoint/2010/main" val="231710208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1097280"/>
            <a:ext cx="7772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783080"/>
            <a:ext cx="5142271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FFFFF"/>
                </a:solidFill>
              </a:defRPr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sz="2400" dirty="0" err="1"/>
              <a:t>Laget</a:t>
            </a:r>
            <a:r>
              <a:rPr lang="sv-SE" sz="2400" dirty="0"/>
              <a:t>.se, medlemsavgift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sz="2400" dirty="0"/>
              <a:t>Träningar</a:t>
            </a:r>
            <a:r>
              <a:rPr sz="2400" dirty="0"/>
              <a:t> &amp; </a:t>
            </a:r>
            <a:r>
              <a:rPr sz="2400" dirty="0" err="1"/>
              <a:t>seriespel</a:t>
            </a:r>
            <a:r>
              <a:rPr sz="2400" dirty="0"/>
              <a:t> 2026</a:t>
            </a: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sz="2400" dirty="0" err="1"/>
              <a:t>Ledaransvar</a:t>
            </a: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sz="2400" dirty="0" err="1"/>
              <a:t>Föräldraansvar</a:t>
            </a: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sz="2400" dirty="0"/>
              <a:t>Kiosk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sz="2400" dirty="0"/>
              <a:t>Försäljningar och lagkassa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sz="2400" dirty="0"/>
              <a:t>Habo cup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sz="2400" dirty="0"/>
              <a:t>Övrigt</a:t>
            </a:r>
            <a:endParaRPr sz="2400" dirty="0"/>
          </a:p>
        </p:txBody>
      </p:sp>
      <p:pic>
        <p:nvPicPr>
          <p:cNvPr id="7" name="Bildobjekt 6" descr="En bild som visar gräs, utomhus, Konstgräs, fält&#10;&#10;AI-genererat innehåll kan vara felaktigt.">
            <a:extLst>
              <a:ext uri="{FF2B5EF4-FFF2-40B4-BE49-F238E27FC236}">
                <a16:creationId xmlns:a16="http://schemas.microsoft.com/office/drawing/2014/main" id="{A9807D8C-F2DB-4FDB-7183-719E5CC34A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87" y="329160"/>
            <a:ext cx="2098513" cy="1261920"/>
          </a:xfrm>
          <a:prstGeom prst="rect">
            <a:avLst/>
          </a:prstGeom>
          <a:effectLst>
            <a:softEdge rad="152400"/>
          </a:effectLst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3626" y="2110002"/>
            <a:ext cx="8131277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3600" b="1">
                <a:solidFill>
                  <a:srgbClr val="FFFFFF"/>
                </a:solidFill>
              </a:defRPr>
            </a:pPr>
            <a:r>
              <a:rPr lang="sv-SE" sz="2000" dirty="0">
                <a:solidFill>
                  <a:schemeClr val="bg1"/>
                </a:solidFill>
              </a:rPr>
              <a:t>Laget – svara, läs, anmäl</a:t>
            </a:r>
          </a:p>
          <a:p>
            <a:pPr>
              <a:defRPr sz="3600" b="1">
                <a:solidFill>
                  <a:srgbClr val="FFFFFF"/>
                </a:solidFill>
              </a:defRPr>
            </a:pPr>
            <a:endParaRPr lang="sv-SE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 sz="3600" b="1">
                <a:solidFill>
                  <a:srgbClr val="FFFFFF"/>
                </a:solidFill>
              </a:defRPr>
            </a:pPr>
            <a:r>
              <a:rPr lang="sv-SE" sz="2000" dirty="0">
                <a:solidFill>
                  <a:schemeClr val="bg1"/>
                </a:solidFill>
              </a:rPr>
              <a:t>Medlemsavgift, 700 kr</a:t>
            </a:r>
          </a:p>
          <a:p>
            <a:pPr>
              <a:defRPr sz="3600" b="1">
                <a:solidFill>
                  <a:srgbClr val="FFFFFF"/>
                </a:solidFill>
              </a:defRPr>
            </a:pPr>
            <a:endParaRPr lang="sv-SE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  <a:defRPr sz="3600" b="1">
                <a:solidFill>
                  <a:srgbClr val="FFFFFF"/>
                </a:solidFill>
              </a:defRPr>
            </a:pPr>
            <a:endParaRPr lang="sv-SE" dirty="0"/>
          </a:p>
        </p:txBody>
      </p:sp>
      <p:pic>
        <p:nvPicPr>
          <p:cNvPr id="7" name="Bildobjekt 6" descr="En bild som visar gräs, utomhus, Konstgräs, fält&#10;&#10;AI-genererat innehåll kan vara felaktigt.">
            <a:extLst>
              <a:ext uri="{FF2B5EF4-FFF2-40B4-BE49-F238E27FC236}">
                <a16:creationId xmlns:a16="http://schemas.microsoft.com/office/drawing/2014/main" id="{6E3BBF10-569E-4313-08E3-F310B860B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87" y="329160"/>
            <a:ext cx="2098513" cy="1261920"/>
          </a:xfrm>
          <a:prstGeom prst="rect">
            <a:avLst/>
          </a:prstGeom>
          <a:effectLst>
            <a:softEdge rad="152400"/>
          </a:effec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594971A1-7D63-B584-0076-568A33E5F6BA}"/>
              </a:ext>
            </a:extLst>
          </p:cNvPr>
          <p:cNvSpPr txBox="1"/>
          <p:nvPr/>
        </p:nvSpPr>
        <p:spPr>
          <a:xfrm>
            <a:off x="722670" y="650212"/>
            <a:ext cx="50488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sv-SE" dirty="0"/>
              <a:t>Laget och medlemsavgift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1097280"/>
            <a:ext cx="563006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sv-SE" dirty="0"/>
              <a:t>Träningar och s</a:t>
            </a:r>
            <a:r>
              <a:rPr dirty="0" err="1"/>
              <a:t>eriespel</a:t>
            </a:r>
            <a:r>
              <a:rPr dirty="0"/>
              <a:t>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6114623" cy="3477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FFFFF"/>
                </a:solidFill>
              </a:defRPr>
            </a:pPr>
            <a:r>
              <a:rPr lang="sv-SE" dirty="0"/>
              <a:t>Måndag och onsdag 17.30 – 19.00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endParaRPr lang="sv-SE" dirty="0"/>
          </a:p>
          <a:p>
            <a:pPr>
              <a:defRPr sz="2000">
                <a:solidFill>
                  <a:srgbClr val="FFFFFF"/>
                </a:solidFill>
              </a:defRPr>
            </a:pPr>
            <a:r>
              <a:rPr lang="sv-SE" dirty="0"/>
              <a:t>2 lag - Fyra</a:t>
            </a:r>
            <a:r>
              <a:rPr dirty="0"/>
              <a:t> </a:t>
            </a:r>
            <a:r>
              <a:rPr dirty="0" err="1"/>
              <a:t>grupper</a:t>
            </a:r>
            <a:r>
              <a:rPr dirty="0"/>
              <a:t> </a:t>
            </a:r>
            <a:r>
              <a:rPr dirty="0" err="1"/>
              <a:t>som</a:t>
            </a:r>
            <a:r>
              <a:rPr dirty="0"/>
              <a:t> </a:t>
            </a:r>
            <a:r>
              <a:rPr dirty="0" err="1"/>
              <a:t>roterar</a:t>
            </a:r>
            <a:r>
              <a:rPr lang="sv-SE" dirty="0"/>
              <a:t>, alla får spela med alla =)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rPr lang="sv-SE" dirty="0"/>
              <a:t> - samarbete med F15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endParaRPr lang="sv-SE" dirty="0"/>
          </a:p>
          <a:p>
            <a:pPr>
              <a:defRPr sz="2000">
                <a:solidFill>
                  <a:srgbClr val="FFFFFF"/>
                </a:solidFill>
              </a:defRPr>
            </a:pPr>
            <a:r>
              <a:rPr lang="sv-SE" dirty="0"/>
              <a:t>Grupp 1 – Hanna och Fredrik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rPr lang="sv-SE" dirty="0"/>
              <a:t>Grupp 2 – </a:t>
            </a:r>
            <a:r>
              <a:rPr lang="sv-SE" dirty="0" err="1"/>
              <a:t>Vici</a:t>
            </a:r>
            <a:endParaRPr lang="sv-SE" dirty="0"/>
          </a:p>
          <a:p>
            <a:pPr>
              <a:defRPr sz="2000">
                <a:solidFill>
                  <a:srgbClr val="FFFFFF"/>
                </a:solidFill>
              </a:defRPr>
            </a:pPr>
            <a:r>
              <a:rPr lang="sv-SE" dirty="0"/>
              <a:t>Grupp 3 – Kajsa och Robin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rPr lang="sv-SE" dirty="0"/>
              <a:t>Grupp 4 – Victor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endParaRPr lang="sv-SE" dirty="0"/>
          </a:p>
          <a:p>
            <a:pPr marL="342900" indent="-342900">
              <a:buFont typeface="Wingdings" panose="05000000000000000000" pitchFamily="2" charset="2"/>
              <a:buChar char="q"/>
              <a:defRPr sz="2000">
                <a:solidFill>
                  <a:srgbClr val="FFFFFF"/>
                </a:solidFill>
              </a:defRPr>
            </a:pPr>
            <a:r>
              <a:rPr lang="sv-SE" dirty="0"/>
              <a:t>Målvakter</a:t>
            </a:r>
            <a:endParaRPr dirty="0"/>
          </a:p>
        </p:txBody>
      </p:sp>
      <p:pic>
        <p:nvPicPr>
          <p:cNvPr id="7" name="Bildobjekt 6" descr="En bild som visar gräs, utomhus, Konstgräs, fält&#10;&#10;AI-genererat innehåll kan vara felaktigt.">
            <a:extLst>
              <a:ext uri="{FF2B5EF4-FFF2-40B4-BE49-F238E27FC236}">
                <a16:creationId xmlns:a16="http://schemas.microsoft.com/office/drawing/2014/main" id="{C05EB11E-ADB0-5A69-B3DB-1F98F8E54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87" y="329160"/>
            <a:ext cx="2098513" cy="1261920"/>
          </a:xfrm>
          <a:prstGeom prst="rect">
            <a:avLst/>
          </a:prstGeom>
          <a:effectLst>
            <a:softEdge rad="152400"/>
          </a:effectLst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4517" y="693174"/>
            <a:ext cx="562493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sv-SE" dirty="0"/>
              <a:t>Förväntningar/ansvar ledare</a:t>
            </a:r>
            <a:endParaRPr dirty="0"/>
          </a:p>
        </p:txBody>
      </p:sp>
      <p:sp>
        <p:nvSpPr>
          <p:cNvPr id="6" name="TextBox 5"/>
          <p:cNvSpPr txBox="1"/>
          <p:nvPr/>
        </p:nvSpPr>
        <p:spPr>
          <a:xfrm>
            <a:off x="363794" y="2064774"/>
            <a:ext cx="802312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Vi är här ideellt för att vi tycker fotboll är fantastiskt för barn och unga.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Vi strävar alltid efter att varje barn ska må bra, ha kompisar och tycka fotboll är roligt.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Vi planerar för träningar som ger både individen och laget fotbollskunskap.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Vi strävar alltid efter att varje spelare ska utvecklas, därför kan det innebära att vi ibland gör olika.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Vi är i tid och väl förberedda till träning, match samt cuper/poolspel.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Vi kan också säga ifrån när det behövs.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7" name="Bildobjekt 6" descr="En bild som visar gräs, utomhus, Konstgräs, fält&#10;&#10;AI-genererat innehåll kan vara felaktigt.">
            <a:extLst>
              <a:ext uri="{FF2B5EF4-FFF2-40B4-BE49-F238E27FC236}">
                <a16:creationId xmlns:a16="http://schemas.microsoft.com/office/drawing/2014/main" id="{FCCA4F93-97A2-0A78-E02E-DE49AC66DD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87" y="329160"/>
            <a:ext cx="2098513" cy="1261920"/>
          </a:xfrm>
          <a:prstGeom prst="rect">
            <a:avLst/>
          </a:prstGeom>
          <a:effectLst>
            <a:softEdge rad="152400"/>
          </a:effectLst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4465" y="579310"/>
            <a:ext cx="6007735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sz="2800" dirty="0"/>
              <a:t>F</a:t>
            </a:r>
            <a:r>
              <a:rPr lang="sv-SE" sz="2800" dirty="0" err="1"/>
              <a:t>örväntningar</a:t>
            </a:r>
            <a:r>
              <a:rPr lang="sv-SE" sz="2800" dirty="0"/>
              <a:t> på spelare och föräldrar</a:t>
            </a:r>
          </a:p>
          <a:p>
            <a:pPr>
              <a:defRPr sz="3600" b="1"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6" name="TextBox 5"/>
          <p:cNvSpPr txBox="1"/>
          <p:nvPr/>
        </p:nvSpPr>
        <p:spPr>
          <a:xfrm>
            <a:off x="324465" y="1779639"/>
            <a:ext cx="836233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 Du kommer väl förberedd till träning och match.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Mätt, pigg och glad =)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Rätt kläder och utrustning.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Kommer i tid så att träningen kan börja i utsatt tid.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Tar hand om/var rädd om material och Paradisvallen.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Prata direkt med oss tränare om det är något som känns ”konstigt”.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Hjälpa till med kiosk, tvätt, körningar till matcher, städdagar och </a:t>
            </a:r>
            <a:r>
              <a:rPr lang="sv-SE" sz="2100" b="1" u="sng" dirty="0">
                <a:solidFill>
                  <a:srgbClr val="92D050"/>
                </a:solidFill>
              </a:rPr>
              <a:t>Midsommarfirandet på Paradisvallen.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Pratar väl om ledare och domare, det speglar barnens sätt.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</a:rPr>
              <a:t>Aktuella </a:t>
            </a:r>
            <a:r>
              <a:rPr lang="sv-SE" sz="2000" dirty="0" err="1">
                <a:solidFill>
                  <a:schemeClr val="bg1"/>
                </a:solidFill>
              </a:rPr>
              <a:t>telefonummer</a:t>
            </a:r>
            <a:endParaRPr lang="sv-SE" sz="2000" dirty="0">
              <a:solidFill>
                <a:schemeClr val="bg1"/>
              </a:solidFill>
            </a:endParaRPr>
          </a:p>
          <a:p>
            <a:pPr>
              <a:defRPr sz="2000"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7" name="Bildobjekt 6" descr="En bild som visar gräs, utomhus, Konstgräs, fält&#10;&#10;AI-genererat innehåll kan vara felaktigt.">
            <a:extLst>
              <a:ext uri="{FF2B5EF4-FFF2-40B4-BE49-F238E27FC236}">
                <a16:creationId xmlns:a16="http://schemas.microsoft.com/office/drawing/2014/main" id="{DBBC53E5-9FC2-AA24-9CD8-3EB2CCD97B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87" y="329160"/>
            <a:ext cx="2098513" cy="1261920"/>
          </a:xfrm>
          <a:prstGeom prst="rect">
            <a:avLst/>
          </a:prstGeom>
          <a:effectLst>
            <a:softEdge rad="152400"/>
          </a:effectLst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ABE4F0-831E-6908-4D4F-634141678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AEA18E6-22EF-F866-2E66-3727DCD1C1A8}"/>
              </a:ext>
            </a:extLst>
          </p:cNvPr>
          <p:cNvSpPr txBox="1"/>
          <p:nvPr/>
        </p:nvSpPr>
        <p:spPr>
          <a:xfrm>
            <a:off x="1066654" y="713917"/>
            <a:ext cx="5049011" cy="8771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sv-SE" dirty="0"/>
              <a:t>Kiosk</a:t>
            </a:r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lang="sv-SE" sz="1500" dirty="0"/>
              <a:t>Kan ni inte stå i kiosken på er tid är det upp till er att byta tid </a:t>
            </a:r>
          </a:p>
        </p:txBody>
      </p:sp>
      <p:pic>
        <p:nvPicPr>
          <p:cNvPr id="7" name="Bildobjekt 6" descr="En bild som visar gräs, utomhus, Konstgräs, fält&#10;&#10;AI-genererat innehåll kan vara felaktigt.">
            <a:extLst>
              <a:ext uri="{FF2B5EF4-FFF2-40B4-BE49-F238E27FC236}">
                <a16:creationId xmlns:a16="http://schemas.microsoft.com/office/drawing/2014/main" id="{CDE6FC24-3014-3628-EF1B-F6B53E028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87" y="329160"/>
            <a:ext cx="2098513" cy="1261920"/>
          </a:xfrm>
          <a:prstGeom prst="rect">
            <a:avLst/>
          </a:prstGeom>
          <a:effectLst>
            <a:softEdge rad="152400"/>
          </a:effectLst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278A575D-1480-5FA8-9C3E-4946CFF7CB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334" y="1774203"/>
            <a:ext cx="4588331" cy="4351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68202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1097280"/>
            <a:ext cx="515480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sv-SE" dirty="0"/>
              <a:t>Försäljningar och lagkassa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808298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dirty="0"/>
              <a:t>Pizzabottnar – säljs för F16s lagkassa</a:t>
            </a:r>
            <a:r>
              <a:rPr lang="sv-SE"/>
              <a:t>, lämnas </a:t>
            </a:r>
            <a:r>
              <a:rPr lang="sv-SE" dirty="0"/>
              <a:t>in till Hanna senast 30 april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dirty="0"/>
              <a:t>Korvkassar – säljs för Bäckseda IF, mer info kommer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dirty="0"/>
              <a:t>Lagkassa</a:t>
            </a:r>
          </a:p>
        </p:txBody>
      </p:sp>
      <p:pic>
        <p:nvPicPr>
          <p:cNvPr id="7" name="Bildobjekt 6" descr="En bild som visar gräs, utomhus, Konstgräs, fält&#10;&#10;AI-genererat innehåll kan vara felaktigt.">
            <a:extLst>
              <a:ext uri="{FF2B5EF4-FFF2-40B4-BE49-F238E27FC236}">
                <a16:creationId xmlns:a16="http://schemas.microsoft.com/office/drawing/2014/main" id="{C6E816FD-714D-C7C2-295D-F083EA4A6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87" y="329160"/>
            <a:ext cx="2098513" cy="126192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  <a:reflection stA="45000" endPos="1000" dist="190500" dir="5400000" sy="-100000" algn="bl" rotWithShape="0"/>
            <a:softEdge rad="152400"/>
          </a:effectLst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59A0A4-138E-6DAC-665B-872F9A08C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F036CF5-6748-B572-C35D-372870592CB6}"/>
              </a:ext>
            </a:extLst>
          </p:cNvPr>
          <p:cNvSpPr txBox="1"/>
          <p:nvPr/>
        </p:nvSpPr>
        <p:spPr>
          <a:xfrm>
            <a:off x="457200" y="960120"/>
            <a:ext cx="401103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sv-SE" dirty="0"/>
              <a:t>Habo cup 26-28 juni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3290C0-3F28-B224-9659-E6B8A5B738D5}"/>
              </a:ext>
            </a:extLst>
          </p:cNvPr>
          <p:cNvSpPr txBox="1"/>
          <p:nvPr/>
        </p:nvSpPr>
        <p:spPr>
          <a:xfrm>
            <a:off x="914400" y="2743200"/>
            <a:ext cx="4116961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dirty="0"/>
              <a:t>2 lag anmälda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dirty="0"/>
              <a:t>Är det fler som kan / vill följa med 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dirty="0"/>
              <a:t>Övernattning och måltider 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dirty="0"/>
              <a:t>Kostnad ca 500 kr / barn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r>
              <a:rPr lang="sv-SE" dirty="0" err="1"/>
              <a:t>Ev</a:t>
            </a:r>
            <a:r>
              <a:rPr lang="sv-SE" dirty="0"/>
              <a:t> hyra minibussar – kontakter?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FFFFFF"/>
                </a:solidFill>
              </a:defRPr>
            </a:pPr>
            <a:endParaRPr lang="sv-SE" dirty="0"/>
          </a:p>
        </p:txBody>
      </p:sp>
      <p:pic>
        <p:nvPicPr>
          <p:cNvPr id="7" name="Bildobjekt 6" descr="En bild som visar gräs, utomhus, Konstgräs, fält&#10;&#10;AI-genererat innehåll kan vara felaktigt.">
            <a:extLst>
              <a:ext uri="{FF2B5EF4-FFF2-40B4-BE49-F238E27FC236}">
                <a16:creationId xmlns:a16="http://schemas.microsoft.com/office/drawing/2014/main" id="{2470E8DC-6A88-2B66-ECDC-B2F19B787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87" y="329160"/>
            <a:ext cx="2098513" cy="1261920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  <a:reflection stA="45000" endPos="1000" dist="190500" dir="5400000" sy="-100000" algn="bl" rotWithShape="0"/>
            <a:softEdge rad="152400"/>
          </a:effectLst>
        </p:spPr>
      </p:pic>
    </p:spTree>
    <p:extLst>
      <p:ext uri="{BB962C8B-B14F-4D97-AF65-F5344CB8AC3E}">
        <p14:creationId xmlns:p14="http://schemas.microsoft.com/office/powerpoint/2010/main" val="313334076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382</Words>
  <Application>Microsoft Office PowerPoint</Application>
  <PresentationFormat>Bildspel på skärmen (4:3)</PresentationFormat>
  <Paragraphs>68</Paragraphs>
  <Slides>10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Wingdings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Kajsa Hultman</cp:lastModifiedBy>
  <cp:revision>3</cp:revision>
  <dcterms:created xsi:type="dcterms:W3CDTF">2013-01-27T09:14:16Z</dcterms:created>
  <dcterms:modified xsi:type="dcterms:W3CDTF">2026-04-22T16:24:20Z</dcterms:modified>
  <cp:category/>
</cp:coreProperties>
</file>