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5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FDE-F177-48BA-8C35-E8E3CF96E490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C365-8DA2-41AD-AE23-2934219A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3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FDE-F177-48BA-8C35-E8E3CF96E490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C365-8DA2-41AD-AE23-2934219A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5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FDE-F177-48BA-8C35-E8E3CF96E490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C365-8DA2-41AD-AE23-2934219A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9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FDE-F177-48BA-8C35-E8E3CF96E490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C365-8DA2-41AD-AE23-2934219A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6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FDE-F177-48BA-8C35-E8E3CF96E490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C365-8DA2-41AD-AE23-2934219A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5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FDE-F177-48BA-8C35-E8E3CF96E490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C365-8DA2-41AD-AE23-2934219A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FDE-F177-48BA-8C35-E8E3CF96E490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C365-8DA2-41AD-AE23-2934219A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FDE-F177-48BA-8C35-E8E3CF96E490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C365-8DA2-41AD-AE23-2934219A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83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FDE-F177-48BA-8C35-E8E3CF96E490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C365-8DA2-41AD-AE23-2934219A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9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FDE-F177-48BA-8C35-E8E3CF96E490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C365-8DA2-41AD-AE23-2934219A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38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FDE-F177-48BA-8C35-E8E3CF96E490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C365-8DA2-41AD-AE23-2934219A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35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66FDE-F177-48BA-8C35-E8E3CF96E490}" type="datetimeFigureOut">
              <a:rPr lang="en-GB" smtClean="0"/>
              <a:t>11/01/2019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0C365-8DA2-41AD-AE23-2934219ACB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2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acfkatorpif.s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2494" y="707666"/>
            <a:ext cx="530645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Hur man hittar kontaktuppgifter till ledarna.</a:t>
            </a:r>
          </a:p>
          <a:p>
            <a:r>
              <a:rPr lang="sv-SE" dirty="0" smtClean="0"/>
              <a:t>1) Skriv in adressen, </a:t>
            </a:r>
            <a:r>
              <a:rPr lang="sv-SE" dirty="0" smtClean="0">
                <a:hlinkClick r:id="rId2"/>
              </a:rPr>
              <a:t>www.backatorpif.se</a:t>
            </a:r>
            <a:r>
              <a:rPr lang="sv-SE" dirty="0" smtClean="0"/>
              <a:t>, i </a:t>
            </a:r>
            <a:r>
              <a:rPr lang="sv-SE" dirty="0" err="1" smtClean="0"/>
              <a:t>webläsaren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94" y="2267099"/>
            <a:ext cx="7166004" cy="439309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545996" y="1395167"/>
            <a:ext cx="273377" cy="9803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50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206" y="688157"/>
            <a:ext cx="2250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2) Klicka på ”Välj lag”. </a:t>
            </a:r>
          </a:p>
          <a:p>
            <a:r>
              <a:rPr lang="sv-SE" dirty="0" smtClean="0"/>
              <a:t>3) </a:t>
            </a:r>
            <a:r>
              <a:rPr lang="sv-SE" dirty="0" smtClean="0"/>
              <a:t>Välj PF12 som lag.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08" y="1563349"/>
            <a:ext cx="6892077" cy="49081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65889" y="5109328"/>
            <a:ext cx="725864" cy="3110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240996" y="2650503"/>
            <a:ext cx="725864" cy="3110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4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370" y="715617"/>
            <a:ext cx="22735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3) Klicka på ”Kontakt” 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28" y="1454281"/>
            <a:ext cx="4710192" cy="384142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402823" y="3500486"/>
            <a:ext cx="725864" cy="3110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6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38" y="1653204"/>
            <a:ext cx="5506104" cy="4365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998" y="697584"/>
            <a:ext cx="377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4) Här finns aktuella kontaktuppgifter.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410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Volvo Car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Lindroth, Patrik</dc:creator>
  <cp:lastModifiedBy>Lindroth, Patrik</cp:lastModifiedBy>
  <cp:revision>2</cp:revision>
  <dcterms:created xsi:type="dcterms:W3CDTF">2019-01-11T08:55:50Z</dcterms:created>
  <dcterms:modified xsi:type="dcterms:W3CDTF">2019-01-11T09:08:19Z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iteId">
    <vt:lpwstr>81fa766e-a349-4867-8bf4-ab35e250a08f</vt:lpwstr>
  </property>
  <property fmtid="{D5CDD505-2E9C-101B-9397-08002B2CF9AE}" pid="4" name="MSIP_Label_7fea2623-af8f-4fb8-b1cf-b63cc8e496aa_Owner">
    <vt:lpwstr>PLINDRO1@volvocars.com</vt:lpwstr>
  </property>
  <property fmtid="{D5CDD505-2E9C-101B-9397-08002B2CF9AE}" pid="5" name="MSIP_Label_7fea2623-af8f-4fb8-b1cf-b63cc8e496aa_SetDate">
    <vt:lpwstr>2019-01-11T09:07:48.3743985Z</vt:lpwstr>
  </property>
  <property fmtid="{D5CDD505-2E9C-101B-9397-08002B2CF9AE}" pid="6" name="MSIP_Label_7fea2623-af8f-4fb8-b1cf-b63cc8e496aa_Name">
    <vt:lpwstr>Proprietary</vt:lpwstr>
  </property>
  <property fmtid="{D5CDD505-2E9C-101B-9397-08002B2CF9AE}" pid="7" name="MSIP_Label_7fea2623-af8f-4fb8-b1cf-b63cc8e496aa_Application">
    <vt:lpwstr>Microsoft Azure Information Protection</vt:lpwstr>
  </property>
  <property fmtid="{D5CDD505-2E9C-101B-9397-08002B2CF9AE}" pid="8" name="MSIP_Label_7fea2623-af8f-4fb8-b1cf-b63cc8e496aa_Extended_MSFT_Method">
    <vt:lpwstr>Automatic</vt:lpwstr>
  </property>
  <property fmtid="{D5CDD505-2E9C-101B-9397-08002B2CF9AE}" pid="9" name="Sensitivity">
    <vt:lpwstr>Proprietary</vt:lpwstr>
  </property>
</Properties>
</file>