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65" r:id="rId4"/>
    <p:sldId id="267" r:id="rId5"/>
    <p:sldId id="266" r:id="rId6"/>
    <p:sldId id="270" r:id="rId7"/>
    <p:sldId id="268" r:id="rId8"/>
    <p:sldId id="269" r:id="rId9"/>
    <p:sldId id="271" r:id="rId10"/>
    <p:sldId id="272"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7569"/>
    <p:restoredTop sz="94783"/>
  </p:normalViewPr>
  <p:slideViewPr>
    <p:cSldViewPr snapToGrid="0" snapToObjects="1">
      <p:cViewPr varScale="1">
        <p:scale>
          <a:sx n="69" d="100"/>
          <a:sy n="69" d="100"/>
        </p:scale>
        <p:origin x="672"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Rubrikbild">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sv-SE" smtClean="0"/>
              <a:t>Klicka här för att ändra format</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sv-SE" smtClean="0"/>
              <a:t>Klicka här för att ändra format på underrubrik i bakgrunden</a:t>
            </a:r>
            <a:endParaRPr lang="en-US" dirty="0"/>
          </a:p>
        </p:txBody>
      </p:sp>
      <p:sp>
        <p:nvSpPr>
          <p:cNvPr id="4" name="Date Placeholder 3"/>
          <p:cNvSpPr>
            <a:spLocks noGrp="1"/>
          </p:cNvSpPr>
          <p:nvPr>
            <p:ph type="dt" sz="half" idx="10"/>
          </p:nvPr>
        </p:nvSpPr>
        <p:spPr/>
        <p:txBody>
          <a:bodyPr/>
          <a:lstStyle/>
          <a:p>
            <a:fld id="{4AAD347D-5ACD-4C99-B74B-A9C85AD731AF}" type="datetimeFigureOut">
              <a:rPr lang="en-US" dirty="0"/>
              <a:t>11/6/2019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abild med bildtext">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sv-SE" smtClean="0"/>
              <a:t>Klicka här för att ändra format</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sv-SE" smtClean="0"/>
              <a:t>Dra bilden till platshållaren eller klicka på ikonen för att lägga till den</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v-SE" smtClean="0"/>
              <a:t>Klicka här för att ändra format på bakgrundstexten</a:t>
            </a:r>
          </a:p>
        </p:txBody>
      </p:sp>
      <p:sp>
        <p:nvSpPr>
          <p:cNvPr id="5" name="Date Placeholder 4"/>
          <p:cNvSpPr>
            <a:spLocks noGrp="1"/>
          </p:cNvSpPr>
          <p:nvPr>
            <p:ph type="dt" sz="half" idx="10"/>
          </p:nvPr>
        </p:nvSpPr>
        <p:spPr/>
        <p:txBody>
          <a:bodyPr/>
          <a:lstStyle/>
          <a:p>
            <a:fld id="{4509A250-FF31-4206-8172-F9D3106AACB1}" type="datetimeFigureOut">
              <a:rPr lang="en-US" dirty="0"/>
              <a:t>11/6/2019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el och bildtext">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sv-SE" smtClean="0"/>
              <a:t>Klicka här för att ändra format</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v-SE" smtClean="0"/>
              <a:t>Klicka här för att ändra format på bakgrundstexten</a:t>
            </a:r>
          </a:p>
        </p:txBody>
      </p:sp>
      <p:sp>
        <p:nvSpPr>
          <p:cNvPr id="4" name="Date Placeholder 3"/>
          <p:cNvSpPr>
            <a:spLocks noGrp="1"/>
          </p:cNvSpPr>
          <p:nvPr>
            <p:ph type="dt" sz="half" idx="10"/>
          </p:nvPr>
        </p:nvSpPr>
        <p:spPr/>
        <p:txBody>
          <a:bodyPr/>
          <a:lstStyle/>
          <a:p>
            <a:fld id="{4509A250-FF31-4206-8172-F9D3106AACB1}" type="datetimeFigureOut">
              <a:rPr lang="en-US" dirty="0"/>
              <a:t>11/6/2019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itat med bildtext">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sv-SE" smtClean="0"/>
              <a:t>Klicka här för att ändra format</a:t>
            </a:r>
            <a:endParaRPr lang="en-US" dirty="0"/>
          </a:p>
        </p:txBody>
      </p:sp>
      <p:sp>
        <p:nvSpPr>
          <p:cNvPr id="11" name="Text Placeholder 3"/>
          <p:cNvSpPr>
            <a:spLocks noGrp="1"/>
          </p:cNvSpPr>
          <p:nvPr>
            <p:ph type="body" sz="half" idx="14"/>
          </p:nvPr>
        </p:nvSpPr>
        <p:spPr>
          <a:xfrm>
            <a:off x="1930400" y="3771174"/>
            <a:ext cx="727964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sv-SE" smtClean="0"/>
              <a:t>Klicka här för att ändra format på bakgrundstexten</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v-SE" smtClean="0"/>
              <a:t>Klicka här för att ändra format på bakgrundstexten</a:t>
            </a:r>
          </a:p>
        </p:txBody>
      </p:sp>
      <p:sp>
        <p:nvSpPr>
          <p:cNvPr id="4" name="Date Placeholder 3"/>
          <p:cNvSpPr>
            <a:spLocks noGrp="1"/>
          </p:cNvSpPr>
          <p:nvPr>
            <p:ph type="dt" sz="half" idx="10"/>
          </p:nvPr>
        </p:nvSpPr>
        <p:spPr/>
        <p:txBody>
          <a:bodyPr/>
          <a:lstStyle/>
          <a:p>
            <a:fld id="{4509A250-FF31-4206-8172-F9D3106AACB1}" type="datetimeFigureOut">
              <a:rPr lang="en-US" dirty="0"/>
              <a:t>11/6/2019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
        <p:nvSpPr>
          <p:cNvPr id="12" name="TextBox 11"/>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
        <p:nvSpPr>
          <p:cNvPr id="15" name="TextBox 14"/>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nkort">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sv-SE" smtClean="0"/>
              <a:t>Klicka här för att ändra format</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sv-SE" smtClean="0"/>
              <a:t>Klicka här för att ändra format på bakgrundstexten</a:t>
            </a:r>
          </a:p>
        </p:txBody>
      </p:sp>
      <p:sp>
        <p:nvSpPr>
          <p:cNvPr id="4" name="Date Placeholder 3"/>
          <p:cNvSpPr>
            <a:spLocks noGrp="1"/>
          </p:cNvSpPr>
          <p:nvPr>
            <p:ph type="dt" sz="half" idx="10"/>
          </p:nvPr>
        </p:nvSpPr>
        <p:spPr/>
        <p:txBody>
          <a:bodyPr/>
          <a:lstStyle/>
          <a:p>
            <a:fld id="{4509A250-FF31-4206-8172-F9D3106AACB1}" type="datetimeFigureOut">
              <a:rPr lang="en-US" dirty="0"/>
              <a:t>11/6/2019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kolumner">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sv-SE" smtClean="0"/>
              <a:t>Klicka här för att ändra format</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smtClean="0"/>
              <a:t>Klicka här för att ändra format på bakgrundstexten</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v-SE" smtClean="0"/>
              <a:t>Klicka här för att ändra format på bakgrundstexten</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smtClean="0"/>
              <a:t>Klicka här för att ändra format på bakgrundstexten</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v-SE" smtClean="0"/>
              <a:t>Klicka här för att ändra format på bakgrundstexten</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smtClean="0"/>
              <a:t>Klicka här för att ändra format på bakgrundstexten</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v-SE" smtClean="0"/>
              <a:t>Klicka här för att ändra format på bakgrundstexten</a:t>
            </a:r>
          </a:p>
        </p:txBody>
      </p:sp>
      <p:cxnSp>
        <p:nvCxnSpPr>
          <p:cNvPr id="17" name="Straight Connector 16"/>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4509A250-FF31-4206-8172-F9D3106AACB1}" type="datetimeFigureOut">
              <a:rPr lang="en-US" dirty="0"/>
              <a:t>11/6/2019</a:t>
            </a:fld>
            <a:endParaRPr lang="en-US" dirty="0"/>
          </a:p>
        </p:txBody>
      </p:sp>
      <p:sp>
        <p:nvSpPr>
          <p:cNvPr id="4"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bildkolumner">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sv-SE" smtClean="0"/>
              <a:t>Klicka här för att ändra format</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smtClean="0"/>
              <a:t>Klicka här för att ändra format på bakgrundstexten</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sv-SE" smtClean="0"/>
              <a:t>Dra bilden till platshållaren eller klicka på ikonen för att lägga till den</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v-SE" smtClean="0"/>
              <a:t>Klicka här för att ändra format på bakgrundstexten</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smtClean="0"/>
              <a:t>Klicka här för att ändra format på bakgrundstexten</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sv-SE" smtClean="0"/>
              <a:t>Dra bilden till platshållaren eller klicka på ikonen för att lägga till den</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v-SE" smtClean="0"/>
              <a:t>Klicka här för att ändra format på bakgrundstexten</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smtClean="0"/>
              <a:t>Klicka här för att ändra format på bakgrundstexten</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sv-SE" smtClean="0"/>
              <a:t>Dra bilden till platshållaren eller klicka på ikonen för att lägga till den</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v-SE" smtClean="0"/>
              <a:t>Klicka här för att ändra format på bakgrundstexten</a:t>
            </a:r>
          </a:p>
        </p:txBody>
      </p:sp>
      <p:cxnSp>
        <p:nvCxnSpPr>
          <p:cNvPr id="19" name="Straight Connector 18"/>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4509A250-FF31-4206-8172-F9D3106AACB1}" type="datetimeFigureOut">
              <a:rPr lang="en-US" dirty="0"/>
              <a:t>11/6/2019</a:t>
            </a:fld>
            <a:endParaRPr lang="en-US" dirty="0"/>
          </a:p>
        </p:txBody>
      </p:sp>
      <p:sp>
        <p:nvSpPr>
          <p:cNvPr id="4"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Rubrik och lodrät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smtClean="0"/>
              <a:t>Klicka här för att ändra format</a:t>
            </a:r>
            <a:endParaRPr lang="en-US" dirty="0"/>
          </a:p>
        </p:txBody>
      </p:sp>
      <p:sp>
        <p:nvSpPr>
          <p:cNvPr id="3" name="Vertical Text Placeholder 2"/>
          <p:cNvSpPr>
            <a:spLocks noGrp="1"/>
          </p:cNvSpPr>
          <p:nvPr>
            <p:ph type="body" orient="vert" idx="1"/>
          </p:nvPr>
        </p:nvSpPr>
        <p:spPr/>
        <p:txBody>
          <a:bodyPr vert="eaVert" anchor="t" anchorCtr="0"/>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en-US" dirty="0"/>
          </a:p>
        </p:txBody>
      </p:sp>
      <p:sp>
        <p:nvSpPr>
          <p:cNvPr id="4" name="Date Placeholder 3"/>
          <p:cNvSpPr>
            <a:spLocks noGrp="1"/>
          </p:cNvSpPr>
          <p:nvPr>
            <p:ph type="dt" sz="half" idx="10"/>
          </p:nvPr>
        </p:nvSpPr>
        <p:spPr/>
        <p:txBody>
          <a:bodyPr/>
          <a:lstStyle/>
          <a:p>
            <a:fld id="{4509A250-FF31-4206-8172-F9D3106AACB1}" type="datetimeFigureOut">
              <a:rPr lang="en-US" dirty="0"/>
              <a:t>11/6/2019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Lodrät rubrik och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sv-SE" smtClean="0"/>
              <a:t>Klicka här för att ändra format</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en-US" dirty="0"/>
          </a:p>
        </p:txBody>
      </p:sp>
      <p:sp>
        <p:nvSpPr>
          <p:cNvPr id="4" name="Date Placeholder 3"/>
          <p:cNvSpPr>
            <a:spLocks noGrp="1"/>
          </p:cNvSpPr>
          <p:nvPr>
            <p:ph type="dt" sz="half" idx="10"/>
          </p:nvPr>
        </p:nvSpPr>
        <p:spPr/>
        <p:txBody>
          <a:bodyPr/>
          <a:lstStyle/>
          <a:p>
            <a:fld id="{4509A250-FF31-4206-8172-F9D3106AACB1}" type="datetimeFigureOut">
              <a:rPr lang="en-US" dirty="0"/>
              <a:t>11/6/2019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Rubrik och innehål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smtClean="0"/>
              <a:t>Klicka här för att ändra format</a:t>
            </a:r>
            <a:endParaRPr lang="en-US" dirty="0"/>
          </a:p>
        </p:txBody>
      </p:sp>
      <p:sp>
        <p:nvSpPr>
          <p:cNvPr id="3" name="Content Placeholder 2"/>
          <p:cNvSpPr>
            <a:spLocks noGrp="1"/>
          </p:cNvSpPr>
          <p:nvPr>
            <p:ph idx="1"/>
          </p:nvPr>
        </p:nvSpPr>
        <p:spPr/>
        <p:txBody>
          <a:body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en-US" dirty="0"/>
          </a:p>
        </p:txBody>
      </p:sp>
      <p:sp>
        <p:nvSpPr>
          <p:cNvPr id="7" name="Date Placeholder 3"/>
          <p:cNvSpPr>
            <a:spLocks noGrp="1"/>
          </p:cNvSpPr>
          <p:nvPr>
            <p:ph type="dt" sz="half" idx="10"/>
          </p:nvPr>
        </p:nvSpPr>
        <p:spPr/>
        <p:txBody>
          <a:bodyPr/>
          <a:lstStyle/>
          <a:p>
            <a:fld id="{4509A250-FF31-4206-8172-F9D3106AACB1}" type="datetimeFigureOut">
              <a:rPr lang="en-US" dirty="0"/>
              <a:t>11/6/2019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vsnittsrubrik">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sv-SE" smtClean="0"/>
              <a:t>Klicka här för att ändra format</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sv-SE" smtClean="0"/>
              <a:t>Klicka här för att ändra format på bakgrundstexten</a:t>
            </a:r>
          </a:p>
        </p:txBody>
      </p:sp>
      <p:sp>
        <p:nvSpPr>
          <p:cNvPr id="4" name="Date Placeholder 3"/>
          <p:cNvSpPr>
            <a:spLocks noGrp="1"/>
          </p:cNvSpPr>
          <p:nvPr>
            <p:ph type="dt" sz="half" idx="10"/>
          </p:nvPr>
        </p:nvSpPr>
        <p:spPr/>
        <p:txBody>
          <a:bodyPr/>
          <a:lstStyle/>
          <a:p>
            <a:fld id="{9796027F-7875-4030-9381-8BD8C4F21935}" type="datetimeFigureOut">
              <a:rPr lang="en-US" dirty="0"/>
              <a:t>11/6/2019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vå innehållsdelar">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smtClean="0"/>
              <a:t>Klicka här för att ändra format</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en-US" dirty="0"/>
          </a:p>
        </p:txBody>
      </p:sp>
      <p:sp>
        <p:nvSpPr>
          <p:cNvPr id="5" name="Date Placeholder 4"/>
          <p:cNvSpPr>
            <a:spLocks noGrp="1"/>
          </p:cNvSpPr>
          <p:nvPr>
            <p:ph type="dt" sz="half" idx="10"/>
          </p:nvPr>
        </p:nvSpPr>
        <p:spPr/>
        <p:txBody>
          <a:bodyPr/>
          <a:lstStyle/>
          <a:p>
            <a:fld id="{9796027F-7875-4030-9381-8BD8C4F21935}" type="datetimeFigureOut">
              <a:rPr lang="en-US" dirty="0"/>
              <a:t>11/6/2019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Jämförels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sv-SE" smtClean="0"/>
              <a:t>Klicka här för att ändra format</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smtClean="0"/>
              <a:t>Klicka här för att ändra format på bakgrundstexten</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smtClean="0"/>
              <a:t>Klicka här för att ändra format på bakgrundstexten</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en-US" dirty="0"/>
          </a:p>
        </p:txBody>
      </p:sp>
      <p:sp>
        <p:nvSpPr>
          <p:cNvPr id="7" name="Date Placeholder 6"/>
          <p:cNvSpPr>
            <a:spLocks noGrp="1"/>
          </p:cNvSpPr>
          <p:nvPr>
            <p:ph type="dt" sz="half" idx="10"/>
          </p:nvPr>
        </p:nvSpPr>
        <p:spPr/>
        <p:txBody>
          <a:bodyPr/>
          <a:lstStyle/>
          <a:p>
            <a:fld id="{9796027F-7875-4030-9381-8BD8C4F21935}" type="datetimeFigureOut">
              <a:rPr lang="en-US" dirty="0"/>
              <a:t>11/6/2019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Endast rub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smtClean="0"/>
              <a:t>Klicka här för att ändra format</a:t>
            </a:r>
            <a:endParaRPr lang="en-US" dirty="0"/>
          </a:p>
        </p:txBody>
      </p:sp>
      <p:sp>
        <p:nvSpPr>
          <p:cNvPr id="7" name="Date Placeholder 2"/>
          <p:cNvSpPr>
            <a:spLocks noGrp="1"/>
          </p:cNvSpPr>
          <p:nvPr>
            <p:ph type="dt" sz="half" idx="10"/>
          </p:nvPr>
        </p:nvSpPr>
        <p:spPr/>
        <p:txBody>
          <a:bodyPr/>
          <a:lstStyle/>
          <a:p>
            <a:fld id="{4509A250-FF31-4206-8172-F9D3106AACB1}" type="datetimeFigureOut">
              <a:rPr lang="en-US" dirty="0"/>
              <a:t>11/6/2019</a:t>
            </a:fld>
            <a:endParaRPr lang="en-US" dirty="0"/>
          </a:p>
        </p:txBody>
      </p:sp>
      <p:sp>
        <p:nvSpPr>
          <p:cNvPr id="5" name="Footer Placeholder 3"/>
          <p:cNvSpPr>
            <a:spLocks noGrp="1"/>
          </p:cNvSpPr>
          <p:nvPr>
            <p:ph type="ftr" sz="quarter" idx="11"/>
          </p:nvPr>
        </p:nvSpPr>
        <p:spPr/>
        <p:txBody>
          <a:bodyPr/>
          <a:lstStyle/>
          <a:p>
            <a:endParaRPr lang="en-US" dirty="0"/>
          </a:p>
        </p:txBody>
      </p:sp>
      <p:sp>
        <p:nvSpPr>
          <p:cNvPr id="6" name="Slide Number Placeholder 4"/>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4509A250-FF31-4206-8172-F9D3106AACB1}" type="datetimeFigureOut">
              <a:rPr lang="en-US" dirty="0"/>
              <a:t>11/6/2019</a:t>
            </a:fld>
            <a:endParaRPr lang="en-US" dirty="0"/>
          </a:p>
        </p:txBody>
      </p:sp>
      <p:sp>
        <p:nvSpPr>
          <p:cNvPr id="5" name="Footer Placeholder 2"/>
          <p:cNvSpPr>
            <a:spLocks noGrp="1"/>
          </p:cNvSpPr>
          <p:nvPr>
            <p:ph type="ftr" sz="quarter" idx="11"/>
          </p:nvPr>
        </p:nvSpPr>
        <p:spPr/>
        <p:txBody>
          <a:bodyPr/>
          <a:lstStyle/>
          <a:p>
            <a:endParaRPr lang="en-US" dirty="0"/>
          </a:p>
        </p:txBody>
      </p:sp>
      <p:sp>
        <p:nvSpPr>
          <p:cNvPr id="6" name="Slide Number Placeholder 3"/>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nehåll med bildtext">
    <p:spTree>
      <p:nvGrpSpPr>
        <p:cNvPr id="1" name=""/>
        <p:cNvGrpSpPr/>
        <p:nvPr/>
      </p:nvGrpSpPr>
      <p:grpSpPr>
        <a:xfrm>
          <a:off x="0" y="0"/>
          <a:ext cx="0" cy="0"/>
          <a:chOff x="0" y="0"/>
          <a:chExt cx="0" cy="0"/>
        </a:xfrm>
      </p:grpSpPr>
      <p:sp>
        <p:nvSpPr>
          <p:cNvPr id="2" name="Title 1"/>
          <p:cNvSpPr>
            <a:spLocks noGrp="1"/>
          </p:cNvSpPr>
          <p:nvPr>
            <p:ph type="title"/>
          </p:nvPr>
        </p:nvSpPr>
        <p:spPr>
          <a:xfrm>
            <a:off x="1154953" y="1447800"/>
            <a:ext cx="3401064" cy="1447800"/>
          </a:xfrm>
        </p:spPr>
        <p:txBody>
          <a:bodyPr anchor="b"/>
          <a:lstStyle>
            <a:lvl1pPr algn="l">
              <a:defRPr sz="2400" b="0"/>
            </a:lvl1pPr>
          </a:lstStyle>
          <a:p>
            <a:r>
              <a:rPr lang="sv-SE" smtClean="0"/>
              <a:t>Klicka här för att ändra format</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en-US" dirty="0"/>
          </a:p>
        </p:txBody>
      </p:sp>
      <p:sp>
        <p:nvSpPr>
          <p:cNvPr id="4" name="Text Placeholder 3"/>
          <p:cNvSpPr>
            <a:spLocks noGrp="1"/>
          </p:cNvSpPr>
          <p:nvPr>
            <p:ph type="body" sz="half" idx="2"/>
          </p:nvPr>
        </p:nvSpPr>
        <p:spPr>
          <a:xfrm>
            <a:off x="1154953"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v-SE" smtClean="0"/>
              <a:t>Klicka här för att ändra format på bakgrundstexten</a:t>
            </a:r>
          </a:p>
        </p:txBody>
      </p:sp>
      <p:sp>
        <p:nvSpPr>
          <p:cNvPr id="7" name="Date Placeholder 4"/>
          <p:cNvSpPr>
            <a:spLocks noGrp="1"/>
          </p:cNvSpPr>
          <p:nvPr>
            <p:ph type="dt" sz="half" idx="10"/>
          </p:nvPr>
        </p:nvSpPr>
        <p:spPr/>
        <p:txBody>
          <a:bodyPr/>
          <a:lstStyle/>
          <a:p>
            <a:fld id="{4509A250-FF31-4206-8172-F9D3106AACB1}" type="datetimeFigureOut">
              <a:rPr lang="en-US" dirty="0"/>
              <a:t>11/6/2019</a:t>
            </a:fld>
            <a:endParaRPr lang="en-US" dirty="0"/>
          </a:p>
        </p:txBody>
      </p:sp>
      <p:sp>
        <p:nvSpPr>
          <p:cNvPr id="5" name="Footer Placeholder 5"/>
          <p:cNvSpPr>
            <a:spLocks noGrp="1"/>
          </p:cNvSpPr>
          <p:nvPr>
            <p:ph type="ftr" sz="quarter" idx="11"/>
          </p:nvPr>
        </p:nvSpPr>
        <p:spPr/>
        <p:txBody>
          <a:bodyPr/>
          <a:lstStyle/>
          <a:p>
            <a:endParaRPr lang="en-US" dirty="0"/>
          </a:p>
        </p:txBody>
      </p:sp>
      <p:sp>
        <p:nvSpPr>
          <p:cNvPr id="6" name="Slide Number Placeholder 6"/>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ed bildtext">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sv-SE" smtClean="0"/>
              <a:t>Klicka här för att ändra format</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sv-SE" smtClean="0"/>
              <a:t>Dra bilden till platshållaren eller klicka på ikonen för att lägga till den</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v-SE" smtClean="0"/>
              <a:t>Klicka här för att ändra format på bakgrundstexten</a:t>
            </a:r>
          </a:p>
        </p:txBody>
      </p:sp>
      <p:sp>
        <p:nvSpPr>
          <p:cNvPr id="5" name="Date Placeholder 4"/>
          <p:cNvSpPr>
            <a:spLocks noGrp="1"/>
          </p:cNvSpPr>
          <p:nvPr>
            <p:ph type="dt" sz="half" idx="10"/>
          </p:nvPr>
        </p:nvSpPr>
        <p:spPr/>
        <p:txBody>
          <a:bodyPr/>
          <a:lstStyle/>
          <a:p>
            <a:fld id="{4509A250-FF31-4206-8172-F9D3106AACB1}" type="datetimeFigureOut">
              <a:rPr lang="en-US" dirty="0"/>
              <a:t>11/6/2019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5878"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sv-SE" smtClean="0"/>
              <a:t>Klicka här för att ändra format</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4AAD347D-5ACD-4C99-B74B-A9C85AD731AF}" type="datetimeFigureOut">
              <a:rPr lang="en-US" dirty="0"/>
              <a:t>11/6/2019</a:t>
            </a:fld>
            <a:endParaRPr lang="en-US" dirty="0"/>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en-US" dirty="0"/>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D57F1E4F-1CFF-5643-939E-02111984F565}" type="slidenum">
              <a:rPr lang="en-US" dirty="0"/>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8" r:id="rId9"/>
    <p:sldLayoutId id="2147483667" r:id="rId10"/>
    <p:sldLayoutId id="2147483661" r:id="rId11"/>
    <p:sldLayoutId id="2147483664" r:id="rId12"/>
    <p:sldLayoutId id="2147483662" r:id="rId13"/>
    <p:sldLayoutId id="2147483669" r:id="rId14"/>
    <p:sldLayoutId id="2147483670" r:id="rId15"/>
    <p:sldLayoutId id="2147483658" r:id="rId16"/>
    <p:sldLayoutId id="2147483659" r:id="rId17"/>
  </p:sldLayoutIdLst>
  <p:hf sldNum="0" hdr="0" ftr="0" dt="0"/>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7.png"/><Relationship Id="rId7" Type="http://schemas.openxmlformats.org/officeDocument/2006/relationships/image" Target="../media/image9.jpeg"/><Relationship Id="rId2" Type="http://schemas.openxmlformats.org/officeDocument/2006/relationships/image" Target="../media/image6.png"/><Relationship Id="rId1" Type="http://schemas.openxmlformats.org/officeDocument/2006/relationships/slideLayout" Target="../slideLayouts/slideLayout2.xml"/><Relationship Id="rId6" Type="http://schemas.microsoft.com/office/2007/relationships/hdphoto" Target="../media/hdphoto1.wdp"/><Relationship Id="rId5" Type="http://schemas.openxmlformats.org/officeDocument/2006/relationships/image" Target="../media/image8.jpeg"/><Relationship Id="rId4" Type="http://schemas.openxmlformats.org/officeDocument/2006/relationships/hyperlink" Target="http://www.google.se/url?url=http://bestclipartblog.com/26-person-clip-art.html/person-clip-art-1&amp;rct=j&amp;frm=1&amp;q=&amp;esrc=s&amp;sa=U&amp;ei=0iasU-f3O4nQ7AaXvoCoAQ&amp;ved=0CDMQ9QEwDg&amp;usg=AFQjCNGTlwE97Ix4iRza4o9jmvXqybggUg"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ctrTitle"/>
          </p:nvPr>
        </p:nvSpPr>
        <p:spPr/>
        <p:txBody>
          <a:bodyPr/>
          <a:lstStyle/>
          <a:p>
            <a:r>
              <a:rPr lang="sv-SE" dirty="0" smtClean="0"/>
              <a:t>Föräldramöte </a:t>
            </a:r>
            <a:r>
              <a:rPr lang="sv-SE" dirty="0" smtClean="0"/>
              <a:t>F05 och F06</a:t>
            </a:r>
            <a:endParaRPr lang="sv-SE" dirty="0"/>
          </a:p>
        </p:txBody>
      </p:sp>
      <p:sp>
        <p:nvSpPr>
          <p:cNvPr id="3" name="Underrubrik 2"/>
          <p:cNvSpPr>
            <a:spLocks noGrp="1"/>
          </p:cNvSpPr>
          <p:nvPr>
            <p:ph type="subTitle" idx="1"/>
          </p:nvPr>
        </p:nvSpPr>
        <p:spPr/>
        <p:txBody>
          <a:bodyPr/>
          <a:lstStyle/>
          <a:p>
            <a:r>
              <a:rPr lang="sv-SE" dirty="0" smtClean="0"/>
              <a:t>Onsdag 13 November </a:t>
            </a:r>
            <a:r>
              <a:rPr lang="sv-SE" dirty="0" smtClean="0"/>
              <a:t>2019</a:t>
            </a:r>
            <a:endParaRPr lang="sv-SE" dirty="0"/>
          </a:p>
        </p:txBody>
      </p:sp>
      <p:sp>
        <p:nvSpPr>
          <p:cNvPr id="4" name="TextBox 3"/>
          <p:cNvSpPr txBox="1"/>
          <p:nvPr/>
        </p:nvSpPr>
        <p:spPr>
          <a:xfrm>
            <a:off x="1537855" y="572526"/>
            <a:ext cx="8700654" cy="369332"/>
          </a:xfrm>
          <a:prstGeom prst="rect">
            <a:avLst/>
          </a:prstGeom>
          <a:noFill/>
        </p:spPr>
        <p:txBody>
          <a:bodyPr wrap="square" rtlCol="0">
            <a:spAutoFit/>
          </a:bodyPr>
          <a:lstStyle/>
          <a:p>
            <a:r>
              <a:rPr lang="sv-SE" dirty="0" smtClean="0"/>
              <a:t>Ett lag som spelar en fin fotboll med mycket rörelse och passningar</a:t>
            </a:r>
            <a:endParaRPr lang="en-US" dirty="0"/>
          </a:p>
        </p:txBody>
      </p:sp>
    </p:spTree>
    <p:extLst>
      <p:ext uri="{BB962C8B-B14F-4D97-AF65-F5344CB8AC3E}">
        <p14:creationId xmlns:p14="http://schemas.microsoft.com/office/powerpoint/2010/main" val="194430329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6111" y="147918"/>
            <a:ext cx="9404723" cy="1400530"/>
          </a:xfrm>
        </p:spPr>
        <p:txBody>
          <a:bodyPr/>
          <a:lstStyle/>
          <a:p>
            <a:r>
              <a:rPr lang="sv-SE" dirty="0" smtClean="0"/>
              <a:t>Under Diskussion – Utökat samarbete mellan Hisingsbacka och BIF</a:t>
            </a:r>
            <a:endParaRPr lang="en-US" dirty="0"/>
          </a:p>
        </p:txBody>
      </p:sp>
      <p:sp>
        <p:nvSpPr>
          <p:cNvPr id="3" name="Content Placeholder 2"/>
          <p:cNvSpPr>
            <a:spLocks noGrp="1"/>
          </p:cNvSpPr>
          <p:nvPr>
            <p:ph idx="1"/>
          </p:nvPr>
        </p:nvSpPr>
        <p:spPr/>
        <p:txBody>
          <a:bodyPr/>
          <a:lstStyle/>
          <a:p>
            <a:r>
              <a:rPr lang="sv-SE" dirty="0" smtClean="0"/>
              <a:t>Möjlighet att </a:t>
            </a:r>
            <a:r>
              <a:rPr lang="sv-SE" smtClean="0"/>
              <a:t>för våra våra</a:t>
            </a:r>
            <a:r>
              <a:rPr lang="sv-SE" dirty="0" smtClean="0"/>
              <a:t> tjejer att träna ihop med Hisingsbacka damlag</a:t>
            </a:r>
          </a:p>
          <a:p>
            <a:pPr lvl="1"/>
            <a:r>
              <a:rPr lang="sv-SE" dirty="0" smtClean="0"/>
              <a:t>Kriterier måste komma överens om</a:t>
            </a:r>
          </a:p>
          <a:p>
            <a:r>
              <a:rPr lang="sv-SE" dirty="0" smtClean="0"/>
              <a:t>Spela med deras utvecklingslag (</a:t>
            </a:r>
            <a:r>
              <a:rPr lang="sv-SE" dirty="0" err="1" smtClean="0"/>
              <a:t>Div</a:t>
            </a:r>
            <a:r>
              <a:rPr lang="sv-SE" dirty="0" smtClean="0"/>
              <a:t> 4)</a:t>
            </a:r>
          </a:p>
          <a:p>
            <a:pPr lvl="1"/>
            <a:r>
              <a:rPr lang="sv-SE" dirty="0" smtClean="0"/>
              <a:t>Juniorlag (2021) </a:t>
            </a:r>
          </a:p>
          <a:p>
            <a:r>
              <a:rPr lang="sv-SE" dirty="0" smtClean="0"/>
              <a:t>Tränarutbyte mellan lagen </a:t>
            </a:r>
          </a:p>
          <a:p>
            <a:endParaRPr lang="sv-SE" dirty="0" smtClean="0"/>
          </a:p>
          <a:p>
            <a:endParaRPr lang="en-US" dirty="0"/>
          </a:p>
        </p:txBody>
      </p:sp>
      <p:sp>
        <p:nvSpPr>
          <p:cNvPr id="4" name="TextBox 3"/>
          <p:cNvSpPr txBox="1"/>
          <p:nvPr/>
        </p:nvSpPr>
        <p:spPr>
          <a:xfrm>
            <a:off x="10404764" y="1175755"/>
            <a:ext cx="1454727" cy="1754326"/>
          </a:xfrm>
          <a:prstGeom prst="rect">
            <a:avLst/>
          </a:prstGeom>
          <a:noFill/>
        </p:spPr>
        <p:txBody>
          <a:bodyPr wrap="square" rtlCol="0">
            <a:spAutoFit/>
          </a:bodyPr>
          <a:lstStyle/>
          <a:p>
            <a:r>
              <a:rPr lang="sv-SE" dirty="0" smtClean="0"/>
              <a:t>Målet:</a:t>
            </a:r>
          </a:p>
          <a:p>
            <a:r>
              <a:rPr lang="sv-SE" dirty="0" smtClean="0"/>
              <a:t>Att kunna erbjuda ALLA tjejer utvecklas i sin närmiljö.</a:t>
            </a:r>
            <a:endParaRPr lang="en-US" dirty="0"/>
          </a:p>
        </p:txBody>
      </p:sp>
      <p:sp>
        <p:nvSpPr>
          <p:cNvPr id="5" name="TextBox 4"/>
          <p:cNvSpPr txBox="1"/>
          <p:nvPr/>
        </p:nvSpPr>
        <p:spPr>
          <a:xfrm>
            <a:off x="1103312" y="5629777"/>
            <a:ext cx="7730837" cy="646331"/>
          </a:xfrm>
          <a:prstGeom prst="rect">
            <a:avLst/>
          </a:prstGeom>
          <a:noFill/>
        </p:spPr>
        <p:txBody>
          <a:bodyPr wrap="square" rtlCol="0">
            <a:spAutoFit/>
          </a:bodyPr>
          <a:lstStyle/>
          <a:p>
            <a:r>
              <a:rPr lang="sv-SE" dirty="0" smtClean="0"/>
              <a:t>Beslut väntas under November </a:t>
            </a:r>
            <a:r>
              <a:rPr lang="sv-SE" dirty="0" smtClean="0">
                <a:sym typeface="Wingdings" panose="05000000000000000000" pitchFamily="2" charset="2"/>
              </a:rPr>
              <a:t>första steget i så fall är att låta några tjejer prova på 2-3 veckor under försäsongen.</a:t>
            </a:r>
            <a:endParaRPr lang="en-US" dirty="0"/>
          </a:p>
        </p:txBody>
      </p:sp>
    </p:spTree>
    <p:extLst>
      <p:ext uri="{BB962C8B-B14F-4D97-AF65-F5344CB8AC3E}">
        <p14:creationId xmlns:p14="http://schemas.microsoft.com/office/powerpoint/2010/main" val="239147660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smtClean="0"/>
              <a:t>Flickor </a:t>
            </a:r>
            <a:r>
              <a:rPr lang="sv-SE" dirty="0" smtClean="0"/>
              <a:t>05 och 06</a:t>
            </a:r>
            <a:endParaRPr lang="sv-SE" dirty="0"/>
          </a:p>
        </p:txBody>
      </p:sp>
      <p:sp>
        <p:nvSpPr>
          <p:cNvPr id="3" name="Platshållare för innehåll 2"/>
          <p:cNvSpPr>
            <a:spLocks noGrp="1"/>
          </p:cNvSpPr>
          <p:nvPr>
            <p:ph idx="1"/>
          </p:nvPr>
        </p:nvSpPr>
        <p:spPr/>
        <p:txBody>
          <a:bodyPr>
            <a:normAutofit fontScale="85000" lnSpcReduction="20000"/>
          </a:bodyPr>
          <a:lstStyle/>
          <a:p>
            <a:r>
              <a:rPr lang="sv-SE" dirty="0" smtClean="0"/>
              <a:t>33 spelare (19 F06 och 14 F05)</a:t>
            </a:r>
            <a:endParaRPr lang="sv-SE" dirty="0" smtClean="0"/>
          </a:p>
          <a:p>
            <a:r>
              <a:rPr lang="sv-SE" dirty="0"/>
              <a:t>4</a:t>
            </a:r>
            <a:r>
              <a:rPr lang="sv-SE" dirty="0" smtClean="0"/>
              <a:t> </a:t>
            </a:r>
            <a:r>
              <a:rPr lang="sv-SE" dirty="0" smtClean="0"/>
              <a:t>tränare: </a:t>
            </a:r>
            <a:r>
              <a:rPr lang="sv-SE" dirty="0" smtClean="0"/>
              <a:t>Kim, Anders, Sara och Magnus</a:t>
            </a:r>
          </a:p>
          <a:p>
            <a:pPr lvl="1"/>
            <a:r>
              <a:rPr lang="sv-SE" dirty="0" smtClean="0"/>
              <a:t>Extra Support: </a:t>
            </a:r>
            <a:r>
              <a:rPr lang="sv-SE" dirty="0" err="1" smtClean="0"/>
              <a:t>Valdar</a:t>
            </a:r>
            <a:r>
              <a:rPr lang="sv-SE" dirty="0" smtClean="0"/>
              <a:t> (Målvakt) plus Alva och Sandra </a:t>
            </a:r>
            <a:endParaRPr lang="sv-SE" dirty="0" smtClean="0"/>
          </a:p>
          <a:p>
            <a:r>
              <a:rPr lang="sv-SE" dirty="0" smtClean="0"/>
              <a:t> </a:t>
            </a:r>
            <a:r>
              <a:rPr lang="sv-SE" dirty="0" smtClean="0"/>
              <a:t>lagföräldrar: </a:t>
            </a:r>
            <a:r>
              <a:rPr lang="sv-SE" dirty="0" smtClean="0"/>
              <a:t>???</a:t>
            </a:r>
            <a:endParaRPr lang="sv-SE" dirty="0" smtClean="0"/>
          </a:p>
          <a:p>
            <a:r>
              <a:rPr lang="sv-SE" dirty="0" smtClean="0"/>
              <a:t>ekonom</a:t>
            </a:r>
            <a:r>
              <a:rPr lang="sv-SE" dirty="0" smtClean="0"/>
              <a:t>: </a:t>
            </a:r>
            <a:r>
              <a:rPr lang="sv-SE" dirty="0" smtClean="0"/>
              <a:t>????</a:t>
            </a:r>
            <a:endParaRPr lang="sv-SE" dirty="0" smtClean="0"/>
          </a:p>
          <a:p>
            <a:r>
              <a:rPr lang="sv-SE" dirty="0" smtClean="0"/>
              <a:t>God </a:t>
            </a:r>
            <a:r>
              <a:rPr lang="sv-SE" dirty="0" smtClean="0"/>
              <a:t>stämning i laget</a:t>
            </a:r>
          </a:p>
          <a:p>
            <a:r>
              <a:rPr lang="sv-SE" dirty="0" smtClean="0"/>
              <a:t>Respektera </a:t>
            </a:r>
            <a:r>
              <a:rPr lang="sv-SE" dirty="0" smtClean="0"/>
              <a:t>varandras olikheter</a:t>
            </a:r>
          </a:p>
          <a:p>
            <a:r>
              <a:rPr lang="sv-SE" dirty="0" smtClean="0"/>
              <a:t>Inget skitsnack på planen, bredvid planen </a:t>
            </a:r>
            <a:r>
              <a:rPr lang="sv-SE" b="1" dirty="0" smtClean="0"/>
              <a:t>eller på sociala </a:t>
            </a:r>
            <a:r>
              <a:rPr lang="sv-SE" b="1" dirty="0" smtClean="0"/>
              <a:t>medier</a:t>
            </a:r>
          </a:p>
          <a:p>
            <a:endParaRPr lang="sv-SE" b="1" dirty="0" smtClean="0"/>
          </a:p>
          <a:p>
            <a:r>
              <a:rPr lang="sv-SE" b="1" dirty="0" smtClean="0"/>
              <a:t>Träningen är upplagd i 3 veckors perioder </a:t>
            </a:r>
            <a:r>
              <a:rPr lang="sv-SE" b="1" dirty="0" smtClean="0">
                <a:sym typeface="Wingdings" panose="05000000000000000000" pitchFamily="2" charset="2"/>
              </a:rPr>
              <a:t>och vi kör samma upplägg på träningarna under </a:t>
            </a:r>
            <a:r>
              <a:rPr lang="sv-SE" b="1" dirty="0" err="1" smtClean="0">
                <a:sym typeface="Wingdings" panose="05000000000000000000" pitchFamily="2" charset="2"/>
              </a:rPr>
              <a:t>periodenviktigt</a:t>
            </a:r>
            <a:r>
              <a:rPr lang="sv-SE" b="1" dirty="0" smtClean="0">
                <a:sym typeface="Wingdings" panose="05000000000000000000" pitchFamily="2" charset="2"/>
              </a:rPr>
              <a:t> att komma på träningarna</a:t>
            </a:r>
          </a:p>
          <a:p>
            <a:r>
              <a:rPr lang="sv-SE" b="1" dirty="0" smtClean="0">
                <a:sym typeface="Wingdings" panose="05000000000000000000" pitchFamily="2" charset="2"/>
              </a:rPr>
              <a:t>Matcherna ser vi som ett test på det vi tränat på och detta påverkar laguttagningen</a:t>
            </a:r>
            <a:endParaRPr lang="sv-SE" b="1" dirty="0" smtClean="0"/>
          </a:p>
        </p:txBody>
      </p:sp>
    </p:spTree>
    <p:extLst>
      <p:ext uri="{BB962C8B-B14F-4D97-AF65-F5344CB8AC3E}">
        <p14:creationId xmlns:p14="http://schemas.microsoft.com/office/powerpoint/2010/main" val="75015637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smtClean="0"/>
              <a:t>Utmaningar</a:t>
            </a:r>
            <a:endParaRPr lang="sv-SE" dirty="0"/>
          </a:p>
        </p:txBody>
      </p:sp>
      <p:sp>
        <p:nvSpPr>
          <p:cNvPr id="3" name="Platshållare för innehåll 2"/>
          <p:cNvSpPr>
            <a:spLocks noGrp="1"/>
          </p:cNvSpPr>
          <p:nvPr>
            <p:ph idx="1"/>
          </p:nvPr>
        </p:nvSpPr>
        <p:spPr>
          <a:xfrm>
            <a:off x="1103312" y="1603169"/>
            <a:ext cx="8946541" cy="4809505"/>
          </a:xfrm>
        </p:spPr>
        <p:txBody>
          <a:bodyPr>
            <a:normAutofit lnSpcReduction="10000"/>
          </a:bodyPr>
          <a:lstStyle/>
          <a:p>
            <a:r>
              <a:rPr lang="sv-SE" dirty="0" smtClean="0"/>
              <a:t>Målvakter!</a:t>
            </a:r>
          </a:p>
          <a:p>
            <a:r>
              <a:rPr lang="sv-SE" dirty="0" smtClean="0"/>
              <a:t>Att så många som möjligt fortsätter att spela fotboll</a:t>
            </a:r>
          </a:p>
          <a:p>
            <a:r>
              <a:rPr lang="sv-SE" dirty="0" smtClean="0"/>
              <a:t>Träningsnärvaro 2018: Vi hade 71 träningar. 14 spelare över 50%. Flest 66, minst 18. 11 spelare hade 35 tillfällen eller färre.</a:t>
            </a:r>
          </a:p>
          <a:p>
            <a:r>
              <a:rPr lang="sv-SE" dirty="0" smtClean="0"/>
              <a:t>Träningsnärvaro 1 april </a:t>
            </a:r>
            <a:r>
              <a:rPr lang="mr-IN" dirty="0" smtClean="0"/>
              <a:t>–</a:t>
            </a:r>
            <a:r>
              <a:rPr lang="sv-SE" dirty="0" smtClean="0"/>
              <a:t> 1 oktober 2018: Vi hade 32 träningar. 17 spelare över 50%. Flest 30, minst 10. 9 spelare hade 16 tillfällen eller färre.</a:t>
            </a:r>
          </a:p>
          <a:p>
            <a:r>
              <a:rPr lang="sv-SE" dirty="0" smtClean="0"/>
              <a:t>Träningsnärvaro </a:t>
            </a:r>
            <a:r>
              <a:rPr lang="mr-IN" dirty="0" smtClean="0"/>
              <a:t>–</a:t>
            </a:r>
            <a:r>
              <a:rPr lang="sv-SE" dirty="0" smtClean="0"/>
              <a:t> 2019: Vi har haft 14 träningar. 14 spelare över 50%. Flest 13, minst 2.</a:t>
            </a:r>
          </a:p>
          <a:p>
            <a:r>
              <a:rPr lang="sv-SE" dirty="0" smtClean="0"/>
              <a:t>Ytterby vill uppmuntra dubbelidrottande och fotbollen är ganska ”snäll” </a:t>
            </a:r>
            <a:r>
              <a:rPr lang="mr-IN" dirty="0" smtClean="0"/>
              <a:t>–</a:t>
            </a:r>
            <a:r>
              <a:rPr lang="sv-SE" dirty="0" smtClean="0"/>
              <a:t> andra aktiviteter har krav på närvaro för att få vara med och tävla, gradera sig, spela match osv.</a:t>
            </a:r>
          </a:p>
          <a:p>
            <a:r>
              <a:rPr lang="sv-SE" dirty="0" smtClean="0"/>
              <a:t>Skadefria spelare!</a:t>
            </a:r>
          </a:p>
          <a:p>
            <a:endParaRPr lang="sv-SE" dirty="0"/>
          </a:p>
        </p:txBody>
      </p:sp>
    </p:spTree>
    <p:extLst>
      <p:ext uri="{BB962C8B-B14F-4D97-AF65-F5344CB8AC3E}">
        <p14:creationId xmlns:p14="http://schemas.microsoft.com/office/powerpoint/2010/main" val="102011347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dirty="0" smtClean="0"/>
              <a:t>Sammanfattning säsongen</a:t>
            </a:r>
            <a:endParaRPr lang="en-US" dirty="0"/>
          </a:p>
        </p:txBody>
      </p:sp>
      <p:sp>
        <p:nvSpPr>
          <p:cNvPr id="3" name="Content Placeholder 2"/>
          <p:cNvSpPr>
            <a:spLocks noGrp="1"/>
          </p:cNvSpPr>
          <p:nvPr>
            <p:ph idx="1"/>
          </p:nvPr>
        </p:nvSpPr>
        <p:spPr/>
        <p:txBody>
          <a:bodyPr/>
          <a:lstStyle/>
          <a:p>
            <a:r>
              <a:rPr lang="sv-SE" dirty="0" smtClean="0"/>
              <a:t>05 lätt Serie </a:t>
            </a:r>
          </a:p>
          <a:p>
            <a:pPr lvl="1"/>
            <a:r>
              <a:rPr lang="sv-SE" dirty="0" smtClean="0"/>
              <a:t>Kommentar: Vi har fått otroligt bra feedback från motståndarna i hur vi spelar fotboll och att vi har genomtänkt </a:t>
            </a:r>
            <a:r>
              <a:rPr lang="sv-SE" dirty="0" err="1" smtClean="0"/>
              <a:t>spelide</a:t>
            </a:r>
            <a:endParaRPr lang="sv-SE" dirty="0" smtClean="0"/>
          </a:p>
          <a:p>
            <a:r>
              <a:rPr lang="sv-SE" dirty="0" smtClean="0"/>
              <a:t>06 lätt serie</a:t>
            </a:r>
          </a:p>
          <a:p>
            <a:pPr lvl="1"/>
            <a:r>
              <a:rPr lang="sv-SE" dirty="0" smtClean="0"/>
              <a:t>Kommentar: Har legat i topp i serien både på vår och höst och har samma </a:t>
            </a:r>
            <a:r>
              <a:rPr lang="sv-SE" dirty="0" err="1" smtClean="0"/>
              <a:t>spelide</a:t>
            </a:r>
            <a:r>
              <a:rPr lang="sv-SE" dirty="0" smtClean="0"/>
              <a:t> som 05 </a:t>
            </a:r>
            <a:r>
              <a:rPr lang="sv-SE" dirty="0" smtClean="0">
                <a:sym typeface="Wingdings" panose="05000000000000000000" pitchFamily="2" charset="2"/>
              </a:rPr>
              <a:t>rulla boll så mycket som möjligt.</a:t>
            </a:r>
          </a:p>
          <a:p>
            <a:r>
              <a:rPr lang="sv-SE" dirty="0" smtClean="0">
                <a:sym typeface="Wingdings" panose="05000000000000000000" pitchFamily="2" charset="2"/>
              </a:rPr>
              <a:t>Cuper (</a:t>
            </a:r>
            <a:r>
              <a:rPr lang="sv-SE" dirty="0" err="1" smtClean="0">
                <a:sym typeface="Wingdings" panose="05000000000000000000" pitchFamily="2" charset="2"/>
              </a:rPr>
              <a:t>Giff</a:t>
            </a:r>
            <a:r>
              <a:rPr lang="sv-SE" dirty="0" smtClean="0">
                <a:sym typeface="Wingdings" panose="05000000000000000000" pitchFamily="2" charset="2"/>
              </a:rPr>
              <a:t> </a:t>
            </a:r>
            <a:r>
              <a:rPr lang="sv-SE" dirty="0" err="1" smtClean="0">
                <a:sym typeface="Wingdings" panose="05000000000000000000" pitchFamily="2" charset="2"/>
              </a:rPr>
              <a:t>Cupe</a:t>
            </a:r>
            <a:r>
              <a:rPr lang="sv-SE" dirty="0" smtClean="0">
                <a:sym typeface="Wingdings" panose="05000000000000000000" pitchFamily="2" charset="2"/>
              </a:rPr>
              <a:t>, Gothia och Höstcupen)</a:t>
            </a:r>
          </a:p>
          <a:p>
            <a:pPr lvl="1"/>
            <a:r>
              <a:rPr lang="sv-SE" dirty="0" smtClean="0">
                <a:sym typeface="Wingdings" panose="05000000000000000000" pitchFamily="2" charset="2"/>
              </a:rPr>
              <a:t>Kommentar: Svårt att hitta bra cuper nu när det är 9 mot 9 och 11 mot 11 och svårt att hitta gemensamma cuper för både F0506</a:t>
            </a:r>
          </a:p>
          <a:p>
            <a:r>
              <a:rPr lang="sv-SE" dirty="0"/>
              <a:t>Träningsnärvaro </a:t>
            </a:r>
            <a:r>
              <a:rPr lang="sv-SE" dirty="0" smtClean="0"/>
              <a:t>2019: </a:t>
            </a:r>
            <a:r>
              <a:rPr lang="sv-SE" dirty="0"/>
              <a:t>Vi hade </a:t>
            </a:r>
            <a:r>
              <a:rPr lang="sv-SE" dirty="0" smtClean="0"/>
              <a:t>72 </a:t>
            </a:r>
            <a:r>
              <a:rPr lang="sv-SE" dirty="0"/>
              <a:t>träningar. </a:t>
            </a:r>
            <a:r>
              <a:rPr lang="sv-SE" dirty="0" smtClean="0"/>
              <a:t>22 </a:t>
            </a:r>
            <a:r>
              <a:rPr lang="sv-SE" dirty="0"/>
              <a:t>spelare över 50%. Flest 66, minst </a:t>
            </a:r>
            <a:r>
              <a:rPr lang="sv-SE" dirty="0" smtClean="0"/>
              <a:t>14. 4 spelare </a:t>
            </a:r>
            <a:r>
              <a:rPr lang="sv-SE" dirty="0"/>
              <a:t>hade </a:t>
            </a:r>
            <a:r>
              <a:rPr lang="sv-SE" dirty="0" smtClean="0"/>
              <a:t>30 </a:t>
            </a:r>
            <a:r>
              <a:rPr lang="sv-SE" dirty="0"/>
              <a:t>tillfällen eller färre.</a:t>
            </a:r>
          </a:p>
          <a:p>
            <a:endParaRPr lang="sv-SE" dirty="0" smtClean="0">
              <a:sym typeface="Wingdings" panose="05000000000000000000" pitchFamily="2" charset="2"/>
            </a:endParaRPr>
          </a:p>
          <a:p>
            <a:pPr lvl="1"/>
            <a:endParaRPr lang="sv-SE" dirty="0" smtClean="0">
              <a:sym typeface="Wingdings" panose="05000000000000000000" pitchFamily="2" charset="2"/>
            </a:endParaRPr>
          </a:p>
          <a:p>
            <a:pPr lvl="1"/>
            <a:endParaRPr lang="sv-SE" dirty="0" smtClean="0"/>
          </a:p>
        </p:txBody>
      </p:sp>
    </p:spTree>
    <p:extLst>
      <p:ext uri="{BB962C8B-B14F-4D97-AF65-F5344CB8AC3E}">
        <p14:creationId xmlns:p14="http://schemas.microsoft.com/office/powerpoint/2010/main" val="127504533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smtClean="0"/>
              <a:t>November 2019 </a:t>
            </a:r>
            <a:r>
              <a:rPr lang="mr-IN" dirty="0" smtClean="0"/>
              <a:t>–</a:t>
            </a:r>
            <a:r>
              <a:rPr lang="sv-SE" dirty="0" smtClean="0"/>
              <a:t> mars </a:t>
            </a:r>
            <a:r>
              <a:rPr lang="sv-SE" dirty="0" smtClean="0"/>
              <a:t>2020</a:t>
            </a:r>
            <a:endParaRPr lang="sv-SE" dirty="0"/>
          </a:p>
        </p:txBody>
      </p:sp>
      <p:sp>
        <p:nvSpPr>
          <p:cNvPr id="3" name="Platshållare för innehåll 2"/>
          <p:cNvSpPr>
            <a:spLocks noGrp="1"/>
          </p:cNvSpPr>
          <p:nvPr>
            <p:ph idx="1"/>
          </p:nvPr>
        </p:nvSpPr>
        <p:spPr/>
        <p:txBody>
          <a:bodyPr/>
          <a:lstStyle/>
          <a:p>
            <a:r>
              <a:rPr lang="sv-SE" dirty="0" smtClean="0"/>
              <a:t>2 träningar i veckan </a:t>
            </a:r>
            <a:endParaRPr lang="sv-SE" dirty="0" smtClean="0"/>
          </a:p>
          <a:p>
            <a:r>
              <a:rPr lang="sv-SE" dirty="0" smtClean="0"/>
              <a:t>Ni som inte har andra aktiviteter </a:t>
            </a:r>
            <a:r>
              <a:rPr lang="sv-SE" dirty="0" smtClean="0">
                <a:sym typeface="Wingdings" panose="05000000000000000000" pitchFamily="2" charset="2"/>
              </a:rPr>
              <a:t>kör gärna ett pass till tex löpning.</a:t>
            </a:r>
            <a:endParaRPr lang="sv-SE" dirty="0"/>
          </a:p>
          <a:p>
            <a:r>
              <a:rPr lang="sv-SE" dirty="0" smtClean="0"/>
              <a:t>Om man inte tränar något annat som man får styrka och kondition av är det viktigt att man tar eget ansvar för denna bit. Det förebygger skador och förbereder oss inför fotbollssäsongen.</a:t>
            </a:r>
          </a:p>
        </p:txBody>
      </p:sp>
    </p:spTree>
    <p:extLst>
      <p:ext uri="{BB962C8B-B14F-4D97-AF65-F5344CB8AC3E}">
        <p14:creationId xmlns:p14="http://schemas.microsoft.com/office/powerpoint/2010/main" val="20363167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6111" y="161772"/>
            <a:ext cx="9404723" cy="1400530"/>
          </a:xfrm>
        </p:spPr>
        <p:txBody>
          <a:bodyPr/>
          <a:lstStyle/>
          <a:p>
            <a:r>
              <a:rPr lang="sv-SE" dirty="0" smtClean="0"/>
              <a:t>Nästa säsong</a:t>
            </a:r>
            <a:endParaRPr lang="en-US" dirty="0"/>
          </a:p>
        </p:txBody>
      </p:sp>
      <p:sp>
        <p:nvSpPr>
          <p:cNvPr id="3" name="Content Placeholder 2"/>
          <p:cNvSpPr>
            <a:spLocks noGrp="1"/>
          </p:cNvSpPr>
          <p:nvPr>
            <p:ph idx="1"/>
          </p:nvPr>
        </p:nvSpPr>
        <p:spPr>
          <a:xfrm>
            <a:off x="942110" y="1233056"/>
            <a:ext cx="9107744" cy="5015344"/>
          </a:xfrm>
        </p:spPr>
        <p:txBody>
          <a:bodyPr>
            <a:normAutofit fontScale="55000" lnSpcReduction="20000"/>
          </a:bodyPr>
          <a:lstStyle/>
          <a:p>
            <a:r>
              <a:rPr lang="sv-SE" dirty="0" smtClean="0"/>
              <a:t>Träningar</a:t>
            </a:r>
          </a:p>
          <a:p>
            <a:pPr lvl="1"/>
            <a:r>
              <a:rPr lang="sv-SE" dirty="0" smtClean="0"/>
              <a:t>2-3 träningar i veckan </a:t>
            </a:r>
          </a:p>
          <a:p>
            <a:pPr lvl="1"/>
            <a:r>
              <a:rPr lang="sv-SE" dirty="0" smtClean="0"/>
              <a:t>Nivåanpassning</a:t>
            </a:r>
          </a:p>
          <a:p>
            <a:pPr lvl="2"/>
            <a:r>
              <a:rPr lang="sv-SE" dirty="0" smtClean="0"/>
              <a:t>Vi kommer nästa år mer och mera nivåanpassa grupperna </a:t>
            </a:r>
            <a:r>
              <a:rPr lang="en-US" dirty="0" smtClean="0"/>
              <a:t>(</a:t>
            </a:r>
            <a:r>
              <a:rPr lang="en-US" dirty="0" err="1" smtClean="0"/>
              <a:t>Inte</a:t>
            </a:r>
            <a:r>
              <a:rPr lang="en-US" dirty="0" smtClean="0"/>
              <a:t> bara </a:t>
            </a:r>
            <a:r>
              <a:rPr lang="en-US" dirty="0" err="1" smtClean="0"/>
              <a:t>på</a:t>
            </a:r>
            <a:r>
              <a:rPr lang="en-US" dirty="0" smtClean="0"/>
              <a:t> </a:t>
            </a:r>
            <a:r>
              <a:rPr lang="en-US" dirty="0" err="1" smtClean="0"/>
              <a:t>kunskap</a:t>
            </a:r>
            <a:r>
              <a:rPr lang="en-US" dirty="0" smtClean="0"/>
              <a:t>) </a:t>
            </a:r>
            <a:r>
              <a:rPr lang="en-US" dirty="0" err="1" smtClean="0"/>
              <a:t>utan</a:t>
            </a:r>
            <a:r>
              <a:rPr lang="en-US" dirty="0" smtClean="0"/>
              <a:t> </a:t>
            </a:r>
            <a:r>
              <a:rPr lang="en-US" dirty="0" err="1" smtClean="0"/>
              <a:t>även</a:t>
            </a:r>
            <a:r>
              <a:rPr lang="en-US" dirty="0" smtClean="0"/>
              <a:t> </a:t>
            </a:r>
            <a:r>
              <a:rPr lang="en-US" dirty="0" err="1" smtClean="0"/>
              <a:t>på</a:t>
            </a:r>
            <a:r>
              <a:rPr lang="en-US" dirty="0" smtClean="0"/>
              <a:t> </a:t>
            </a:r>
            <a:r>
              <a:rPr lang="en-US" dirty="0" err="1" smtClean="0"/>
              <a:t>vilja</a:t>
            </a:r>
            <a:r>
              <a:rPr lang="en-US" dirty="0" smtClean="0"/>
              <a:t>/</a:t>
            </a:r>
            <a:r>
              <a:rPr lang="en-US" dirty="0" err="1" smtClean="0"/>
              <a:t>fokus</a:t>
            </a:r>
            <a:r>
              <a:rPr lang="en-US" dirty="0" smtClean="0"/>
              <a:t>/</a:t>
            </a:r>
            <a:r>
              <a:rPr lang="en-US" dirty="0" err="1" smtClean="0"/>
              <a:t>engagemang</a:t>
            </a:r>
            <a:endParaRPr lang="en-US" dirty="0" smtClean="0"/>
          </a:p>
          <a:p>
            <a:r>
              <a:rPr lang="sv-SE" dirty="0"/>
              <a:t>M</a:t>
            </a:r>
            <a:r>
              <a:rPr lang="sv-SE" dirty="0" smtClean="0"/>
              <a:t>atcher</a:t>
            </a:r>
          </a:p>
          <a:p>
            <a:pPr lvl="1"/>
            <a:r>
              <a:rPr lang="sv-SE" dirty="0" smtClean="0"/>
              <a:t>Målet är att har 4-5 träningsmatcher innan säsongen drar igång i april</a:t>
            </a:r>
          </a:p>
          <a:p>
            <a:pPr lvl="1"/>
            <a:r>
              <a:rPr lang="sv-SE" dirty="0" smtClean="0"/>
              <a:t>Seriespel (Måste bestämmas i slutet på Januari)</a:t>
            </a:r>
          </a:p>
          <a:p>
            <a:pPr lvl="2"/>
            <a:r>
              <a:rPr lang="sv-SE" dirty="0" smtClean="0"/>
              <a:t>F05  9 Manna</a:t>
            </a:r>
          </a:p>
          <a:p>
            <a:pPr lvl="2"/>
            <a:r>
              <a:rPr lang="sv-SE" dirty="0" smtClean="0"/>
              <a:t>F06 9 Manna </a:t>
            </a:r>
          </a:p>
          <a:p>
            <a:pPr lvl="2"/>
            <a:r>
              <a:rPr lang="sv-SE" dirty="0" smtClean="0"/>
              <a:t>F06/07 9 Manna (ett lag ihop med 07) </a:t>
            </a:r>
            <a:r>
              <a:rPr lang="sv-SE" dirty="0" smtClean="0">
                <a:sym typeface="Wingdings" panose="05000000000000000000" pitchFamily="2" charset="2"/>
              </a:rPr>
              <a:t>Gothia förberedelse</a:t>
            </a:r>
          </a:p>
          <a:p>
            <a:pPr lvl="2"/>
            <a:r>
              <a:rPr lang="sv-SE" dirty="0" err="1" smtClean="0">
                <a:sym typeface="Wingdings" panose="05000000000000000000" pitchFamily="2" charset="2"/>
              </a:rPr>
              <a:t>Div</a:t>
            </a:r>
            <a:r>
              <a:rPr lang="sv-SE" dirty="0" smtClean="0">
                <a:sym typeface="Wingdings" panose="05000000000000000000" pitchFamily="2" charset="2"/>
              </a:rPr>
              <a:t> 4 (Ihop med Hisingsbacka)</a:t>
            </a:r>
            <a:endParaRPr lang="sv-SE" dirty="0" smtClean="0"/>
          </a:p>
          <a:p>
            <a:r>
              <a:rPr lang="sv-SE" dirty="0" smtClean="0"/>
              <a:t>Träningsläger</a:t>
            </a:r>
          </a:p>
          <a:p>
            <a:pPr lvl="1"/>
            <a:r>
              <a:rPr lang="sv-SE" dirty="0" smtClean="0"/>
              <a:t>Träningsläger (April) i Danmark</a:t>
            </a:r>
          </a:p>
          <a:p>
            <a:pPr lvl="2"/>
            <a:r>
              <a:rPr lang="sv-SE" dirty="0" smtClean="0"/>
              <a:t>Kostnad cirka 2000/spelare (insamling?)</a:t>
            </a:r>
          </a:p>
          <a:p>
            <a:pPr lvl="1"/>
            <a:r>
              <a:rPr lang="sv-SE" dirty="0" smtClean="0"/>
              <a:t>Träningsläger (aug/sep) – Knippla</a:t>
            </a:r>
          </a:p>
          <a:p>
            <a:pPr lvl="2"/>
            <a:r>
              <a:rPr lang="sv-SE" dirty="0" smtClean="0"/>
              <a:t>Kostnad cirka 250/spelare</a:t>
            </a:r>
          </a:p>
          <a:p>
            <a:r>
              <a:rPr lang="sv-SE" dirty="0" smtClean="0"/>
              <a:t>Cuper</a:t>
            </a:r>
          </a:p>
          <a:p>
            <a:pPr lvl="1"/>
            <a:r>
              <a:rPr lang="sv-SE" dirty="0" smtClean="0"/>
              <a:t>Gothia Cup (Juli) – f05 och f06</a:t>
            </a:r>
          </a:p>
          <a:p>
            <a:pPr lvl="1"/>
            <a:r>
              <a:rPr lang="sv-SE" dirty="0" err="1" smtClean="0"/>
              <a:t>Quality</a:t>
            </a:r>
            <a:r>
              <a:rPr lang="sv-SE" dirty="0" smtClean="0"/>
              <a:t> Inn cup (F06) – Oktober Vänersborg</a:t>
            </a:r>
          </a:p>
          <a:p>
            <a:pPr lvl="1"/>
            <a:r>
              <a:rPr lang="sv-SE" dirty="0" smtClean="0"/>
              <a:t>Övriga cuper fortsatt under bearbetning</a:t>
            </a:r>
          </a:p>
        </p:txBody>
      </p:sp>
      <p:sp>
        <p:nvSpPr>
          <p:cNvPr id="4" name="Left Brace 3"/>
          <p:cNvSpPr/>
          <p:nvPr/>
        </p:nvSpPr>
        <p:spPr>
          <a:xfrm rot="10800000">
            <a:off x="6276109" y="2992582"/>
            <a:ext cx="748146" cy="955963"/>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 name="TextBox 4"/>
          <p:cNvSpPr txBox="1"/>
          <p:nvPr/>
        </p:nvSpPr>
        <p:spPr>
          <a:xfrm>
            <a:off x="7245927" y="3241964"/>
            <a:ext cx="2175164" cy="369332"/>
          </a:xfrm>
          <a:prstGeom prst="rect">
            <a:avLst/>
          </a:prstGeom>
          <a:noFill/>
        </p:spPr>
        <p:txBody>
          <a:bodyPr wrap="square" rtlCol="0">
            <a:spAutoFit/>
          </a:bodyPr>
          <a:lstStyle/>
          <a:p>
            <a:r>
              <a:rPr lang="sv-SE" dirty="0" smtClean="0"/>
              <a:t>Under Diskussion</a:t>
            </a:r>
            <a:endParaRPr lang="en-US" dirty="0"/>
          </a:p>
        </p:txBody>
      </p:sp>
    </p:spTree>
    <p:extLst>
      <p:ext uri="{BB962C8B-B14F-4D97-AF65-F5344CB8AC3E}">
        <p14:creationId xmlns:p14="http://schemas.microsoft.com/office/powerpoint/2010/main" val="342303808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dirty="0" smtClean="0"/>
              <a:t>Utmaningar under året</a:t>
            </a:r>
            <a:endParaRPr lang="en-US" dirty="0"/>
          </a:p>
        </p:txBody>
      </p:sp>
      <p:sp>
        <p:nvSpPr>
          <p:cNvPr id="3" name="Content Placeholder 2"/>
          <p:cNvSpPr>
            <a:spLocks noGrp="1"/>
          </p:cNvSpPr>
          <p:nvPr>
            <p:ph idx="1"/>
          </p:nvPr>
        </p:nvSpPr>
        <p:spPr/>
        <p:txBody>
          <a:bodyPr/>
          <a:lstStyle/>
          <a:p>
            <a:r>
              <a:rPr lang="sv-SE" dirty="0" smtClean="0"/>
              <a:t> Nya spelare med begränsad fotbollskunskap, vilket ställer större utmaningar på oss tränare (begränsat antal tränare)</a:t>
            </a:r>
          </a:p>
          <a:p>
            <a:pPr lvl="1"/>
            <a:r>
              <a:rPr lang="sv-SE" dirty="0" smtClean="0"/>
              <a:t>Försökt när vi kunnat separera de nya för att ge de rätt förutsättningar</a:t>
            </a:r>
          </a:p>
          <a:p>
            <a:r>
              <a:rPr lang="sv-SE" dirty="0" smtClean="0"/>
              <a:t>Tränarsituationen</a:t>
            </a:r>
          </a:p>
          <a:p>
            <a:pPr lvl="1"/>
            <a:r>
              <a:rPr lang="sv-SE" dirty="0" smtClean="0"/>
              <a:t>Tappat 3 tränare under säsongen </a:t>
            </a:r>
            <a:r>
              <a:rPr lang="sv-SE" dirty="0" smtClean="0">
                <a:sym typeface="Wingdings" panose="05000000000000000000" pitchFamily="2" charset="2"/>
              </a:rPr>
              <a:t>vilket har framförallt påverkat matcher hos 05 </a:t>
            </a:r>
          </a:p>
          <a:p>
            <a:pPr lvl="2"/>
            <a:r>
              <a:rPr lang="sv-SE" dirty="0" smtClean="0">
                <a:sym typeface="Wingdings" panose="05000000000000000000" pitchFamily="2" charset="2"/>
              </a:rPr>
              <a:t>Jobbigt att vara ensam (ställa upp plan, målvaktsuppvärmning </a:t>
            </a:r>
            <a:r>
              <a:rPr lang="sv-SE" dirty="0" err="1" smtClean="0">
                <a:sym typeface="Wingdings" panose="05000000000000000000" pitchFamily="2" charset="2"/>
              </a:rPr>
              <a:t>etc</a:t>
            </a:r>
            <a:r>
              <a:rPr lang="sv-SE" dirty="0" smtClean="0">
                <a:sym typeface="Wingdings" panose="05000000000000000000" pitchFamily="2" charset="2"/>
              </a:rPr>
              <a:t>)</a:t>
            </a:r>
          </a:p>
          <a:p>
            <a:endParaRPr lang="en-US" dirty="0"/>
          </a:p>
        </p:txBody>
      </p:sp>
    </p:spTree>
    <p:extLst>
      <p:ext uri="{BB962C8B-B14F-4D97-AF65-F5344CB8AC3E}">
        <p14:creationId xmlns:p14="http://schemas.microsoft.com/office/powerpoint/2010/main" val="375146995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dirty="0" smtClean="0"/>
              <a:t>Utmaningar nästa år</a:t>
            </a:r>
            <a:endParaRPr lang="en-US" dirty="0"/>
          </a:p>
        </p:txBody>
      </p:sp>
      <p:sp>
        <p:nvSpPr>
          <p:cNvPr id="3" name="Content Placeholder 2"/>
          <p:cNvSpPr>
            <a:spLocks noGrp="1"/>
          </p:cNvSpPr>
          <p:nvPr>
            <p:ph idx="1"/>
          </p:nvPr>
        </p:nvSpPr>
        <p:spPr/>
        <p:txBody>
          <a:bodyPr/>
          <a:lstStyle/>
          <a:p>
            <a:r>
              <a:rPr lang="sv-SE" dirty="0" smtClean="0"/>
              <a:t>Behålla samtliga tjejer </a:t>
            </a:r>
            <a:r>
              <a:rPr lang="sv-SE" dirty="0" smtClean="0">
                <a:sym typeface="Wingdings" panose="05000000000000000000" pitchFamily="2" charset="2"/>
              </a:rPr>
              <a:t>vi vill kunna ge alla tjejer möjligheten oavsett ambition och intresse att utvecklas som individer och </a:t>
            </a:r>
            <a:r>
              <a:rPr lang="sv-SE" dirty="0" err="1" smtClean="0">
                <a:sym typeface="Wingdings" panose="05000000000000000000" pitchFamily="2" charset="2"/>
              </a:rPr>
              <a:t>fotbollspelare</a:t>
            </a:r>
            <a:endParaRPr lang="sv-SE" dirty="0" smtClean="0">
              <a:sym typeface="Wingdings" panose="05000000000000000000" pitchFamily="2" charset="2"/>
            </a:endParaRPr>
          </a:p>
          <a:p>
            <a:r>
              <a:rPr lang="sv-SE" dirty="0" err="1" smtClean="0">
                <a:sym typeface="Wingdings" panose="05000000000000000000" pitchFamily="2" charset="2"/>
              </a:rPr>
              <a:t>Tränarsitutation</a:t>
            </a:r>
            <a:r>
              <a:rPr lang="sv-SE" dirty="0" smtClean="0">
                <a:sym typeface="Wingdings" panose="05000000000000000000" pitchFamily="2" charset="2"/>
              </a:rPr>
              <a:t> </a:t>
            </a:r>
          </a:p>
          <a:p>
            <a:pPr lvl="1"/>
            <a:r>
              <a:rPr lang="sv-SE" dirty="0" smtClean="0">
                <a:sym typeface="Wingdings" panose="05000000000000000000" pitchFamily="2" charset="2"/>
              </a:rPr>
              <a:t>Framförallt </a:t>
            </a:r>
          </a:p>
          <a:p>
            <a:r>
              <a:rPr lang="sv-SE" dirty="0" smtClean="0">
                <a:sym typeface="Wingdings" panose="05000000000000000000" pitchFamily="2" charset="2"/>
              </a:rPr>
              <a:t>Samarbete med övriga kullar plus </a:t>
            </a:r>
            <a:r>
              <a:rPr lang="sv-SE" dirty="0" err="1" smtClean="0">
                <a:sym typeface="Wingdings" panose="05000000000000000000" pitchFamily="2" charset="2"/>
              </a:rPr>
              <a:t>ev</a:t>
            </a:r>
            <a:r>
              <a:rPr lang="sv-SE" dirty="0" smtClean="0">
                <a:sym typeface="Wingdings" panose="05000000000000000000" pitchFamily="2" charset="2"/>
              </a:rPr>
              <a:t> Hisingsbacka</a:t>
            </a:r>
          </a:p>
          <a:p>
            <a:pPr lvl="1"/>
            <a:r>
              <a:rPr lang="sv-SE" dirty="0" smtClean="0">
                <a:sym typeface="Wingdings" panose="05000000000000000000" pitchFamily="2" charset="2"/>
              </a:rPr>
              <a:t>F07 – F06 – F05 – (Hisingsbacka /Utvecklingslag)</a:t>
            </a:r>
          </a:p>
          <a:p>
            <a:endParaRPr lang="en-US" dirty="0"/>
          </a:p>
        </p:txBody>
      </p:sp>
    </p:spTree>
    <p:extLst>
      <p:ext uri="{BB962C8B-B14F-4D97-AF65-F5344CB8AC3E}">
        <p14:creationId xmlns:p14="http://schemas.microsoft.com/office/powerpoint/2010/main" val="245572860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1"/>
          </p:nvPr>
        </p:nvSpPr>
        <p:spPr>
          <a:xfrm>
            <a:off x="5561291" y="6520715"/>
            <a:ext cx="2895600" cy="365125"/>
          </a:xfrm>
        </p:spPr>
        <p:txBody>
          <a:bodyPr/>
          <a:lstStyle/>
          <a:p>
            <a:fld id="{40E9AD42-C178-4DDF-86C3-EDC77BEDCFC5}" type="slidenum">
              <a:rPr lang="en-US" noProof="0" smtClean="0"/>
              <a:pPr/>
              <a:t>9</a:t>
            </a:fld>
            <a:endParaRPr lang="en-US" noProof="0" dirty="0"/>
          </a:p>
        </p:txBody>
      </p:sp>
      <p:sp>
        <p:nvSpPr>
          <p:cNvPr id="5" name="Date Placeholder 4"/>
          <p:cNvSpPr>
            <a:spLocks noGrp="1"/>
          </p:cNvSpPr>
          <p:nvPr>
            <p:ph type="dt" sz="half" idx="12"/>
          </p:nvPr>
        </p:nvSpPr>
        <p:spPr>
          <a:xfrm>
            <a:off x="10352540" y="295729"/>
            <a:ext cx="2033424" cy="767687"/>
          </a:xfrm>
        </p:spPr>
        <p:txBody>
          <a:bodyPr/>
          <a:lstStyle/>
          <a:p>
            <a:r>
              <a:rPr lang="sv-SE" noProof="0" smtClean="0"/>
              <a:t>2017-12-28</a:t>
            </a:r>
            <a:endParaRPr lang="en-US" noProof="0" dirty="0"/>
          </a:p>
        </p:txBody>
      </p:sp>
      <p:sp>
        <p:nvSpPr>
          <p:cNvPr id="6" name="Title 5"/>
          <p:cNvSpPr>
            <a:spLocks noGrp="1"/>
          </p:cNvSpPr>
          <p:nvPr>
            <p:ph type="title"/>
          </p:nvPr>
        </p:nvSpPr>
        <p:spPr>
          <a:xfrm>
            <a:off x="2393971" y="13212"/>
            <a:ext cx="8713836" cy="685148"/>
          </a:xfrm>
        </p:spPr>
        <p:txBody>
          <a:bodyPr>
            <a:normAutofit fontScale="90000"/>
          </a:bodyPr>
          <a:lstStyle/>
          <a:p>
            <a:r>
              <a:rPr lang="en-GB" dirty="0" err="1" smtClean="0"/>
              <a:t>Tjejfotbollen</a:t>
            </a:r>
            <a:r>
              <a:rPr lang="en-GB" dirty="0" smtClean="0"/>
              <a:t> (</a:t>
            </a:r>
            <a:r>
              <a:rPr lang="en-GB" dirty="0" err="1" smtClean="0"/>
              <a:t>röda</a:t>
            </a:r>
            <a:r>
              <a:rPr lang="en-GB" dirty="0" smtClean="0"/>
              <a:t> </a:t>
            </a:r>
            <a:r>
              <a:rPr lang="en-GB" dirty="0" err="1" smtClean="0"/>
              <a:t>tråden</a:t>
            </a:r>
            <a:r>
              <a:rPr lang="en-GB" dirty="0" smtClean="0"/>
              <a:t>)</a:t>
            </a:r>
            <a:endParaRPr lang="en-GB" dirty="0"/>
          </a:p>
        </p:txBody>
      </p:sp>
      <p:sp>
        <p:nvSpPr>
          <p:cNvPr id="13" name="TextBox 12"/>
          <p:cNvSpPr txBox="1"/>
          <p:nvPr/>
        </p:nvSpPr>
        <p:spPr>
          <a:xfrm>
            <a:off x="1940399" y="688644"/>
            <a:ext cx="3620892" cy="646331"/>
          </a:xfrm>
          <a:prstGeom prst="rect">
            <a:avLst/>
          </a:prstGeom>
          <a:noFill/>
          <a:ln w="15875">
            <a:solidFill>
              <a:srgbClr val="00B0F0"/>
            </a:solidFill>
          </a:ln>
        </p:spPr>
        <p:txBody>
          <a:bodyPr wrap="square" rtlCol="0">
            <a:spAutoFit/>
          </a:bodyPr>
          <a:lstStyle/>
          <a:p>
            <a:pPr algn="ctr"/>
            <a:r>
              <a:rPr lang="en-US" dirty="0" err="1">
                <a:solidFill>
                  <a:prstClr val="black"/>
                </a:solidFill>
              </a:rPr>
              <a:t>Backatorp</a:t>
            </a:r>
            <a:r>
              <a:rPr lang="en-US" dirty="0">
                <a:solidFill>
                  <a:prstClr val="black"/>
                </a:solidFill>
              </a:rPr>
              <a:t> (barn </a:t>
            </a:r>
            <a:r>
              <a:rPr lang="en-US" dirty="0" err="1">
                <a:solidFill>
                  <a:prstClr val="black"/>
                </a:solidFill>
              </a:rPr>
              <a:t>och</a:t>
            </a:r>
            <a:r>
              <a:rPr lang="en-US" dirty="0">
                <a:solidFill>
                  <a:prstClr val="black"/>
                </a:solidFill>
              </a:rPr>
              <a:t> </a:t>
            </a:r>
            <a:r>
              <a:rPr lang="en-US" dirty="0" err="1">
                <a:solidFill>
                  <a:prstClr val="black"/>
                </a:solidFill>
              </a:rPr>
              <a:t>ungdomsfotboll</a:t>
            </a:r>
            <a:endParaRPr lang="en-US" dirty="0">
              <a:solidFill>
                <a:prstClr val="black"/>
              </a:solidFill>
            </a:endParaRPr>
          </a:p>
        </p:txBody>
      </p:sp>
      <p:sp>
        <p:nvSpPr>
          <p:cNvPr id="24" name="TextBox 23"/>
          <p:cNvSpPr txBox="1"/>
          <p:nvPr/>
        </p:nvSpPr>
        <p:spPr>
          <a:xfrm>
            <a:off x="5125744" y="702871"/>
            <a:ext cx="3331147" cy="646331"/>
          </a:xfrm>
          <a:prstGeom prst="rect">
            <a:avLst/>
          </a:prstGeom>
          <a:noFill/>
          <a:ln w="15875">
            <a:solidFill>
              <a:srgbClr val="00B0F0"/>
            </a:solidFill>
          </a:ln>
        </p:spPr>
        <p:txBody>
          <a:bodyPr wrap="square" rtlCol="0">
            <a:spAutoFit/>
          </a:bodyPr>
          <a:lstStyle>
            <a:defPPr>
              <a:defRPr lang="sv-SE"/>
            </a:defPPr>
            <a:lvl1pPr algn="ctr">
              <a:defRPr>
                <a:solidFill>
                  <a:prstClr val="black"/>
                </a:solidFill>
              </a:defRPr>
            </a:lvl1pPr>
          </a:lstStyle>
          <a:p>
            <a:r>
              <a:rPr lang="sv-SE" dirty="0"/>
              <a:t>Utvecklingslag (15 årsåldern)*</a:t>
            </a:r>
            <a:endParaRPr lang="en-US" dirty="0"/>
          </a:p>
        </p:txBody>
      </p:sp>
      <p:cxnSp>
        <p:nvCxnSpPr>
          <p:cNvPr id="27" name="Straight Arrow Connector 26"/>
          <p:cNvCxnSpPr>
            <a:stCxn id="51" idx="6"/>
          </p:cNvCxnSpPr>
          <p:nvPr/>
        </p:nvCxnSpPr>
        <p:spPr>
          <a:xfrm>
            <a:off x="2965570" y="2413651"/>
            <a:ext cx="2811433" cy="390232"/>
          </a:xfrm>
          <a:prstGeom prst="straightConnector1">
            <a:avLst/>
          </a:prstGeom>
          <a:ln w="6350">
            <a:solidFill>
              <a:schemeClr val="tx1"/>
            </a:solidFill>
            <a:prstDash val="sysDash"/>
            <a:tailEnd type="arrow"/>
          </a:ln>
        </p:spPr>
        <p:style>
          <a:lnRef idx="1">
            <a:schemeClr val="accent1"/>
          </a:lnRef>
          <a:fillRef idx="0">
            <a:schemeClr val="accent1"/>
          </a:fillRef>
          <a:effectRef idx="0">
            <a:schemeClr val="accent1"/>
          </a:effectRef>
          <a:fontRef idx="minor">
            <a:schemeClr val="tx1"/>
          </a:fontRef>
        </p:style>
      </p:cxnSp>
      <p:cxnSp>
        <p:nvCxnSpPr>
          <p:cNvPr id="28" name="Straight Arrow Connector 27"/>
          <p:cNvCxnSpPr/>
          <p:nvPr/>
        </p:nvCxnSpPr>
        <p:spPr>
          <a:xfrm flipV="1">
            <a:off x="3086514" y="3331128"/>
            <a:ext cx="2865470" cy="1154736"/>
          </a:xfrm>
          <a:prstGeom prst="straightConnector1">
            <a:avLst/>
          </a:prstGeom>
          <a:ln w="6350">
            <a:solidFill>
              <a:schemeClr val="tx1"/>
            </a:solidFill>
            <a:prstDash val="sysDash"/>
            <a:tailEnd type="arrow"/>
          </a:ln>
        </p:spPr>
        <p:style>
          <a:lnRef idx="1">
            <a:schemeClr val="accent1"/>
          </a:lnRef>
          <a:fillRef idx="0">
            <a:schemeClr val="accent1"/>
          </a:fillRef>
          <a:effectRef idx="0">
            <a:schemeClr val="accent1"/>
          </a:effectRef>
          <a:fontRef idx="minor">
            <a:schemeClr val="tx1"/>
          </a:fontRef>
        </p:style>
      </p:cxnSp>
      <p:sp>
        <p:nvSpPr>
          <p:cNvPr id="44" name="TextBox 43"/>
          <p:cNvSpPr txBox="1"/>
          <p:nvPr/>
        </p:nvSpPr>
        <p:spPr>
          <a:xfrm>
            <a:off x="8263220" y="844482"/>
            <a:ext cx="2132109" cy="369332"/>
          </a:xfrm>
          <a:prstGeom prst="rect">
            <a:avLst/>
          </a:prstGeom>
          <a:noFill/>
          <a:ln w="15875">
            <a:solidFill>
              <a:srgbClr val="00B0F0"/>
            </a:solidFill>
          </a:ln>
        </p:spPr>
        <p:txBody>
          <a:bodyPr wrap="square" rtlCol="0">
            <a:spAutoFit/>
          </a:bodyPr>
          <a:lstStyle>
            <a:defPPr>
              <a:defRPr lang="sv-SE"/>
            </a:defPPr>
            <a:lvl1pPr algn="ctr">
              <a:defRPr>
                <a:solidFill>
                  <a:prstClr val="black"/>
                </a:solidFill>
              </a:defRPr>
            </a:lvl1pPr>
          </a:lstStyle>
          <a:p>
            <a:r>
              <a:rPr lang="en-US" dirty="0" err="1"/>
              <a:t>Seniorlag</a:t>
            </a:r>
            <a:r>
              <a:rPr lang="en-US" dirty="0"/>
              <a:t>*</a:t>
            </a:r>
            <a:endParaRPr lang="en-US" dirty="0"/>
          </a:p>
        </p:txBody>
      </p:sp>
      <p:grpSp>
        <p:nvGrpSpPr>
          <p:cNvPr id="53" name="Group 52"/>
          <p:cNvGrpSpPr/>
          <p:nvPr/>
        </p:nvGrpSpPr>
        <p:grpSpPr>
          <a:xfrm>
            <a:off x="1968693" y="1815465"/>
            <a:ext cx="996876" cy="1196372"/>
            <a:chOff x="560343" y="1715446"/>
            <a:chExt cx="1256133" cy="1130461"/>
          </a:xfrm>
        </p:grpSpPr>
        <p:pic>
          <p:nvPicPr>
            <p:cNvPr id="39" name="Picture 2" descr="C:\Users\rb90807\AppData\Local\Microsoft\Windows\Temporary Internet Files\Content.IE5\W9LJF4R5\large-Abstract-person-166.6-10974[1].gif"/>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112814" y="2522345"/>
              <a:ext cx="164814" cy="191734"/>
            </a:xfrm>
            <a:prstGeom prst="rect">
              <a:avLst/>
            </a:prstGeom>
            <a:noFill/>
            <a:extLst>
              <a:ext uri="{909E8E84-426E-40DD-AFC4-6F175D3DCCD1}">
                <a14:hiddenFill xmlns:a14="http://schemas.microsoft.com/office/drawing/2010/main">
                  <a:solidFill>
                    <a:srgbClr val="FFFFFF"/>
                  </a:solidFill>
                </a14:hiddenFill>
              </a:ext>
            </a:extLst>
          </p:spPr>
        </p:pic>
        <p:pic>
          <p:nvPicPr>
            <p:cNvPr id="45" name="Picture 2" descr="C:\Users\rb90807\AppData\Local\Microsoft\Windows\Temporary Internet Files\Content.IE5\W9LJF4R5\large-Abstract-person-166.6-10974[1].gif"/>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963892" y="2074269"/>
              <a:ext cx="164814" cy="191734"/>
            </a:xfrm>
            <a:prstGeom prst="rect">
              <a:avLst/>
            </a:prstGeom>
            <a:noFill/>
            <a:extLst>
              <a:ext uri="{909E8E84-426E-40DD-AFC4-6F175D3DCCD1}">
                <a14:hiddenFill xmlns:a14="http://schemas.microsoft.com/office/drawing/2010/main">
                  <a:solidFill>
                    <a:srgbClr val="FFFFFF"/>
                  </a:solidFill>
                </a14:hiddenFill>
              </a:ext>
            </a:extLst>
          </p:spPr>
        </p:pic>
        <p:pic>
          <p:nvPicPr>
            <p:cNvPr id="46" name="Picture 2" descr="C:\Users\rb90807\AppData\Local\Microsoft\Windows\Temporary Internet Files\Content.IE5\W9LJF4R5\large-Abstract-person-166.6-10974[1].gif"/>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229366" y="1961826"/>
              <a:ext cx="164814" cy="191734"/>
            </a:xfrm>
            <a:prstGeom prst="rect">
              <a:avLst/>
            </a:prstGeom>
            <a:noFill/>
            <a:extLst>
              <a:ext uri="{909E8E84-426E-40DD-AFC4-6F175D3DCCD1}">
                <a14:hiddenFill xmlns:a14="http://schemas.microsoft.com/office/drawing/2010/main">
                  <a:solidFill>
                    <a:srgbClr val="FFFFFF"/>
                  </a:solidFill>
                </a14:hiddenFill>
              </a:ext>
            </a:extLst>
          </p:spPr>
        </p:pic>
        <p:pic>
          <p:nvPicPr>
            <p:cNvPr id="47" name="Picture 2" descr="C:\Users\rb90807\AppData\Local\Microsoft\Windows\Temporary Internet Files\Content.IE5\W9LJF4R5\large-Abstract-person-166.6-10974[1].gif"/>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470755" y="2135411"/>
              <a:ext cx="164814" cy="191734"/>
            </a:xfrm>
            <a:prstGeom prst="rect">
              <a:avLst/>
            </a:prstGeom>
            <a:noFill/>
            <a:extLst>
              <a:ext uri="{909E8E84-426E-40DD-AFC4-6F175D3DCCD1}">
                <a14:hiddenFill xmlns:a14="http://schemas.microsoft.com/office/drawing/2010/main">
                  <a:solidFill>
                    <a:srgbClr val="FFFFFF"/>
                  </a:solidFill>
                </a14:hiddenFill>
              </a:ext>
            </a:extLst>
          </p:spPr>
        </p:pic>
        <p:pic>
          <p:nvPicPr>
            <p:cNvPr id="48" name="Picture 2" descr="C:\Users\rb90807\AppData\Local\Microsoft\Windows\Temporary Internet Files\Content.IE5\W9LJF4R5\large-Abstract-person-166.6-10974[1].gif"/>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86942" y="2323132"/>
              <a:ext cx="164814" cy="191734"/>
            </a:xfrm>
            <a:prstGeom prst="rect">
              <a:avLst/>
            </a:prstGeom>
            <a:noFill/>
            <a:extLst>
              <a:ext uri="{909E8E84-426E-40DD-AFC4-6F175D3DCCD1}">
                <a14:hiddenFill xmlns:a14="http://schemas.microsoft.com/office/drawing/2010/main">
                  <a:solidFill>
                    <a:srgbClr val="FFFFFF"/>
                  </a:solidFill>
                </a14:hiddenFill>
              </a:ext>
            </a:extLst>
          </p:spPr>
        </p:pic>
        <p:pic>
          <p:nvPicPr>
            <p:cNvPr id="49" name="Picture 2" descr="C:\Users\rb90807\AppData\Local\Microsoft\Windows\Temporary Internet Files\Content.IE5\W9LJF4R5\large-Abstract-person-166.6-10974[1].gif"/>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427258" y="2454826"/>
              <a:ext cx="164814" cy="191734"/>
            </a:xfrm>
            <a:prstGeom prst="rect">
              <a:avLst/>
            </a:prstGeom>
            <a:noFill/>
            <a:extLst>
              <a:ext uri="{909E8E84-426E-40DD-AFC4-6F175D3DCCD1}">
                <a14:hiddenFill xmlns:a14="http://schemas.microsoft.com/office/drawing/2010/main">
                  <a:solidFill>
                    <a:srgbClr val="FFFFFF"/>
                  </a:solidFill>
                </a14:hiddenFill>
              </a:ext>
            </a:extLst>
          </p:spPr>
        </p:pic>
        <p:sp>
          <p:nvSpPr>
            <p:cNvPr id="51" name="Oval 50"/>
            <p:cNvSpPr/>
            <p:nvPr/>
          </p:nvSpPr>
          <p:spPr>
            <a:xfrm>
              <a:off x="560343" y="1715446"/>
              <a:ext cx="1256133" cy="1130461"/>
            </a:xfrm>
            <a:prstGeom prst="ellipse">
              <a:avLst/>
            </a:prstGeom>
            <a:noFill/>
            <a:ln w="19050">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BE" sz="2000">
                <a:solidFill>
                  <a:schemeClr val="tx1"/>
                </a:solidFill>
              </a:endParaRPr>
            </a:p>
          </p:txBody>
        </p:sp>
      </p:grpSp>
      <p:pic>
        <p:nvPicPr>
          <p:cNvPr id="97" name="Picture 8" descr="https://encrypted-tbn0.gstatic.com/images?q=tbn:ANd9GcRIDWNosP5xdy0qvl8bGJKzdtxHTy9uC7xNwIILt59t4DJ2PkP8hgXN568L">
            <a:hlinkClick r:id="rId4"/>
          </p:cNvPr>
          <p:cNvPicPr>
            <a:picLocks noChangeAspect="1" noChangeArrowheads="1"/>
          </p:cNvPicPr>
          <p:nvPr/>
        </p:nvPicPr>
        <p:blipFill>
          <a:blip r:embed="rId5" cstate="print">
            <a:duotone>
              <a:schemeClr val="accent2">
                <a:shade val="45000"/>
                <a:satMod val="135000"/>
              </a:schemeClr>
              <a:prstClr val="white"/>
            </a:duotone>
            <a:extLst>
              <a:ext uri="{BEBA8EAE-BF5A-486C-A8C5-ECC9F3942E4B}">
                <a14:imgProps xmlns:a14="http://schemas.microsoft.com/office/drawing/2010/main">
                  <a14:imgLayer r:embed="rId6">
                    <a14:imgEffect>
                      <a14:saturation sat="66000"/>
                    </a14:imgEffect>
                  </a14:imgLayer>
                </a14:imgProps>
              </a:ext>
              <a:ext uri="{28A0092B-C50C-407E-A947-70E740481C1C}">
                <a14:useLocalDpi xmlns:a14="http://schemas.microsoft.com/office/drawing/2010/main" val="0"/>
              </a:ext>
            </a:extLst>
          </a:blip>
          <a:srcRect/>
          <a:stretch>
            <a:fillRect/>
          </a:stretch>
        </p:blipFill>
        <p:spPr bwMode="auto">
          <a:xfrm>
            <a:off x="1744014" y="2052018"/>
            <a:ext cx="159308" cy="249390"/>
          </a:xfrm>
          <a:prstGeom prst="rect">
            <a:avLst/>
          </a:prstGeom>
          <a:noFill/>
          <a:extLst>
            <a:ext uri="{909E8E84-426E-40DD-AFC4-6F175D3DCCD1}">
              <a14:hiddenFill xmlns:a14="http://schemas.microsoft.com/office/drawing/2010/main">
                <a:solidFill>
                  <a:srgbClr val="FFFFFF"/>
                </a:solidFill>
              </a14:hiddenFill>
            </a:ext>
          </a:extLst>
        </p:spPr>
      </p:pic>
      <p:sp>
        <p:nvSpPr>
          <p:cNvPr id="2" name="Right Arrow 1"/>
          <p:cNvSpPr/>
          <p:nvPr/>
        </p:nvSpPr>
        <p:spPr>
          <a:xfrm>
            <a:off x="2080090" y="1320927"/>
            <a:ext cx="8192374" cy="39460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7" name="TextBox 6"/>
          <p:cNvSpPr txBox="1"/>
          <p:nvPr/>
        </p:nvSpPr>
        <p:spPr>
          <a:xfrm>
            <a:off x="2132494" y="1349202"/>
            <a:ext cx="3077457" cy="307777"/>
          </a:xfrm>
          <a:prstGeom prst="rect">
            <a:avLst/>
          </a:prstGeom>
          <a:noFill/>
        </p:spPr>
        <p:txBody>
          <a:bodyPr wrap="square" rtlCol="0">
            <a:spAutoFit/>
          </a:bodyPr>
          <a:lstStyle/>
          <a:p>
            <a:r>
              <a:rPr lang="sv-SE" sz="1400" dirty="0"/>
              <a:t>Bollekis-3 mot 3</a:t>
            </a:r>
            <a:r>
              <a:rPr lang="sv-SE" sz="1400" dirty="0"/>
              <a:t> </a:t>
            </a:r>
            <a:r>
              <a:rPr lang="sv-SE" sz="1400" dirty="0"/>
              <a:t>– 9 mot 9 </a:t>
            </a:r>
            <a:endParaRPr lang="sv-SE" dirty="0"/>
          </a:p>
        </p:txBody>
      </p:sp>
      <p:grpSp>
        <p:nvGrpSpPr>
          <p:cNvPr id="83" name="Group 82"/>
          <p:cNvGrpSpPr/>
          <p:nvPr/>
        </p:nvGrpSpPr>
        <p:grpSpPr>
          <a:xfrm>
            <a:off x="1942914" y="3945024"/>
            <a:ext cx="996876" cy="1196372"/>
            <a:chOff x="560343" y="1715446"/>
            <a:chExt cx="1256133" cy="1130461"/>
          </a:xfrm>
        </p:grpSpPr>
        <p:pic>
          <p:nvPicPr>
            <p:cNvPr id="85" name="Picture 2" descr="C:\Users\rb90807\AppData\Local\Microsoft\Windows\Temporary Internet Files\Content.IE5\W9LJF4R5\large-Abstract-person-166.6-10974[1].gif"/>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112814" y="2522345"/>
              <a:ext cx="164814" cy="191734"/>
            </a:xfrm>
            <a:prstGeom prst="rect">
              <a:avLst/>
            </a:prstGeom>
            <a:noFill/>
            <a:extLst>
              <a:ext uri="{909E8E84-426E-40DD-AFC4-6F175D3DCCD1}">
                <a14:hiddenFill xmlns:a14="http://schemas.microsoft.com/office/drawing/2010/main">
                  <a:solidFill>
                    <a:srgbClr val="FFFFFF"/>
                  </a:solidFill>
                </a14:hiddenFill>
              </a:ext>
            </a:extLst>
          </p:spPr>
        </p:pic>
        <p:pic>
          <p:nvPicPr>
            <p:cNvPr id="86" name="Picture 2" descr="C:\Users\rb90807\AppData\Local\Microsoft\Windows\Temporary Internet Files\Content.IE5\W9LJF4R5\large-Abstract-person-166.6-10974[1].gif"/>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963892" y="2074269"/>
              <a:ext cx="164814" cy="191734"/>
            </a:xfrm>
            <a:prstGeom prst="rect">
              <a:avLst/>
            </a:prstGeom>
            <a:noFill/>
            <a:extLst>
              <a:ext uri="{909E8E84-426E-40DD-AFC4-6F175D3DCCD1}">
                <a14:hiddenFill xmlns:a14="http://schemas.microsoft.com/office/drawing/2010/main">
                  <a:solidFill>
                    <a:srgbClr val="FFFFFF"/>
                  </a:solidFill>
                </a14:hiddenFill>
              </a:ext>
            </a:extLst>
          </p:spPr>
        </p:pic>
        <p:pic>
          <p:nvPicPr>
            <p:cNvPr id="87" name="Picture 2" descr="C:\Users\rb90807\AppData\Local\Microsoft\Windows\Temporary Internet Files\Content.IE5\W9LJF4R5\large-Abstract-person-166.6-10974[1].gif"/>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229366" y="1961826"/>
              <a:ext cx="164814" cy="191734"/>
            </a:xfrm>
            <a:prstGeom prst="rect">
              <a:avLst/>
            </a:prstGeom>
            <a:noFill/>
            <a:extLst>
              <a:ext uri="{909E8E84-426E-40DD-AFC4-6F175D3DCCD1}">
                <a14:hiddenFill xmlns:a14="http://schemas.microsoft.com/office/drawing/2010/main">
                  <a:solidFill>
                    <a:srgbClr val="FFFFFF"/>
                  </a:solidFill>
                </a14:hiddenFill>
              </a:ext>
            </a:extLst>
          </p:spPr>
        </p:pic>
        <p:pic>
          <p:nvPicPr>
            <p:cNvPr id="88" name="Picture 2" descr="C:\Users\rb90807\AppData\Local\Microsoft\Windows\Temporary Internet Files\Content.IE5\W9LJF4R5\large-Abstract-person-166.6-10974[1].gif"/>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470755" y="2135411"/>
              <a:ext cx="164814" cy="191734"/>
            </a:xfrm>
            <a:prstGeom prst="rect">
              <a:avLst/>
            </a:prstGeom>
            <a:noFill/>
            <a:extLst>
              <a:ext uri="{909E8E84-426E-40DD-AFC4-6F175D3DCCD1}">
                <a14:hiddenFill xmlns:a14="http://schemas.microsoft.com/office/drawing/2010/main">
                  <a:solidFill>
                    <a:srgbClr val="FFFFFF"/>
                  </a:solidFill>
                </a14:hiddenFill>
              </a:ext>
            </a:extLst>
          </p:spPr>
        </p:pic>
        <p:pic>
          <p:nvPicPr>
            <p:cNvPr id="89" name="Picture 2" descr="C:\Users\rb90807\AppData\Local\Microsoft\Windows\Temporary Internet Files\Content.IE5\W9LJF4R5\large-Abstract-person-166.6-10974[1].gif"/>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86942" y="2323132"/>
              <a:ext cx="164814" cy="191734"/>
            </a:xfrm>
            <a:prstGeom prst="rect">
              <a:avLst/>
            </a:prstGeom>
            <a:noFill/>
            <a:extLst>
              <a:ext uri="{909E8E84-426E-40DD-AFC4-6F175D3DCCD1}">
                <a14:hiddenFill xmlns:a14="http://schemas.microsoft.com/office/drawing/2010/main">
                  <a:solidFill>
                    <a:srgbClr val="FFFFFF"/>
                  </a:solidFill>
                </a14:hiddenFill>
              </a:ext>
            </a:extLst>
          </p:spPr>
        </p:pic>
        <p:pic>
          <p:nvPicPr>
            <p:cNvPr id="90" name="Picture 2" descr="C:\Users\rb90807\AppData\Local\Microsoft\Windows\Temporary Internet Files\Content.IE5\W9LJF4R5\large-Abstract-person-166.6-10974[1].gif"/>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427258" y="2454826"/>
              <a:ext cx="164814" cy="191734"/>
            </a:xfrm>
            <a:prstGeom prst="rect">
              <a:avLst/>
            </a:prstGeom>
            <a:noFill/>
            <a:extLst>
              <a:ext uri="{909E8E84-426E-40DD-AFC4-6F175D3DCCD1}">
                <a14:hiddenFill xmlns:a14="http://schemas.microsoft.com/office/drawing/2010/main">
                  <a:solidFill>
                    <a:srgbClr val="FFFFFF"/>
                  </a:solidFill>
                </a14:hiddenFill>
              </a:ext>
            </a:extLst>
          </p:spPr>
        </p:pic>
        <p:sp>
          <p:nvSpPr>
            <p:cNvPr id="91" name="Oval 90"/>
            <p:cNvSpPr/>
            <p:nvPr/>
          </p:nvSpPr>
          <p:spPr>
            <a:xfrm>
              <a:off x="560343" y="1715446"/>
              <a:ext cx="1256133" cy="1130461"/>
            </a:xfrm>
            <a:prstGeom prst="ellipse">
              <a:avLst/>
            </a:prstGeom>
            <a:noFill/>
            <a:ln w="19050">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BE" sz="2000">
                <a:solidFill>
                  <a:schemeClr val="tx1"/>
                </a:solidFill>
              </a:endParaRPr>
            </a:p>
          </p:txBody>
        </p:sp>
      </p:grpSp>
      <p:pic>
        <p:nvPicPr>
          <p:cNvPr id="92" name="Picture 8" descr="https://encrypted-tbn0.gstatic.com/images?q=tbn:ANd9GcRIDWNosP5xdy0qvl8bGJKzdtxHTy9uC7xNwIILt59t4DJ2PkP8hgXN568L">
            <a:hlinkClick r:id="rId4"/>
          </p:cNvPr>
          <p:cNvPicPr>
            <a:picLocks noChangeAspect="1" noChangeArrowheads="1"/>
          </p:cNvPicPr>
          <p:nvPr/>
        </p:nvPicPr>
        <p:blipFill>
          <a:blip r:embed="rId5" cstate="print">
            <a:duotone>
              <a:schemeClr val="accent2">
                <a:shade val="45000"/>
                <a:satMod val="135000"/>
              </a:schemeClr>
              <a:prstClr val="white"/>
            </a:duotone>
            <a:extLst>
              <a:ext uri="{BEBA8EAE-BF5A-486C-A8C5-ECC9F3942E4B}">
                <a14:imgProps xmlns:a14="http://schemas.microsoft.com/office/drawing/2010/main">
                  <a14:imgLayer r:embed="rId6">
                    <a14:imgEffect>
                      <a14:saturation sat="66000"/>
                    </a14:imgEffect>
                  </a14:imgLayer>
                </a14:imgProps>
              </a:ext>
              <a:ext uri="{28A0092B-C50C-407E-A947-70E740481C1C}">
                <a14:useLocalDpi xmlns:a14="http://schemas.microsoft.com/office/drawing/2010/main" val="0"/>
              </a:ext>
            </a:extLst>
          </a:blip>
          <a:srcRect/>
          <a:stretch>
            <a:fillRect/>
          </a:stretch>
        </p:blipFill>
        <p:spPr bwMode="auto">
          <a:xfrm>
            <a:off x="1664360" y="4182530"/>
            <a:ext cx="159308" cy="249390"/>
          </a:xfrm>
          <a:prstGeom prst="rect">
            <a:avLst/>
          </a:prstGeom>
          <a:noFill/>
          <a:extLst>
            <a:ext uri="{909E8E84-426E-40DD-AFC4-6F175D3DCCD1}">
              <a14:hiddenFill xmlns:a14="http://schemas.microsoft.com/office/drawing/2010/main">
                <a:solidFill>
                  <a:srgbClr val="FFFFFF"/>
                </a:solidFill>
              </a14:hiddenFill>
            </a:ext>
          </a:extLst>
        </p:spPr>
      </p:pic>
      <p:grpSp>
        <p:nvGrpSpPr>
          <p:cNvPr id="109" name="Group 108"/>
          <p:cNvGrpSpPr/>
          <p:nvPr/>
        </p:nvGrpSpPr>
        <p:grpSpPr>
          <a:xfrm>
            <a:off x="6384032" y="1933944"/>
            <a:ext cx="996876" cy="1196372"/>
            <a:chOff x="560343" y="1715446"/>
            <a:chExt cx="1256133" cy="1130461"/>
          </a:xfrm>
        </p:grpSpPr>
        <p:pic>
          <p:nvPicPr>
            <p:cNvPr id="110" name="Picture 2" descr="C:\Users\rb90807\AppData\Local\Microsoft\Windows\Temporary Internet Files\Content.IE5\W9LJF4R5\large-Abstract-person-166.6-10974[1].gif"/>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112814" y="2522345"/>
              <a:ext cx="164814" cy="191734"/>
            </a:xfrm>
            <a:prstGeom prst="rect">
              <a:avLst/>
            </a:prstGeom>
            <a:noFill/>
            <a:extLst>
              <a:ext uri="{909E8E84-426E-40DD-AFC4-6F175D3DCCD1}">
                <a14:hiddenFill xmlns:a14="http://schemas.microsoft.com/office/drawing/2010/main">
                  <a:solidFill>
                    <a:srgbClr val="FFFFFF"/>
                  </a:solidFill>
                </a14:hiddenFill>
              </a:ext>
            </a:extLst>
          </p:spPr>
        </p:pic>
        <p:pic>
          <p:nvPicPr>
            <p:cNvPr id="111" name="Picture 2" descr="C:\Users\rb90807\AppData\Local\Microsoft\Windows\Temporary Internet Files\Content.IE5\W9LJF4R5\large-Abstract-person-166.6-10974[1].gif"/>
            <p:cNvPicPr>
              <a:picLocks noChangeAspect="1" noChangeArrowheads="1"/>
            </p:cNvPicPr>
            <p:nvPr/>
          </p:nvPicPr>
          <p:blipFill>
            <a:blip r:embed="rId2" cstate="print">
              <a:duotone>
                <a:schemeClr val="accent1">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963892" y="2074269"/>
              <a:ext cx="164814" cy="191734"/>
            </a:xfrm>
            <a:prstGeom prst="rect">
              <a:avLst/>
            </a:prstGeom>
            <a:noFill/>
            <a:extLst>
              <a:ext uri="{909E8E84-426E-40DD-AFC4-6F175D3DCCD1}">
                <a14:hiddenFill xmlns:a14="http://schemas.microsoft.com/office/drawing/2010/main">
                  <a:solidFill>
                    <a:srgbClr val="FFFFFF"/>
                  </a:solidFill>
                </a14:hiddenFill>
              </a:ext>
            </a:extLst>
          </p:spPr>
        </p:pic>
        <p:pic>
          <p:nvPicPr>
            <p:cNvPr id="112" name="Picture 2" descr="C:\Users\rb90807\AppData\Local\Microsoft\Windows\Temporary Internet Files\Content.IE5\W9LJF4R5\large-Abstract-person-166.6-10974[1].gif"/>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229366" y="1961826"/>
              <a:ext cx="164814" cy="191734"/>
            </a:xfrm>
            <a:prstGeom prst="rect">
              <a:avLst/>
            </a:prstGeom>
            <a:noFill/>
            <a:extLst>
              <a:ext uri="{909E8E84-426E-40DD-AFC4-6F175D3DCCD1}">
                <a14:hiddenFill xmlns:a14="http://schemas.microsoft.com/office/drawing/2010/main">
                  <a:solidFill>
                    <a:srgbClr val="FFFFFF"/>
                  </a:solidFill>
                </a14:hiddenFill>
              </a:ext>
            </a:extLst>
          </p:spPr>
        </p:pic>
        <p:pic>
          <p:nvPicPr>
            <p:cNvPr id="113" name="Picture 2" descr="C:\Users\rb90807\AppData\Local\Microsoft\Windows\Temporary Internet Files\Content.IE5\W9LJF4R5\large-Abstract-person-166.6-10974[1].gif"/>
            <p:cNvPicPr>
              <a:picLocks noChangeAspect="1" noChangeArrowheads="1"/>
            </p:cNvPicPr>
            <p:nvPr/>
          </p:nvPicPr>
          <p:blipFill>
            <a:blip r:embed="rId3" cstate="print">
              <a:duotone>
                <a:schemeClr val="accent1">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1470755" y="2135411"/>
              <a:ext cx="164814" cy="191734"/>
            </a:xfrm>
            <a:prstGeom prst="rect">
              <a:avLst/>
            </a:prstGeom>
            <a:noFill/>
            <a:extLst>
              <a:ext uri="{909E8E84-426E-40DD-AFC4-6F175D3DCCD1}">
                <a14:hiddenFill xmlns:a14="http://schemas.microsoft.com/office/drawing/2010/main">
                  <a:solidFill>
                    <a:srgbClr val="FFFFFF"/>
                  </a:solidFill>
                </a14:hiddenFill>
              </a:ext>
            </a:extLst>
          </p:spPr>
        </p:pic>
        <p:pic>
          <p:nvPicPr>
            <p:cNvPr id="114" name="Picture 2" descr="C:\Users\rb90807\AppData\Local\Microsoft\Windows\Temporary Internet Files\Content.IE5\W9LJF4R5\large-Abstract-person-166.6-10974[1].gif"/>
            <p:cNvPicPr>
              <a:picLocks noChangeAspect="1" noChangeArrowheads="1"/>
            </p:cNvPicPr>
            <p:nvPr/>
          </p:nvPicPr>
          <p:blipFill>
            <a:blip r:embed="rId2" cstate="print">
              <a:duotone>
                <a:schemeClr val="accent1">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886942" y="2323132"/>
              <a:ext cx="164814" cy="191734"/>
            </a:xfrm>
            <a:prstGeom prst="rect">
              <a:avLst/>
            </a:prstGeom>
            <a:noFill/>
            <a:extLst>
              <a:ext uri="{909E8E84-426E-40DD-AFC4-6F175D3DCCD1}">
                <a14:hiddenFill xmlns:a14="http://schemas.microsoft.com/office/drawing/2010/main">
                  <a:solidFill>
                    <a:srgbClr val="FFFFFF"/>
                  </a:solidFill>
                </a14:hiddenFill>
              </a:ext>
            </a:extLst>
          </p:spPr>
        </p:pic>
        <p:pic>
          <p:nvPicPr>
            <p:cNvPr id="115" name="Picture 2" descr="C:\Users\rb90807\AppData\Local\Microsoft\Windows\Temporary Internet Files\Content.IE5\W9LJF4R5\large-Abstract-person-166.6-10974[1].gif"/>
            <p:cNvPicPr>
              <a:picLocks noChangeAspect="1" noChangeArrowheads="1"/>
            </p:cNvPicPr>
            <p:nvPr/>
          </p:nvPicPr>
          <p:blipFill>
            <a:blip r:embed="rId2" cstate="print">
              <a:duotone>
                <a:schemeClr val="accent1">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1427258" y="2454826"/>
              <a:ext cx="164814" cy="191734"/>
            </a:xfrm>
            <a:prstGeom prst="rect">
              <a:avLst/>
            </a:prstGeom>
            <a:noFill/>
            <a:extLst>
              <a:ext uri="{909E8E84-426E-40DD-AFC4-6F175D3DCCD1}">
                <a14:hiddenFill xmlns:a14="http://schemas.microsoft.com/office/drawing/2010/main">
                  <a:solidFill>
                    <a:srgbClr val="FFFFFF"/>
                  </a:solidFill>
                </a14:hiddenFill>
              </a:ext>
            </a:extLst>
          </p:spPr>
        </p:pic>
        <p:sp>
          <p:nvSpPr>
            <p:cNvPr id="116" name="Oval 115"/>
            <p:cNvSpPr/>
            <p:nvPr/>
          </p:nvSpPr>
          <p:spPr>
            <a:xfrm>
              <a:off x="560343" y="1715446"/>
              <a:ext cx="1256133" cy="1130461"/>
            </a:xfrm>
            <a:prstGeom prst="ellipse">
              <a:avLst/>
            </a:prstGeom>
            <a:noFill/>
            <a:ln w="19050">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BE" sz="2000">
                <a:solidFill>
                  <a:schemeClr val="tx1"/>
                </a:solidFill>
              </a:endParaRPr>
            </a:p>
          </p:txBody>
        </p:sp>
      </p:grpSp>
      <p:pic>
        <p:nvPicPr>
          <p:cNvPr id="117" name="Picture 8" descr="https://encrypted-tbn0.gstatic.com/images?q=tbn:ANd9GcRIDWNosP5xdy0qvl8bGJKzdtxHTy9uC7xNwIILt59t4DJ2PkP8hgXN568L">
            <a:hlinkClick r:id="rId4"/>
          </p:cNvPr>
          <p:cNvPicPr>
            <a:picLocks noChangeAspect="1" noChangeArrowheads="1"/>
          </p:cNvPicPr>
          <p:nvPr/>
        </p:nvPicPr>
        <p:blipFill>
          <a:blip r:embed="rId5" cstate="print">
            <a:duotone>
              <a:schemeClr val="accent2">
                <a:shade val="45000"/>
                <a:satMod val="135000"/>
              </a:schemeClr>
              <a:prstClr val="white"/>
            </a:duotone>
            <a:extLst>
              <a:ext uri="{BEBA8EAE-BF5A-486C-A8C5-ECC9F3942E4B}">
                <a14:imgProps xmlns:a14="http://schemas.microsoft.com/office/drawing/2010/main">
                  <a14:imgLayer r:embed="rId6">
                    <a14:imgEffect>
                      <a14:saturation sat="66000"/>
                    </a14:imgEffect>
                  </a14:imgLayer>
                </a14:imgProps>
              </a:ext>
              <a:ext uri="{28A0092B-C50C-407E-A947-70E740481C1C}">
                <a14:useLocalDpi xmlns:a14="http://schemas.microsoft.com/office/drawing/2010/main" val="0"/>
              </a:ext>
            </a:extLst>
          </a:blip>
          <a:srcRect/>
          <a:stretch>
            <a:fillRect/>
          </a:stretch>
        </p:blipFill>
        <p:spPr bwMode="auto">
          <a:xfrm>
            <a:off x="6165700" y="2129005"/>
            <a:ext cx="159308" cy="249390"/>
          </a:xfrm>
          <a:prstGeom prst="rect">
            <a:avLst/>
          </a:prstGeom>
          <a:noFill/>
          <a:extLst>
            <a:ext uri="{909E8E84-426E-40DD-AFC4-6F175D3DCCD1}">
              <a14:hiddenFill xmlns:a14="http://schemas.microsoft.com/office/drawing/2010/main">
                <a:solidFill>
                  <a:srgbClr val="FFFFFF"/>
                </a:solidFill>
              </a14:hiddenFill>
            </a:ext>
          </a:extLst>
        </p:spPr>
      </p:pic>
      <p:pic>
        <p:nvPicPr>
          <p:cNvPr id="118" name="Picture 8" descr="https://encrypted-tbn0.gstatic.com/images?q=tbn:ANd9GcRIDWNosP5xdy0qvl8bGJKzdtxHTy9uC7xNwIILt59t4DJ2PkP8hgXN568L">
            <a:hlinkClick r:id="rId4"/>
          </p:cNvPr>
          <p:cNvPicPr>
            <a:picLocks noChangeAspect="1" noChangeArrowheads="1"/>
          </p:cNvPicPr>
          <p:nvPr/>
        </p:nvPicPr>
        <p:blipFill>
          <a:blip r:embed="rId7" cstate="print">
            <a:duotone>
              <a:schemeClr val="accent1">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6165700" y="2521476"/>
            <a:ext cx="159308" cy="249390"/>
          </a:xfrm>
          <a:prstGeom prst="rect">
            <a:avLst/>
          </a:prstGeom>
          <a:noFill/>
          <a:extLst>
            <a:ext uri="{909E8E84-426E-40DD-AFC4-6F175D3DCCD1}">
              <a14:hiddenFill xmlns:a14="http://schemas.microsoft.com/office/drawing/2010/main">
                <a:solidFill>
                  <a:srgbClr val="FFFFFF"/>
                </a:solidFill>
              </a14:hiddenFill>
            </a:ext>
          </a:extLst>
        </p:spPr>
      </p:pic>
      <p:grpSp>
        <p:nvGrpSpPr>
          <p:cNvPr id="119" name="Group 118"/>
          <p:cNvGrpSpPr/>
          <p:nvPr/>
        </p:nvGrpSpPr>
        <p:grpSpPr>
          <a:xfrm>
            <a:off x="6547333" y="3371432"/>
            <a:ext cx="996876" cy="1196372"/>
            <a:chOff x="560343" y="1715446"/>
            <a:chExt cx="1256133" cy="1130461"/>
          </a:xfrm>
        </p:grpSpPr>
        <p:pic>
          <p:nvPicPr>
            <p:cNvPr id="120" name="Picture 2" descr="C:\Users\rb90807\AppData\Local\Microsoft\Windows\Temporary Internet Files\Content.IE5\W9LJF4R5\large-Abstract-person-166.6-10974[1].gif"/>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112814" y="2522345"/>
              <a:ext cx="164814" cy="191734"/>
            </a:xfrm>
            <a:prstGeom prst="rect">
              <a:avLst/>
            </a:prstGeom>
            <a:noFill/>
            <a:extLst>
              <a:ext uri="{909E8E84-426E-40DD-AFC4-6F175D3DCCD1}">
                <a14:hiddenFill xmlns:a14="http://schemas.microsoft.com/office/drawing/2010/main">
                  <a:solidFill>
                    <a:srgbClr val="FFFFFF"/>
                  </a:solidFill>
                </a14:hiddenFill>
              </a:ext>
            </a:extLst>
          </p:spPr>
        </p:pic>
        <p:pic>
          <p:nvPicPr>
            <p:cNvPr id="121" name="Picture 2" descr="C:\Users\rb90807\AppData\Local\Microsoft\Windows\Temporary Internet Files\Content.IE5\W9LJF4R5\large-Abstract-person-166.6-10974[1].gif"/>
            <p:cNvPicPr>
              <a:picLocks noChangeAspect="1" noChangeArrowheads="1"/>
            </p:cNvPicPr>
            <p:nvPr/>
          </p:nvPicPr>
          <p:blipFill>
            <a:blip r:embed="rId2" cstate="print">
              <a:duotone>
                <a:schemeClr val="accent1">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963892" y="2074269"/>
              <a:ext cx="164814" cy="191734"/>
            </a:xfrm>
            <a:prstGeom prst="rect">
              <a:avLst/>
            </a:prstGeom>
            <a:noFill/>
            <a:extLst>
              <a:ext uri="{909E8E84-426E-40DD-AFC4-6F175D3DCCD1}">
                <a14:hiddenFill xmlns:a14="http://schemas.microsoft.com/office/drawing/2010/main">
                  <a:solidFill>
                    <a:srgbClr val="FFFFFF"/>
                  </a:solidFill>
                </a14:hiddenFill>
              </a:ext>
            </a:extLst>
          </p:spPr>
        </p:pic>
        <p:pic>
          <p:nvPicPr>
            <p:cNvPr id="122" name="Picture 2" descr="C:\Users\rb90807\AppData\Local\Microsoft\Windows\Temporary Internet Files\Content.IE5\W9LJF4R5\large-Abstract-person-166.6-10974[1].gif"/>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229366" y="1961826"/>
              <a:ext cx="164814" cy="191734"/>
            </a:xfrm>
            <a:prstGeom prst="rect">
              <a:avLst/>
            </a:prstGeom>
            <a:noFill/>
            <a:extLst>
              <a:ext uri="{909E8E84-426E-40DD-AFC4-6F175D3DCCD1}">
                <a14:hiddenFill xmlns:a14="http://schemas.microsoft.com/office/drawing/2010/main">
                  <a:solidFill>
                    <a:srgbClr val="FFFFFF"/>
                  </a:solidFill>
                </a14:hiddenFill>
              </a:ext>
            </a:extLst>
          </p:spPr>
        </p:pic>
        <p:pic>
          <p:nvPicPr>
            <p:cNvPr id="123" name="Picture 2" descr="C:\Users\rb90807\AppData\Local\Microsoft\Windows\Temporary Internet Files\Content.IE5\W9LJF4R5\large-Abstract-person-166.6-10974[1].gif"/>
            <p:cNvPicPr>
              <a:picLocks noChangeAspect="1" noChangeArrowheads="1"/>
            </p:cNvPicPr>
            <p:nvPr/>
          </p:nvPicPr>
          <p:blipFill>
            <a:blip r:embed="rId3" cstate="print">
              <a:duotone>
                <a:schemeClr val="accent1">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1470755" y="2135411"/>
              <a:ext cx="164814" cy="191734"/>
            </a:xfrm>
            <a:prstGeom prst="rect">
              <a:avLst/>
            </a:prstGeom>
            <a:noFill/>
            <a:extLst>
              <a:ext uri="{909E8E84-426E-40DD-AFC4-6F175D3DCCD1}">
                <a14:hiddenFill xmlns:a14="http://schemas.microsoft.com/office/drawing/2010/main">
                  <a:solidFill>
                    <a:srgbClr val="FFFFFF"/>
                  </a:solidFill>
                </a14:hiddenFill>
              </a:ext>
            </a:extLst>
          </p:spPr>
        </p:pic>
        <p:pic>
          <p:nvPicPr>
            <p:cNvPr id="124" name="Picture 2" descr="C:\Users\rb90807\AppData\Local\Microsoft\Windows\Temporary Internet Files\Content.IE5\W9LJF4R5\large-Abstract-person-166.6-10974[1].gif"/>
            <p:cNvPicPr>
              <a:picLocks noChangeAspect="1" noChangeArrowheads="1"/>
            </p:cNvPicPr>
            <p:nvPr/>
          </p:nvPicPr>
          <p:blipFill>
            <a:blip r:embed="rId2" cstate="print">
              <a:duotone>
                <a:schemeClr val="accent1">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886942" y="2323132"/>
              <a:ext cx="164814" cy="191734"/>
            </a:xfrm>
            <a:prstGeom prst="rect">
              <a:avLst/>
            </a:prstGeom>
            <a:noFill/>
            <a:extLst>
              <a:ext uri="{909E8E84-426E-40DD-AFC4-6F175D3DCCD1}">
                <a14:hiddenFill xmlns:a14="http://schemas.microsoft.com/office/drawing/2010/main">
                  <a:solidFill>
                    <a:srgbClr val="FFFFFF"/>
                  </a:solidFill>
                </a14:hiddenFill>
              </a:ext>
            </a:extLst>
          </p:spPr>
        </p:pic>
        <p:pic>
          <p:nvPicPr>
            <p:cNvPr id="125" name="Picture 2" descr="C:\Users\rb90807\AppData\Local\Microsoft\Windows\Temporary Internet Files\Content.IE5\W9LJF4R5\large-Abstract-person-166.6-10974[1].gif"/>
            <p:cNvPicPr>
              <a:picLocks noChangeAspect="1" noChangeArrowheads="1"/>
            </p:cNvPicPr>
            <p:nvPr/>
          </p:nvPicPr>
          <p:blipFill>
            <a:blip r:embed="rId2" cstate="print">
              <a:duotone>
                <a:schemeClr val="accent1">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1427258" y="2454826"/>
              <a:ext cx="164814" cy="191734"/>
            </a:xfrm>
            <a:prstGeom prst="rect">
              <a:avLst/>
            </a:prstGeom>
            <a:noFill/>
            <a:extLst>
              <a:ext uri="{909E8E84-426E-40DD-AFC4-6F175D3DCCD1}">
                <a14:hiddenFill xmlns:a14="http://schemas.microsoft.com/office/drawing/2010/main">
                  <a:solidFill>
                    <a:srgbClr val="FFFFFF"/>
                  </a:solidFill>
                </a14:hiddenFill>
              </a:ext>
            </a:extLst>
          </p:spPr>
        </p:pic>
        <p:sp>
          <p:nvSpPr>
            <p:cNvPr id="126" name="Oval 125"/>
            <p:cNvSpPr/>
            <p:nvPr/>
          </p:nvSpPr>
          <p:spPr>
            <a:xfrm>
              <a:off x="560343" y="1715446"/>
              <a:ext cx="1256133" cy="1130461"/>
            </a:xfrm>
            <a:prstGeom prst="ellipse">
              <a:avLst/>
            </a:prstGeom>
            <a:noFill/>
            <a:ln w="19050">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BE" sz="2000">
                <a:solidFill>
                  <a:schemeClr val="tx1"/>
                </a:solidFill>
              </a:endParaRPr>
            </a:p>
          </p:txBody>
        </p:sp>
      </p:grpSp>
      <p:sp>
        <p:nvSpPr>
          <p:cNvPr id="127" name="TextBox 126"/>
          <p:cNvSpPr txBox="1"/>
          <p:nvPr/>
        </p:nvSpPr>
        <p:spPr>
          <a:xfrm>
            <a:off x="6260162" y="1350489"/>
            <a:ext cx="3077457" cy="307777"/>
          </a:xfrm>
          <a:prstGeom prst="rect">
            <a:avLst/>
          </a:prstGeom>
          <a:noFill/>
        </p:spPr>
        <p:txBody>
          <a:bodyPr wrap="square" rtlCol="0">
            <a:spAutoFit/>
          </a:bodyPr>
          <a:lstStyle/>
          <a:p>
            <a:r>
              <a:rPr lang="sv-SE" sz="1400" dirty="0"/>
              <a:t>11 mot 11</a:t>
            </a:r>
            <a:endParaRPr lang="sv-SE" dirty="0"/>
          </a:p>
        </p:txBody>
      </p:sp>
      <p:pic>
        <p:nvPicPr>
          <p:cNvPr id="128" name="Picture 8" descr="https://encrypted-tbn0.gstatic.com/images?q=tbn:ANd9GcRIDWNosP5xdy0qvl8bGJKzdtxHTy9uC7xNwIILt59t4DJ2PkP8hgXN568L">
            <a:hlinkClick r:id="rId4"/>
          </p:cNvPr>
          <p:cNvPicPr>
            <a:picLocks noChangeAspect="1" noChangeArrowheads="1"/>
          </p:cNvPicPr>
          <p:nvPr/>
        </p:nvPicPr>
        <p:blipFill>
          <a:blip r:embed="rId5" cstate="print">
            <a:duotone>
              <a:schemeClr val="accent2">
                <a:shade val="45000"/>
                <a:satMod val="135000"/>
              </a:schemeClr>
              <a:prstClr val="white"/>
            </a:duotone>
            <a:extLst>
              <a:ext uri="{BEBA8EAE-BF5A-486C-A8C5-ECC9F3942E4B}">
                <a14:imgProps xmlns:a14="http://schemas.microsoft.com/office/drawing/2010/main">
                  <a14:imgLayer r:embed="rId6">
                    <a14:imgEffect>
                      <a14:saturation sat="66000"/>
                    </a14:imgEffect>
                  </a14:imgLayer>
                </a14:imgProps>
              </a:ext>
              <a:ext uri="{28A0092B-C50C-407E-A947-70E740481C1C}">
                <a14:useLocalDpi xmlns:a14="http://schemas.microsoft.com/office/drawing/2010/main" val="0"/>
              </a:ext>
            </a:extLst>
          </a:blip>
          <a:srcRect/>
          <a:stretch>
            <a:fillRect/>
          </a:stretch>
        </p:blipFill>
        <p:spPr bwMode="auto">
          <a:xfrm>
            <a:off x="6297726" y="3790059"/>
            <a:ext cx="159308" cy="249390"/>
          </a:xfrm>
          <a:prstGeom prst="rect">
            <a:avLst/>
          </a:prstGeom>
          <a:noFill/>
          <a:extLst>
            <a:ext uri="{909E8E84-426E-40DD-AFC4-6F175D3DCCD1}">
              <a14:hiddenFill xmlns:a14="http://schemas.microsoft.com/office/drawing/2010/main">
                <a:solidFill>
                  <a:srgbClr val="FFFFFF"/>
                </a:solidFill>
              </a14:hiddenFill>
            </a:ext>
          </a:extLst>
        </p:spPr>
      </p:pic>
      <p:pic>
        <p:nvPicPr>
          <p:cNvPr id="129" name="Picture 8" descr="https://encrypted-tbn0.gstatic.com/images?q=tbn:ANd9GcRIDWNosP5xdy0qvl8bGJKzdtxHTy9uC7xNwIILt59t4DJ2PkP8hgXN568L">
            <a:hlinkClick r:id="rId4"/>
          </p:cNvPr>
          <p:cNvPicPr>
            <a:picLocks noChangeAspect="1" noChangeArrowheads="1"/>
          </p:cNvPicPr>
          <p:nvPr/>
        </p:nvPicPr>
        <p:blipFill>
          <a:blip r:embed="rId7" cstate="print">
            <a:duotone>
              <a:schemeClr val="accent1">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6297726" y="4182530"/>
            <a:ext cx="159308" cy="249390"/>
          </a:xfrm>
          <a:prstGeom prst="rect">
            <a:avLst/>
          </a:prstGeom>
          <a:noFill/>
          <a:extLst>
            <a:ext uri="{909E8E84-426E-40DD-AFC4-6F175D3DCCD1}">
              <a14:hiddenFill xmlns:a14="http://schemas.microsoft.com/office/drawing/2010/main">
                <a:solidFill>
                  <a:srgbClr val="FFFFFF"/>
                </a:solidFill>
              </a14:hiddenFill>
            </a:ext>
          </a:extLst>
        </p:spPr>
      </p:pic>
      <p:grpSp>
        <p:nvGrpSpPr>
          <p:cNvPr id="130" name="Group 129"/>
          <p:cNvGrpSpPr/>
          <p:nvPr/>
        </p:nvGrpSpPr>
        <p:grpSpPr>
          <a:xfrm>
            <a:off x="9120336" y="1864643"/>
            <a:ext cx="996876" cy="1196372"/>
            <a:chOff x="560343" y="1715446"/>
            <a:chExt cx="1256133" cy="1130461"/>
          </a:xfrm>
        </p:grpSpPr>
        <p:pic>
          <p:nvPicPr>
            <p:cNvPr id="131" name="Picture 2" descr="C:\Users\rb90807\AppData\Local\Microsoft\Windows\Temporary Internet Files\Content.IE5\W9LJF4R5\large-Abstract-person-166.6-10974[1].gif"/>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112814" y="2522345"/>
              <a:ext cx="164814" cy="191734"/>
            </a:xfrm>
            <a:prstGeom prst="rect">
              <a:avLst/>
            </a:prstGeom>
            <a:noFill/>
            <a:extLst>
              <a:ext uri="{909E8E84-426E-40DD-AFC4-6F175D3DCCD1}">
                <a14:hiddenFill xmlns:a14="http://schemas.microsoft.com/office/drawing/2010/main">
                  <a:solidFill>
                    <a:srgbClr val="FFFFFF"/>
                  </a:solidFill>
                </a14:hiddenFill>
              </a:ext>
            </a:extLst>
          </p:spPr>
        </p:pic>
        <p:pic>
          <p:nvPicPr>
            <p:cNvPr id="132" name="Picture 2" descr="C:\Users\rb90807\AppData\Local\Microsoft\Windows\Temporary Internet Files\Content.IE5\W9LJF4R5\large-Abstract-person-166.6-10974[1].gif"/>
            <p:cNvPicPr>
              <a:picLocks noChangeAspect="1" noChangeArrowheads="1"/>
            </p:cNvPicPr>
            <p:nvPr/>
          </p:nvPicPr>
          <p:blipFill>
            <a:blip r:embed="rId2" cstate="print">
              <a:duotone>
                <a:schemeClr val="accent1">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963892" y="2074269"/>
              <a:ext cx="164814" cy="191734"/>
            </a:xfrm>
            <a:prstGeom prst="rect">
              <a:avLst/>
            </a:prstGeom>
            <a:noFill/>
            <a:extLst>
              <a:ext uri="{909E8E84-426E-40DD-AFC4-6F175D3DCCD1}">
                <a14:hiddenFill xmlns:a14="http://schemas.microsoft.com/office/drawing/2010/main">
                  <a:solidFill>
                    <a:srgbClr val="FFFFFF"/>
                  </a:solidFill>
                </a14:hiddenFill>
              </a:ext>
            </a:extLst>
          </p:spPr>
        </p:pic>
        <p:pic>
          <p:nvPicPr>
            <p:cNvPr id="133" name="Picture 2" descr="C:\Users\rb90807\AppData\Local\Microsoft\Windows\Temporary Internet Files\Content.IE5\W9LJF4R5\large-Abstract-person-166.6-10974[1].gif"/>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229366" y="1961826"/>
              <a:ext cx="164814" cy="191734"/>
            </a:xfrm>
            <a:prstGeom prst="rect">
              <a:avLst/>
            </a:prstGeom>
            <a:noFill/>
            <a:extLst>
              <a:ext uri="{909E8E84-426E-40DD-AFC4-6F175D3DCCD1}">
                <a14:hiddenFill xmlns:a14="http://schemas.microsoft.com/office/drawing/2010/main">
                  <a:solidFill>
                    <a:srgbClr val="FFFFFF"/>
                  </a:solidFill>
                </a14:hiddenFill>
              </a:ext>
            </a:extLst>
          </p:spPr>
        </p:pic>
        <p:pic>
          <p:nvPicPr>
            <p:cNvPr id="134" name="Picture 2" descr="C:\Users\rb90807\AppData\Local\Microsoft\Windows\Temporary Internet Files\Content.IE5\W9LJF4R5\large-Abstract-person-166.6-10974[1].gif"/>
            <p:cNvPicPr>
              <a:picLocks noChangeAspect="1" noChangeArrowheads="1"/>
            </p:cNvPicPr>
            <p:nvPr/>
          </p:nvPicPr>
          <p:blipFill>
            <a:blip r:embed="rId3" cstate="print">
              <a:duotone>
                <a:schemeClr val="accent1">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1470755" y="2135411"/>
              <a:ext cx="164814" cy="191734"/>
            </a:xfrm>
            <a:prstGeom prst="rect">
              <a:avLst/>
            </a:prstGeom>
            <a:noFill/>
            <a:extLst>
              <a:ext uri="{909E8E84-426E-40DD-AFC4-6F175D3DCCD1}">
                <a14:hiddenFill xmlns:a14="http://schemas.microsoft.com/office/drawing/2010/main">
                  <a:solidFill>
                    <a:srgbClr val="FFFFFF"/>
                  </a:solidFill>
                </a14:hiddenFill>
              </a:ext>
            </a:extLst>
          </p:spPr>
        </p:pic>
        <p:pic>
          <p:nvPicPr>
            <p:cNvPr id="135" name="Picture 2" descr="C:\Users\rb90807\AppData\Local\Microsoft\Windows\Temporary Internet Files\Content.IE5\W9LJF4R5\large-Abstract-person-166.6-10974[1].gif"/>
            <p:cNvPicPr>
              <a:picLocks noChangeAspect="1" noChangeArrowheads="1"/>
            </p:cNvPicPr>
            <p:nvPr/>
          </p:nvPicPr>
          <p:blipFill>
            <a:blip r:embed="rId2" cstate="print">
              <a:duotone>
                <a:schemeClr val="accent1">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886942" y="2323132"/>
              <a:ext cx="164814" cy="191734"/>
            </a:xfrm>
            <a:prstGeom prst="rect">
              <a:avLst/>
            </a:prstGeom>
            <a:noFill/>
            <a:extLst>
              <a:ext uri="{909E8E84-426E-40DD-AFC4-6F175D3DCCD1}">
                <a14:hiddenFill xmlns:a14="http://schemas.microsoft.com/office/drawing/2010/main">
                  <a:solidFill>
                    <a:srgbClr val="FFFFFF"/>
                  </a:solidFill>
                </a14:hiddenFill>
              </a:ext>
            </a:extLst>
          </p:spPr>
        </p:pic>
        <p:pic>
          <p:nvPicPr>
            <p:cNvPr id="136" name="Picture 2" descr="C:\Users\rb90807\AppData\Local\Microsoft\Windows\Temporary Internet Files\Content.IE5\W9LJF4R5\large-Abstract-person-166.6-10974[1].gif"/>
            <p:cNvPicPr>
              <a:picLocks noChangeAspect="1" noChangeArrowheads="1"/>
            </p:cNvPicPr>
            <p:nvPr/>
          </p:nvPicPr>
          <p:blipFill>
            <a:blip r:embed="rId2" cstate="print">
              <a:duotone>
                <a:schemeClr val="accent1">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1427258" y="2454826"/>
              <a:ext cx="164814" cy="191734"/>
            </a:xfrm>
            <a:prstGeom prst="rect">
              <a:avLst/>
            </a:prstGeom>
            <a:noFill/>
            <a:extLst>
              <a:ext uri="{909E8E84-426E-40DD-AFC4-6F175D3DCCD1}">
                <a14:hiddenFill xmlns:a14="http://schemas.microsoft.com/office/drawing/2010/main">
                  <a:solidFill>
                    <a:srgbClr val="FFFFFF"/>
                  </a:solidFill>
                </a14:hiddenFill>
              </a:ext>
            </a:extLst>
          </p:spPr>
        </p:pic>
        <p:sp>
          <p:nvSpPr>
            <p:cNvPr id="137" name="Oval 136"/>
            <p:cNvSpPr/>
            <p:nvPr/>
          </p:nvSpPr>
          <p:spPr>
            <a:xfrm>
              <a:off x="560343" y="1715446"/>
              <a:ext cx="1256133" cy="1130461"/>
            </a:xfrm>
            <a:prstGeom prst="ellipse">
              <a:avLst/>
            </a:prstGeom>
            <a:noFill/>
            <a:ln w="19050">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BE" sz="2000">
                <a:solidFill>
                  <a:schemeClr val="tx1"/>
                </a:solidFill>
              </a:endParaRPr>
            </a:p>
          </p:txBody>
        </p:sp>
      </p:grpSp>
      <p:grpSp>
        <p:nvGrpSpPr>
          <p:cNvPr id="140" name="Group 139"/>
          <p:cNvGrpSpPr/>
          <p:nvPr/>
        </p:nvGrpSpPr>
        <p:grpSpPr>
          <a:xfrm>
            <a:off x="9264064" y="3346838"/>
            <a:ext cx="996876" cy="1196372"/>
            <a:chOff x="560343" y="1715446"/>
            <a:chExt cx="1256133" cy="1130461"/>
          </a:xfrm>
        </p:grpSpPr>
        <p:pic>
          <p:nvPicPr>
            <p:cNvPr id="141" name="Picture 2" descr="C:\Users\rb90807\AppData\Local\Microsoft\Windows\Temporary Internet Files\Content.IE5\W9LJF4R5\large-Abstract-person-166.6-10974[1].gif"/>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112814" y="2522345"/>
              <a:ext cx="164814" cy="191734"/>
            </a:xfrm>
            <a:prstGeom prst="rect">
              <a:avLst/>
            </a:prstGeom>
            <a:noFill/>
            <a:extLst>
              <a:ext uri="{909E8E84-426E-40DD-AFC4-6F175D3DCCD1}">
                <a14:hiddenFill xmlns:a14="http://schemas.microsoft.com/office/drawing/2010/main">
                  <a:solidFill>
                    <a:srgbClr val="FFFFFF"/>
                  </a:solidFill>
                </a14:hiddenFill>
              </a:ext>
            </a:extLst>
          </p:spPr>
        </p:pic>
        <p:pic>
          <p:nvPicPr>
            <p:cNvPr id="142" name="Picture 2" descr="C:\Users\rb90807\AppData\Local\Microsoft\Windows\Temporary Internet Files\Content.IE5\W9LJF4R5\large-Abstract-person-166.6-10974[1].gif"/>
            <p:cNvPicPr>
              <a:picLocks noChangeAspect="1" noChangeArrowheads="1"/>
            </p:cNvPicPr>
            <p:nvPr/>
          </p:nvPicPr>
          <p:blipFill>
            <a:blip r:embed="rId2" cstate="print">
              <a:duotone>
                <a:schemeClr val="accent1">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963892" y="2074269"/>
              <a:ext cx="164814" cy="191734"/>
            </a:xfrm>
            <a:prstGeom prst="rect">
              <a:avLst/>
            </a:prstGeom>
            <a:noFill/>
            <a:extLst>
              <a:ext uri="{909E8E84-426E-40DD-AFC4-6F175D3DCCD1}">
                <a14:hiddenFill xmlns:a14="http://schemas.microsoft.com/office/drawing/2010/main">
                  <a:solidFill>
                    <a:srgbClr val="FFFFFF"/>
                  </a:solidFill>
                </a14:hiddenFill>
              </a:ext>
            </a:extLst>
          </p:spPr>
        </p:pic>
        <p:pic>
          <p:nvPicPr>
            <p:cNvPr id="143" name="Picture 2" descr="C:\Users\rb90807\AppData\Local\Microsoft\Windows\Temporary Internet Files\Content.IE5\W9LJF4R5\large-Abstract-person-166.6-10974[1].gif"/>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229366" y="1961826"/>
              <a:ext cx="164814" cy="191734"/>
            </a:xfrm>
            <a:prstGeom prst="rect">
              <a:avLst/>
            </a:prstGeom>
            <a:noFill/>
            <a:extLst>
              <a:ext uri="{909E8E84-426E-40DD-AFC4-6F175D3DCCD1}">
                <a14:hiddenFill xmlns:a14="http://schemas.microsoft.com/office/drawing/2010/main">
                  <a:solidFill>
                    <a:srgbClr val="FFFFFF"/>
                  </a:solidFill>
                </a14:hiddenFill>
              </a:ext>
            </a:extLst>
          </p:spPr>
        </p:pic>
        <p:pic>
          <p:nvPicPr>
            <p:cNvPr id="144" name="Picture 2" descr="C:\Users\rb90807\AppData\Local\Microsoft\Windows\Temporary Internet Files\Content.IE5\W9LJF4R5\large-Abstract-person-166.6-10974[1].gif"/>
            <p:cNvPicPr>
              <a:picLocks noChangeAspect="1" noChangeArrowheads="1"/>
            </p:cNvPicPr>
            <p:nvPr/>
          </p:nvPicPr>
          <p:blipFill>
            <a:blip r:embed="rId3" cstate="print">
              <a:duotone>
                <a:schemeClr val="accent1">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1470755" y="2135411"/>
              <a:ext cx="164814" cy="191734"/>
            </a:xfrm>
            <a:prstGeom prst="rect">
              <a:avLst/>
            </a:prstGeom>
            <a:noFill/>
            <a:extLst>
              <a:ext uri="{909E8E84-426E-40DD-AFC4-6F175D3DCCD1}">
                <a14:hiddenFill xmlns:a14="http://schemas.microsoft.com/office/drawing/2010/main">
                  <a:solidFill>
                    <a:srgbClr val="FFFFFF"/>
                  </a:solidFill>
                </a14:hiddenFill>
              </a:ext>
            </a:extLst>
          </p:spPr>
        </p:pic>
        <p:pic>
          <p:nvPicPr>
            <p:cNvPr id="145" name="Picture 2" descr="C:\Users\rb90807\AppData\Local\Microsoft\Windows\Temporary Internet Files\Content.IE5\W9LJF4R5\large-Abstract-person-166.6-10974[1].gif"/>
            <p:cNvPicPr>
              <a:picLocks noChangeAspect="1" noChangeArrowheads="1"/>
            </p:cNvPicPr>
            <p:nvPr/>
          </p:nvPicPr>
          <p:blipFill>
            <a:blip r:embed="rId2" cstate="print">
              <a:duotone>
                <a:schemeClr val="accent1">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886942" y="2323132"/>
              <a:ext cx="164814" cy="191734"/>
            </a:xfrm>
            <a:prstGeom prst="rect">
              <a:avLst/>
            </a:prstGeom>
            <a:noFill/>
            <a:extLst>
              <a:ext uri="{909E8E84-426E-40DD-AFC4-6F175D3DCCD1}">
                <a14:hiddenFill xmlns:a14="http://schemas.microsoft.com/office/drawing/2010/main">
                  <a:solidFill>
                    <a:srgbClr val="FFFFFF"/>
                  </a:solidFill>
                </a14:hiddenFill>
              </a:ext>
            </a:extLst>
          </p:spPr>
        </p:pic>
        <p:pic>
          <p:nvPicPr>
            <p:cNvPr id="146" name="Picture 2" descr="C:\Users\rb90807\AppData\Local\Microsoft\Windows\Temporary Internet Files\Content.IE5\W9LJF4R5\large-Abstract-person-166.6-10974[1].gif"/>
            <p:cNvPicPr>
              <a:picLocks noChangeAspect="1" noChangeArrowheads="1"/>
            </p:cNvPicPr>
            <p:nvPr/>
          </p:nvPicPr>
          <p:blipFill>
            <a:blip r:embed="rId2" cstate="print">
              <a:duotone>
                <a:schemeClr val="accent1">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1427258" y="2454826"/>
              <a:ext cx="164814" cy="191734"/>
            </a:xfrm>
            <a:prstGeom prst="rect">
              <a:avLst/>
            </a:prstGeom>
            <a:noFill/>
            <a:extLst>
              <a:ext uri="{909E8E84-426E-40DD-AFC4-6F175D3DCCD1}">
                <a14:hiddenFill xmlns:a14="http://schemas.microsoft.com/office/drawing/2010/main">
                  <a:solidFill>
                    <a:srgbClr val="FFFFFF"/>
                  </a:solidFill>
                </a14:hiddenFill>
              </a:ext>
            </a:extLst>
          </p:spPr>
        </p:pic>
        <p:sp>
          <p:nvSpPr>
            <p:cNvPr id="147" name="Oval 146"/>
            <p:cNvSpPr/>
            <p:nvPr/>
          </p:nvSpPr>
          <p:spPr>
            <a:xfrm>
              <a:off x="560343" y="1715446"/>
              <a:ext cx="1256133" cy="1130461"/>
            </a:xfrm>
            <a:prstGeom prst="ellipse">
              <a:avLst/>
            </a:prstGeom>
            <a:noFill/>
            <a:ln w="19050">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BE" sz="2000">
                <a:solidFill>
                  <a:schemeClr val="tx1"/>
                </a:solidFill>
              </a:endParaRPr>
            </a:p>
          </p:txBody>
        </p:sp>
      </p:grpSp>
      <p:grpSp>
        <p:nvGrpSpPr>
          <p:cNvPr id="150" name="Group 149"/>
          <p:cNvGrpSpPr/>
          <p:nvPr/>
        </p:nvGrpSpPr>
        <p:grpSpPr>
          <a:xfrm>
            <a:off x="6688832" y="4727925"/>
            <a:ext cx="996876" cy="1196372"/>
            <a:chOff x="560343" y="1715446"/>
            <a:chExt cx="1256133" cy="1130461"/>
          </a:xfrm>
        </p:grpSpPr>
        <p:pic>
          <p:nvPicPr>
            <p:cNvPr id="151" name="Picture 2" descr="C:\Users\rb90807\AppData\Local\Microsoft\Windows\Temporary Internet Files\Content.IE5\W9LJF4R5\large-Abstract-person-166.6-10974[1].gif"/>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112814" y="2522345"/>
              <a:ext cx="164814" cy="191734"/>
            </a:xfrm>
            <a:prstGeom prst="rect">
              <a:avLst/>
            </a:prstGeom>
            <a:noFill/>
            <a:extLst>
              <a:ext uri="{909E8E84-426E-40DD-AFC4-6F175D3DCCD1}">
                <a14:hiddenFill xmlns:a14="http://schemas.microsoft.com/office/drawing/2010/main">
                  <a:solidFill>
                    <a:srgbClr val="FFFFFF"/>
                  </a:solidFill>
                </a14:hiddenFill>
              </a:ext>
            </a:extLst>
          </p:spPr>
        </p:pic>
        <p:pic>
          <p:nvPicPr>
            <p:cNvPr id="152" name="Picture 2" descr="C:\Users\rb90807\AppData\Local\Microsoft\Windows\Temporary Internet Files\Content.IE5\W9LJF4R5\large-Abstract-person-166.6-10974[1].gif"/>
            <p:cNvPicPr>
              <a:picLocks noChangeAspect="1" noChangeArrowheads="1"/>
            </p:cNvPicPr>
            <p:nvPr/>
          </p:nvPicPr>
          <p:blipFill>
            <a:blip r:embed="rId2" cstate="print">
              <a:duotone>
                <a:schemeClr val="accent1">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963892" y="2074269"/>
              <a:ext cx="164814" cy="191734"/>
            </a:xfrm>
            <a:prstGeom prst="rect">
              <a:avLst/>
            </a:prstGeom>
            <a:noFill/>
            <a:extLst>
              <a:ext uri="{909E8E84-426E-40DD-AFC4-6F175D3DCCD1}">
                <a14:hiddenFill xmlns:a14="http://schemas.microsoft.com/office/drawing/2010/main">
                  <a:solidFill>
                    <a:srgbClr val="FFFFFF"/>
                  </a:solidFill>
                </a14:hiddenFill>
              </a:ext>
            </a:extLst>
          </p:spPr>
        </p:pic>
        <p:pic>
          <p:nvPicPr>
            <p:cNvPr id="153" name="Picture 2" descr="C:\Users\rb90807\AppData\Local\Microsoft\Windows\Temporary Internet Files\Content.IE5\W9LJF4R5\large-Abstract-person-166.6-10974[1].gif"/>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229366" y="1961826"/>
              <a:ext cx="164814" cy="191734"/>
            </a:xfrm>
            <a:prstGeom prst="rect">
              <a:avLst/>
            </a:prstGeom>
            <a:noFill/>
            <a:extLst>
              <a:ext uri="{909E8E84-426E-40DD-AFC4-6F175D3DCCD1}">
                <a14:hiddenFill xmlns:a14="http://schemas.microsoft.com/office/drawing/2010/main">
                  <a:solidFill>
                    <a:srgbClr val="FFFFFF"/>
                  </a:solidFill>
                </a14:hiddenFill>
              </a:ext>
            </a:extLst>
          </p:spPr>
        </p:pic>
        <p:pic>
          <p:nvPicPr>
            <p:cNvPr id="154" name="Picture 2" descr="C:\Users\rb90807\AppData\Local\Microsoft\Windows\Temporary Internet Files\Content.IE5\W9LJF4R5\large-Abstract-person-166.6-10974[1].gif"/>
            <p:cNvPicPr>
              <a:picLocks noChangeAspect="1" noChangeArrowheads="1"/>
            </p:cNvPicPr>
            <p:nvPr/>
          </p:nvPicPr>
          <p:blipFill>
            <a:blip r:embed="rId3" cstate="print">
              <a:duotone>
                <a:schemeClr val="accent1">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1470755" y="2135411"/>
              <a:ext cx="164814" cy="191734"/>
            </a:xfrm>
            <a:prstGeom prst="rect">
              <a:avLst/>
            </a:prstGeom>
            <a:noFill/>
            <a:extLst>
              <a:ext uri="{909E8E84-426E-40DD-AFC4-6F175D3DCCD1}">
                <a14:hiddenFill xmlns:a14="http://schemas.microsoft.com/office/drawing/2010/main">
                  <a:solidFill>
                    <a:srgbClr val="FFFFFF"/>
                  </a:solidFill>
                </a14:hiddenFill>
              </a:ext>
            </a:extLst>
          </p:spPr>
        </p:pic>
        <p:pic>
          <p:nvPicPr>
            <p:cNvPr id="155" name="Picture 2" descr="C:\Users\rb90807\AppData\Local\Microsoft\Windows\Temporary Internet Files\Content.IE5\W9LJF4R5\large-Abstract-person-166.6-10974[1].gif"/>
            <p:cNvPicPr>
              <a:picLocks noChangeAspect="1" noChangeArrowheads="1"/>
            </p:cNvPicPr>
            <p:nvPr/>
          </p:nvPicPr>
          <p:blipFill>
            <a:blip r:embed="rId2" cstate="print">
              <a:duotone>
                <a:schemeClr val="accent1">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886942" y="2323132"/>
              <a:ext cx="164814" cy="191734"/>
            </a:xfrm>
            <a:prstGeom prst="rect">
              <a:avLst/>
            </a:prstGeom>
            <a:noFill/>
            <a:extLst>
              <a:ext uri="{909E8E84-426E-40DD-AFC4-6F175D3DCCD1}">
                <a14:hiddenFill xmlns:a14="http://schemas.microsoft.com/office/drawing/2010/main">
                  <a:solidFill>
                    <a:srgbClr val="FFFFFF"/>
                  </a:solidFill>
                </a14:hiddenFill>
              </a:ext>
            </a:extLst>
          </p:spPr>
        </p:pic>
        <p:pic>
          <p:nvPicPr>
            <p:cNvPr id="156" name="Picture 2" descr="C:\Users\rb90807\AppData\Local\Microsoft\Windows\Temporary Internet Files\Content.IE5\W9LJF4R5\large-Abstract-person-166.6-10974[1].gif"/>
            <p:cNvPicPr>
              <a:picLocks noChangeAspect="1" noChangeArrowheads="1"/>
            </p:cNvPicPr>
            <p:nvPr/>
          </p:nvPicPr>
          <p:blipFill>
            <a:blip r:embed="rId2" cstate="print">
              <a:duotone>
                <a:schemeClr val="accent1">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1427258" y="2454826"/>
              <a:ext cx="164814" cy="191734"/>
            </a:xfrm>
            <a:prstGeom prst="rect">
              <a:avLst/>
            </a:prstGeom>
            <a:noFill/>
            <a:extLst>
              <a:ext uri="{909E8E84-426E-40DD-AFC4-6F175D3DCCD1}">
                <a14:hiddenFill xmlns:a14="http://schemas.microsoft.com/office/drawing/2010/main">
                  <a:solidFill>
                    <a:srgbClr val="FFFFFF"/>
                  </a:solidFill>
                </a14:hiddenFill>
              </a:ext>
            </a:extLst>
          </p:spPr>
        </p:pic>
        <p:sp>
          <p:nvSpPr>
            <p:cNvPr id="157" name="Oval 156"/>
            <p:cNvSpPr/>
            <p:nvPr/>
          </p:nvSpPr>
          <p:spPr>
            <a:xfrm>
              <a:off x="560343" y="1715446"/>
              <a:ext cx="1256133" cy="1130461"/>
            </a:xfrm>
            <a:prstGeom prst="ellipse">
              <a:avLst/>
            </a:prstGeom>
            <a:noFill/>
            <a:ln w="19050">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BE" sz="2000">
                <a:solidFill>
                  <a:schemeClr val="tx1"/>
                </a:solidFill>
              </a:endParaRPr>
            </a:p>
          </p:txBody>
        </p:sp>
      </p:grpSp>
      <p:pic>
        <p:nvPicPr>
          <p:cNvPr id="158" name="Picture 8" descr="https://encrypted-tbn0.gstatic.com/images?q=tbn:ANd9GcRIDWNosP5xdy0qvl8bGJKzdtxHTy9uC7xNwIILt59t4DJ2PkP8hgXN568L">
            <a:hlinkClick r:id="rId4"/>
          </p:cNvPr>
          <p:cNvPicPr>
            <a:picLocks noChangeAspect="1" noChangeArrowheads="1"/>
          </p:cNvPicPr>
          <p:nvPr/>
        </p:nvPicPr>
        <p:blipFill>
          <a:blip r:embed="rId5" cstate="print">
            <a:duotone>
              <a:schemeClr val="accent2">
                <a:shade val="45000"/>
                <a:satMod val="135000"/>
              </a:schemeClr>
              <a:prstClr val="white"/>
            </a:duotone>
            <a:extLst>
              <a:ext uri="{BEBA8EAE-BF5A-486C-A8C5-ECC9F3942E4B}">
                <a14:imgProps xmlns:a14="http://schemas.microsoft.com/office/drawing/2010/main">
                  <a14:imgLayer r:embed="rId6">
                    <a14:imgEffect>
                      <a14:saturation sat="66000"/>
                    </a14:imgEffect>
                  </a14:imgLayer>
                </a14:imgProps>
              </a:ext>
              <a:ext uri="{28A0092B-C50C-407E-A947-70E740481C1C}">
                <a14:useLocalDpi xmlns:a14="http://schemas.microsoft.com/office/drawing/2010/main" val="0"/>
              </a:ext>
            </a:extLst>
          </a:blip>
          <a:srcRect/>
          <a:stretch>
            <a:fillRect/>
          </a:stretch>
        </p:blipFill>
        <p:spPr bwMode="auto">
          <a:xfrm>
            <a:off x="6450126" y="5134272"/>
            <a:ext cx="159308" cy="249390"/>
          </a:xfrm>
          <a:prstGeom prst="rect">
            <a:avLst/>
          </a:prstGeom>
          <a:noFill/>
          <a:extLst>
            <a:ext uri="{909E8E84-426E-40DD-AFC4-6F175D3DCCD1}">
              <a14:hiddenFill xmlns:a14="http://schemas.microsoft.com/office/drawing/2010/main">
                <a:solidFill>
                  <a:srgbClr val="FFFFFF"/>
                </a:solidFill>
              </a14:hiddenFill>
            </a:ext>
          </a:extLst>
        </p:spPr>
      </p:pic>
      <p:pic>
        <p:nvPicPr>
          <p:cNvPr id="159" name="Picture 8" descr="https://encrypted-tbn0.gstatic.com/images?q=tbn:ANd9GcRIDWNosP5xdy0qvl8bGJKzdtxHTy9uC7xNwIILt59t4DJ2PkP8hgXN568L">
            <a:hlinkClick r:id="rId4"/>
          </p:cNvPr>
          <p:cNvPicPr>
            <a:picLocks noChangeAspect="1" noChangeArrowheads="1"/>
          </p:cNvPicPr>
          <p:nvPr/>
        </p:nvPicPr>
        <p:blipFill>
          <a:blip r:embed="rId7" cstate="print">
            <a:duotone>
              <a:schemeClr val="accent1">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6450126" y="5526743"/>
            <a:ext cx="159308" cy="249390"/>
          </a:xfrm>
          <a:prstGeom prst="rect">
            <a:avLst/>
          </a:prstGeom>
          <a:noFill/>
          <a:extLst>
            <a:ext uri="{909E8E84-426E-40DD-AFC4-6F175D3DCCD1}">
              <a14:hiddenFill xmlns:a14="http://schemas.microsoft.com/office/drawing/2010/main">
                <a:solidFill>
                  <a:srgbClr val="FFFFFF"/>
                </a:solidFill>
              </a14:hiddenFill>
            </a:ext>
          </a:extLst>
        </p:spPr>
      </p:pic>
      <p:sp>
        <p:nvSpPr>
          <p:cNvPr id="15" name="Rectangle 14"/>
          <p:cNvSpPr/>
          <p:nvPr/>
        </p:nvSpPr>
        <p:spPr>
          <a:xfrm>
            <a:off x="1823668" y="6100597"/>
            <a:ext cx="8448796" cy="31645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v-SE" dirty="0" err="1"/>
              <a:t>Tjejråd</a:t>
            </a:r>
            <a:r>
              <a:rPr lang="sv-SE" dirty="0"/>
              <a:t> (Röda tråden) Backatorp - Hisingsbacka</a:t>
            </a:r>
            <a:endParaRPr lang="sv-SE" dirty="0"/>
          </a:p>
        </p:txBody>
      </p:sp>
      <p:sp>
        <p:nvSpPr>
          <p:cNvPr id="17" name="TextBox 16"/>
          <p:cNvSpPr txBox="1"/>
          <p:nvPr/>
        </p:nvSpPr>
        <p:spPr>
          <a:xfrm>
            <a:off x="269579" y="172902"/>
            <a:ext cx="1810511" cy="369332"/>
          </a:xfrm>
          <a:prstGeom prst="rect">
            <a:avLst/>
          </a:prstGeom>
          <a:noFill/>
          <a:ln w="34925">
            <a:solidFill>
              <a:srgbClr val="FF0000"/>
            </a:solidFill>
          </a:ln>
        </p:spPr>
        <p:txBody>
          <a:bodyPr wrap="square" rtlCol="0">
            <a:spAutoFit/>
          </a:bodyPr>
          <a:lstStyle/>
          <a:p>
            <a:r>
              <a:rPr lang="sv-SE" dirty="0"/>
              <a:t>Förslag</a:t>
            </a:r>
            <a:endParaRPr lang="sv-SE" dirty="0"/>
          </a:p>
        </p:txBody>
      </p:sp>
      <p:sp>
        <p:nvSpPr>
          <p:cNvPr id="139" name="TextBox 138"/>
          <p:cNvSpPr txBox="1"/>
          <p:nvPr/>
        </p:nvSpPr>
        <p:spPr>
          <a:xfrm>
            <a:off x="8786139" y="1350475"/>
            <a:ext cx="3077457" cy="307777"/>
          </a:xfrm>
          <a:prstGeom prst="rect">
            <a:avLst/>
          </a:prstGeom>
          <a:noFill/>
        </p:spPr>
        <p:txBody>
          <a:bodyPr wrap="square" rtlCol="0">
            <a:spAutoFit/>
          </a:bodyPr>
          <a:lstStyle/>
          <a:p>
            <a:r>
              <a:rPr lang="sv-SE" sz="1400" dirty="0"/>
              <a:t>11 mot 11</a:t>
            </a:r>
            <a:endParaRPr lang="sv-SE" dirty="0"/>
          </a:p>
        </p:txBody>
      </p:sp>
      <p:sp>
        <p:nvSpPr>
          <p:cNvPr id="8" name="TextBox 7"/>
          <p:cNvSpPr txBox="1"/>
          <p:nvPr/>
        </p:nvSpPr>
        <p:spPr>
          <a:xfrm>
            <a:off x="1343472" y="6396295"/>
            <a:ext cx="9324528" cy="646331"/>
          </a:xfrm>
          <a:prstGeom prst="rect">
            <a:avLst/>
          </a:prstGeom>
          <a:noFill/>
        </p:spPr>
        <p:txBody>
          <a:bodyPr wrap="square" rtlCol="0">
            <a:spAutoFit/>
          </a:bodyPr>
          <a:lstStyle/>
          <a:p>
            <a:r>
              <a:rPr lang="sv-SE" dirty="0"/>
              <a:t>*Lite </a:t>
            </a:r>
            <a:r>
              <a:rPr lang="sv-SE" dirty="0" err="1"/>
              <a:t>beronde</a:t>
            </a:r>
            <a:r>
              <a:rPr lang="sv-SE" dirty="0"/>
              <a:t> på kullar etc. Grund principen är dock att kunna erbjuda fotboll på alla nivåer (7 mo 7, Junior fotboll </a:t>
            </a:r>
            <a:r>
              <a:rPr lang="sv-SE" dirty="0" err="1"/>
              <a:t>etc</a:t>
            </a:r>
            <a:endParaRPr lang="en-US" dirty="0"/>
          </a:p>
        </p:txBody>
      </p:sp>
    </p:spTree>
    <p:extLst>
      <p:ext uri="{BB962C8B-B14F-4D97-AF65-F5344CB8AC3E}">
        <p14:creationId xmlns:p14="http://schemas.microsoft.com/office/powerpoint/2010/main" val="6220414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1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4"/>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27"/>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28"/>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44"/>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97"/>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92"/>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117"/>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118"/>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128"/>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129"/>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158"/>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15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animBg="1"/>
      <p:bldP spid="24" grpId="0" animBg="1"/>
      <p:bldP spid="44" grpId="0" animBg="1"/>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a:themeElements>
    <a:clrScheme name="Ion">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I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docProps/app.xml><?xml version="1.0" encoding="utf-8"?>
<Properties xmlns="http://schemas.openxmlformats.org/officeDocument/2006/extended-properties" xmlns:vt="http://schemas.openxmlformats.org/officeDocument/2006/docPropsVTypes">
  <Template>Ion</Template>
  <TotalTime>2373</TotalTime>
  <Words>791</Words>
  <Application>Microsoft Office PowerPoint</Application>
  <PresentationFormat>Widescreen</PresentationFormat>
  <Paragraphs>91</Paragraphs>
  <Slides>10</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10</vt:i4>
      </vt:variant>
    </vt:vector>
  </HeadingPairs>
  <TitlesOfParts>
    <vt:vector size="16" baseType="lpstr">
      <vt:lpstr>Arial</vt:lpstr>
      <vt:lpstr>Century Gothic</vt:lpstr>
      <vt:lpstr>Mangal</vt:lpstr>
      <vt:lpstr>Wingdings</vt:lpstr>
      <vt:lpstr>Wingdings 3</vt:lpstr>
      <vt:lpstr>Ion</vt:lpstr>
      <vt:lpstr>Föräldramöte F05 och F06</vt:lpstr>
      <vt:lpstr>Flickor 05 och 06</vt:lpstr>
      <vt:lpstr>Utmaningar</vt:lpstr>
      <vt:lpstr>Sammanfattning säsongen</vt:lpstr>
      <vt:lpstr>November 2019 – mars 2020</vt:lpstr>
      <vt:lpstr>Nästa säsong</vt:lpstr>
      <vt:lpstr>Utmaningar under året</vt:lpstr>
      <vt:lpstr>Utmaningar nästa år</vt:lpstr>
      <vt:lpstr>Tjejfotbollen (röda tråden)</vt:lpstr>
      <vt:lpstr>Under Diskussion – Utökat samarbete mellan Hisingsbacka och BIF</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Föräldramöte F06</dc:title>
  <dc:creator>Ki Andersson</dc:creator>
  <cp:lastModifiedBy>Kankkonen Kim</cp:lastModifiedBy>
  <cp:revision>30</cp:revision>
  <dcterms:created xsi:type="dcterms:W3CDTF">2019-03-11T13:39:05Z</dcterms:created>
  <dcterms:modified xsi:type="dcterms:W3CDTF">2019-11-06T19:52:23Z</dcterms:modified>
</cp:coreProperties>
</file>