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EBAA3-5B16-4ECB-9589-F799EB4F9F64}" type="datetimeFigureOut">
              <a:rPr lang="sv-SE" smtClean="0"/>
              <a:t>2019-02-24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C7F7-03E8-4EA7-9BAE-2F8FB4AB44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1CFEE-57EA-4016-A807-28128A57A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99CD1C1-8BDB-47DC-A248-A5A8DD151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CBA959-F3AA-4BEA-BFFE-B4173F1C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1344D6-1FC8-47FC-BBE1-12116CB5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D0F367-397D-4FA9-8CC2-43204CFC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98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BEAF9B-8C3D-4804-AF1B-77472399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09FA10C-71A4-4F33-93C4-340FD8D5A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22BB14-247F-491D-B6C2-E63C9D71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C8A797-0FE9-48B0-902C-C9D7B43D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4AF73-B22A-4C55-8A8B-F22C85BC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0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04D0893-CD03-43EC-AB87-B0F6BFF7D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FE5E07-4C15-4D58-8AE0-0CA773AD6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67C9BF-DC77-408E-8341-F15B1A56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82B6AA-F173-4C5F-BB7D-E18C2057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366674-A8FE-4FBA-89E2-3CDBACB4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395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C537F-0C01-4330-89AE-56A69283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EC216F-EE75-4154-B86D-170F99788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83E2B6-FE47-4D14-AB6C-F70B39C4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4FC1B3-BFF2-47DB-832B-3150C21D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2DD7E1-5F68-42C7-8347-07A59DDD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19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756B2-2D7F-4AEB-B83C-1A87F593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C96ECB-A8B7-4E40-97BE-F5284AAD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D75CC9-D6A1-4E38-ADCC-2B63EA64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C26D6D-00A9-41FB-8085-E77F705B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7C4B60-3646-4F46-9293-E6E8B729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04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E63B7E-76B3-4CDB-AD5C-A3482FC0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38AC66-04CC-47E2-88C5-130212265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B73FA9-8B6A-474E-B0D8-F6F1877BA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39A383-45EA-4E67-ABE4-084F4F55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11931A4-EF48-41B5-A5F7-608FF414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30EC5B-9281-4CDC-9C1E-9006D245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08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99BA9-B317-4C34-A831-D8E32EAF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92D771-9FAB-4BB2-8E7D-D19E2FDAA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6AB471-9591-4A7E-8B97-A039377A6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58E45A-8695-412F-ADDE-A962A1655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40EFF5-4CFF-4588-B923-35FA33F38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7B5D760-8AC6-4BF4-BDB9-9463EB16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156E560-52A3-49DB-9167-C090128D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88559B7-E936-4B0E-B5B0-A99F97A1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9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2617D2-5A10-405A-B291-F3F73656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123950-9FB5-4EDE-9620-271D2690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60C760-DB9F-4613-87D0-4CA13A6A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1EDDFE-589E-4C1A-8097-CD4BB03F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40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4F7FF5-D1EE-45D6-97C6-54911DCC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F4AC44-2203-4121-BC66-074CECC0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8F984C6-6452-4949-9F72-1533631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18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514E8-FA44-4140-AB56-84A29085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8B8AD-3A8C-4147-8060-80561DF0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B3DFF2-EE2B-4A94-960E-903C3E034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DCDBEA-6719-4571-AB46-4D474BFD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09EC03-F713-436E-9D70-5928138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06C050-A3F6-4E29-AC34-83D60A33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1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E8331-FD59-4A5B-A379-5CFBB40F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F8750F-25ED-4008-9025-C4B6671CF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22C3BC-76A6-4FBE-B3A4-0AA454D8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8E1FB1-C98F-4EED-909B-97943E9B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317E47-14B0-4157-9CBA-00BA392C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192175-7352-4BB2-BADE-20C37632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7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E7F3B51-62C7-424D-B3A1-CCE690D4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9A2381-6A46-4B95-9255-9E4678ACB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DC101-1515-48DF-B627-30ADC820D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2019-02-24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F65494-9C43-4093-B7FF-D7A11B4E2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7C6CB3-72AC-469E-8973-A0E2FD14A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29DD-A2A2-497E-8AF3-530066A23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2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586B48B-A4EE-4C0D-BE7A-79DBFCC59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" r="4" b="4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963DCAF-6A84-4674-9695-2E347AD20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3" r="11847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C4302A-2538-43FD-BE03-65970DF2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2019-02-24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D8A481-A299-4065-B1B6-0441C5C5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1F29DD-A2A2-497E-8AF3-530066A23BB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9E2B4B3-0454-4D66-9519-7E667308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92" y="5365102"/>
            <a:ext cx="976553" cy="81088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4F79F-C9F4-4069-8F41-4FB2A150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A45D65-8B55-431D-945C-7C17FF0C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A451C7D-A6AE-4ECB-955B-25296AF197AB}"/>
              </a:ext>
            </a:extLst>
          </p:cNvPr>
          <p:cNvSpPr txBox="1"/>
          <p:nvPr/>
        </p:nvSpPr>
        <p:spPr>
          <a:xfrm>
            <a:off x="1602297" y="746620"/>
            <a:ext cx="60400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Agenda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Träningar framöver- </a:t>
            </a:r>
            <a:r>
              <a:rPr lang="sv-SE" sz="1100" dirty="0"/>
              <a:t>onsdagar 18.30-20.00, Sön 17-18 samling </a:t>
            </a:r>
            <a:r>
              <a:rPr lang="sv-SE" sz="1100" dirty="0" err="1"/>
              <a:t>kl</a:t>
            </a:r>
            <a:r>
              <a:rPr lang="sv-SE" sz="1100" dirty="0"/>
              <a:t> 16.50 –</a:t>
            </a:r>
          </a:p>
          <a:p>
            <a:r>
              <a:rPr lang="sv-SE" sz="1100" dirty="0"/>
              <a:t>Göteborgs stad lägger ut status om plan </a:t>
            </a:r>
            <a:r>
              <a:rPr lang="sv-SE" sz="1100" dirty="0" err="1"/>
              <a:t>kl</a:t>
            </a:r>
            <a:r>
              <a:rPr lang="sv-SE" sz="1100" dirty="0"/>
              <a:t> 14.00 varje dag, olika regler vid olika färger. Var beredda på sen infor  vid inställda träningar. Uppdatera er profil på 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Förhållningsregler – </a:t>
            </a:r>
            <a:r>
              <a:rPr lang="sv-SE" sz="1100" dirty="0"/>
              <a:t>uppsatt hår, örhängen tejp ej ok, medlemsavgifter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Seriespel våren 2019, 1 lag</a:t>
            </a:r>
            <a:r>
              <a:rPr lang="sv-SE"/>
              <a:t>.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Cuper –</a:t>
            </a:r>
            <a:r>
              <a:rPr lang="sv-SE" sz="1200" dirty="0"/>
              <a:t>Ytterby cup 30/3, KMT -11/5, </a:t>
            </a:r>
            <a:r>
              <a:rPr lang="sv-SE" sz="1200" dirty="0" err="1"/>
              <a:t>Ulva</a:t>
            </a:r>
            <a:r>
              <a:rPr lang="sv-SE" sz="1200" dirty="0"/>
              <a:t> Cupen 14-16/6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Träningsläger i höst – </a:t>
            </a:r>
            <a:r>
              <a:rPr lang="sv-SE" sz="1400" dirty="0"/>
              <a:t>Knippla 7-8 sep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Föräldrarepresentant – </a:t>
            </a:r>
            <a:r>
              <a:rPr lang="sv-SE" sz="1400" dirty="0"/>
              <a:t>Välkommen Helena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Lagkassan- </a:t>
            </a:r>
            <a:r>
              <a:rPr lang="sv-SE" sz="1400" dirty="0"/>
              <a:t>försäljningar, disco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Läget i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Övrigt</a:t>
            </a:r>
            <a:r>
              <a:rPr lang="sv-SE" sz="1100" dirty="0"/>
              <a:t>, klubbhuset.com, laget.se Facebook-grupp?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767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9E2B4B3-0454-4D66-9519-7E667308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92" y="5365102"/>
            <a:ext cx="976553" cy="81088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4F79F-C9F4-4069-8F41-4FB2A150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A45D65-8B55-431D-945C-7C17FF0C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A451C7D-A6AE-4ECB-955B-25296AF197AB}"/>
              </a:ext>
            </a:extLst>
          </p:cNvPr>
          <p:cNvSpPr txBox="1"/>
          <p:nvPr/>
        </p:nvSpPr>
        <p:spPr>
          <a:xfrm>
            <a:off x="1602297" y="746620"/>
            <a:ext cx="60400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Medlemsavgifter</a:t>
            </a:r>
          </a:p>
          <a:p>
            <a:endParaRPr lang="sv-SE" sz="1200" dirty="0"/>
          </a:p>
          <a:p>
            <a:r>
              <a:rPr lang="de-DE" sz="1200" dirty="0"/>
              <a:t>F 09/10 – 950 </a:t>
            </a:r>
            <a:r>
              <a:rPr lang="de-DE" sz="1200" dirty="0" err="1"/>
              <a:t>kr</a:t>
            </a:r>
            <a:r>
              <a:rPr lang="de-DE" sz="1200" dirty="0"/>
              <a:t>, </a:t>
            </a:r>
            <a:r>
              <a:rPr lang="de-DE" sz="1200" dirty="0" err="1"/>
              <a:t>fakturor</a:t>
            </a:r>
            <a:r>
              <a:rPr lang="de-DE" sz="1200" dirty="0"/>
              <a:t> har </a:t>
            </a:r>
            <a:r>
              <a:rPr lang="de-DE" sz="1200" dirty="0" err="1"/>
              <a:t>gått</a:t>
            </a:r>
            <a:r>
              <a:rPr lang="de-DE" sz="1200" dirty="0"/>
              <a:t> </a:t>
            </a:r>
            <a:r>
              <a:rPr lang="de-DE" sz="1200" dirty="0" err="1"/>
              <a:t>ut</a:t>
            </a:r>
            <a:r>
              <a:rPr lang="de-DE" sz="1200" dirty="0"/>
              <a:t> </a:t>
            </a:r>
            <a:r>
              <a:rPr lang="de-DE" sz="1200" dirty="0" err="1"/>
              <a:t>till</a:t>
            </a:r>
            <a:r>
              <a:rPr lang="de-DE" sz="1200" dirty="0"/>
              <a:t> de </a:t>
            </a:r>
            <a:r>
              <a:rPr lang="de-DE" sz="1200" dirty="0" err="1"/>
              <a:t>som</a:t>
            </a:r>
            <a:r>
              <a:rPr lang="de-DE" sz="1200" dirty="0"/>
              <a:t> </a:t>
            </a:r>
            <a:r>
              <a:rPr lang="de-DE" sz="1200" dirty="0" err="1"/>
              <a:t>ligger</a:t>
            </a:r>
            <a:r>
              <a:rPr lang="de-DE" sz="1200" dirty="0"/>
              <a:t> </a:t>
            </a:r>
            <a:r>
              <a:rPr lang="de-DE" sz="1200" dirty="0" err="1"/>
              <a:t>på</a:t>
            </a:r>
            <a:r>
              <a:rPr lang="de-DE" sz="1200" dirty="0"/>
              <a:t> laget.se. </a:t>
            </a:r>
            <a:r>
              <a:rPr lang="de-DE" sz="1200" dirty="0" err="1"/>
              <a:t>Övriga</a:t>
            </a:r>
            <a:r>
              <a:rPr lang="de-DE" sz="1200" dirty="0"/>
              <a:t> </a:t>
            </a:r>
            <a:r>
              <a:rPr lang="de-DE" sz="1200" dirty="0" err="1"/>
              <a:t>kommer</a:t>
            </a:r>
            <a:endParaRPr lang="de-DE" sz="1200" dirty="0"/>
          </a:p>
          <a:p>
            <a:endParaRPr lang="de-DE" sz="1200" dirty="0"/>
          </a:p>
          <a:p>
            <a:r>
              <a:rPr lang="sv-SE" sz="1200" b="1" dirty="0"/>
              <a:t>Försäljningskvot 2019: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Backatorp IF kommer i år införa ett system med en försäljningskvot per medlem istället för att höjda medlems &amp; träningsavgifter. </a:t>
            </a:r>
            <a:br>
              <a:rPr lang="sv-SE" sz="1200" dirty="0"/>
            </a:br>
            <a:r>
              <a:rPr lang="sv-SE" sz="1200" dirty="0"/>
              <a:t>I år är det försäljning av </a:t>
            </a:r>
            <a:r>
              <a:rPr lang="sv-SE" sz="1200" dirty="0" err="1"/>
              <a:t>Gutz</a:t>
            </a:r>
            <a:r>
              <a:rPr lang="sv-SE" sz="1200" dirty="0"/>
              <a:t> &amp; </a:t>
            </a:r>
            <a:r>
              <a:rPr lang="sv-SE" sz="1200" dirty="0" err="1"/>
              <a:t>Newbody</a:t>
            </a:r>
            <a:r>
              <a:rPr lang="sv-SE" sz="1200" dirty="0"/>
              <a:t> som kommer räknas av emot försäljningskvoten och eventuell merförsäljning utöver respektive kvot kommer att tillfalla föreningen. Perioden kommer som vanligt ligga efter sommaren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Försäljningsmålet kommer vara som tidigare år 5 paket per medlem och en bonus kommer tilldelas till de lag som säljer närmast 100% av sitt antal i laget.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Försäljningskvoten kommer vara satt till 500kr och gäller samtliga medlemmar. Och en avstämning sker i oktober 2019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Exempel, säljer ni:</a:t>
            </a:r>
            <a:br>
              <a:rPr lang="sv-SE" sz="1200" dirty="0"/>
            </a:br>
            <a:r>
              <a:rPr lang="sv-SE" sz="1200" dirty="0"/>
              <a:t>5 paket: 0kr att betala till föreningen</a:t>
            </a:r>
            <a:br>
              <a:rPr lang="sv-SE" sz="1200" dirty="0"/>
            </a:br>
            <a:r>
              <a:rPr lang="sv-SE" sz="1200" dirty="0"/>
              <a:t>4 paket: 100kr att betala till föreningen</a:t>
            </a:r>
            <a:br>
              <a:rPr lang="sv-SE" sz="1200" dirty="0"/>
            </a:br>
            <a:r>
              <a:rPr lang="sv-SE" sz="1200" dirty="0"/>
              <a:t>3 paket: 200kr att betala till föreningen</a:t>
            </a:r>
            <a:br>
              <a:rPr lang="sv-SE" sz="1200" dirty="0"/>
            </a:br>
            <a:r>
              <a:rPr lang="sv-SE" sz="1200" dirty="0"/>
              <a:t>2 paket: 300kr att betala till föreningen</a:t>
            </a:r>
            <a:br>
              <a:rPr lang="sv-SE" sz="1200" dirty="0"/>
            </a:br>
            <a:r>
              <a:rPr lang="sv-SE" sz="1200" dirty="0"/>
              <a:t>1 paket: 400kr att betala till föreningen</a:t>
            </a:r>
            <a:br>
              <a:rPr lang="sv-SE" sz="1200" dirty="0"/>
            </a:br>
            <a:r>
              <a:rPr lang="sv-SE" sz="1200" dirty="0"/>
              <a:t>0 paket: 500kr att betala till föreningen</a:t>
            </a:r>
          </a:p>
        </p:txBody>
      </p:sp>
    </p:spTree>
    <p:extLst>
      <p:ext uri="{BB962C8B-B14F-4D97-AF65-F5344CB8AC3E}">
        <p14:creationId xmlns:p14="http://schemas.microsoft.com/office/powerpoint/2010/main" val="290689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9E2B4B3-0454-4D66-9519-7E667308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92" y="5365102"/>
            <a:ext cx="976553" cy="81088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4F79F-C9F4-4069-8F41-4FB2A150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A45D65-8B55-431D-945C-7C17FF0C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4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5B08A55-A4B3-40BC-927A-62279714B8E0}"/>
              </a:ext>
            </a:extLst>
          </p:cNvPr>
          <p:cNvSpPr txBox="1"/>
          <p:nvPr/>
        </p:nvSpPr>
        <p:spPr>
          <a:xfrm>
            <a:off x="1744910" y="813732"/>
            <a:ext cx="65266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/>
              <a:t>Ulva</a:t>
            </a:r>
            <a:r>
              <a:rPr lang="sv-SE" sz="1400" b="1" dirty="0"/>
              <a:t> cupen 14-16 Juni</a:t>
            </a:r>
          </a:p>
          <a:p>
            <a:endParaRPr lang="sv-SE" sz="1400" dirty="0"/>
          </a:p>
          <a:p>
            <a:r>
              <a:rPr lang="sv-SE" sz="1400" dirty="0"/>
              <a:t>Anmälningsavgiften är 1000kr per lag. </a:t>
            </a:r>
          </a:p>
          <a:p>
            <a:br>
              <a:rPr lang="sv-SE" sz="1400" dirty="0"/>
            </a:br>
            <a:r>
              <a:rPr lang="sv-SE" sz="1400" b="1" dirty="0"/>
              <a:t>Deltagarkort</a:t>
            </a:r>
            <a:br>
              <a:rPr lang="sv-SE" sz="1400" i="1" dirty="0"/>
            </a:br>
            <a:r>
              <a:rPr lang="sv-SE" sz="1400" dirty="0"/>
              <a:t>Alla lag som använder sig av arrangörens logilokaler ska ha deltagarkort, även ledare.</a:t>
            </a:r>
            <a:br>
              <a:rPr lang="sv-SE" sz="1400" dirty="0"/>
            </a:br>
            <a:br>
              <a:rPr lang="sv-SE" sz="1400" dirty="0"/>
            </a:br>
            <a:r>
              <a:rPr lang="sv-SE" sz="1400" b="1" dirty="0"/>
              <a:t>Deltagarkortet innehåller</a:t>
            </a:r>
            <a:r>
              <a:rPr lang="sv-SE" sz="1400" dirty="0"/>
              <a:t>: logi 2 nätter (</a:t>
            </a:r>
            <a:r>
              <a:rPr lang="sv-SE" sz="1400" dirty="0" err="1"/>
              <a:t>fre</a:t>
            </a:r>
            <a:r>
              <a:rPr lang="sv-SE" sz="1400" dirty="0"/>
              <a:t>-sön), kvällsmat fredag, frukost lördag och Söndag, kombinerad lunch/middag lördag och söndag. Pris 700kr/person.</a:t>
            </a:r>
          </a:p>
          <a:p>
            <a:endParaRPr lang="sv-SE" sz="1400" dirty="0"/>
          </a:p>
          <a:p>
            <a:r>
              <a:rPr lang="sv-SE" sz="1400" b="1" dirty="0"/>
              <a:t>Kostnader;</a:t>
            </a:r>
          </a:p>
          <a:p>
            <a:r>
              <a:rPr lang="sv-SE" sz="1400" dirty="0"/>
              <a:t>1000 kr/lag, 700 kr </a:t>
            </a:r>
            <a:r>
              <a:rPr lang="sv-SE" sz="1400" dirty="0" err="1"/>
              <a:t>pp</a:t>
            </a:r>
            <a:r>
              <a:rPr lang="sv-SE" sz="1400" dirty="0"/>
              <a:t> </a:t>
            </a:r>
          </a:p>
          <a:p>
            <a:r>
              <a:rPr lang="sv-SE" sz="1400" dirty="0"/>
              <a:t>Minibussar cirka 4000 kr</a:t>
            </a:r>
          </a:p>
          <a:p>
            <a:r>
              <a:rPr lang="sv-SE" sz="1400" dirty="0"/>
              <a:t>Baserat på 20 personer, 14 000 </a:t>
            </a:r>
            <a:r>
              <a:rPr lang="sv-SE" sz="1400" dirty="0" err="1"/>
              <a:t>deltavg</a:t>
            </a:r>
            <a:r>
              <a:rPr lang="sv-SE" sz="1400" dirty="0"/>
              <a:t> + 2 000 </a:t>
            </a:r>
            <a:r>
              <a:rPr lang="sv-SE" sz="1400" dirty="0" err="1"/>
              <a:t>anmavg</a:t>
            </a:r>
            <a:r>
              <a:rPr lang="sv-SE" sz="1400" dirty="0"/>
              <a:t> +4 000 minibuss = </a:t>
            </a:r>
            <a:r>
              <a:rPr lang="sv-SE" sz="1400" b="1" dirty="0"/>
              <a:t>20 000</a:t>
            </a:r>
          </a:p>
          <a:p>
            <a:endParaRPr lang="sv-SE" sz="1400" dirty="0"/>
          </a:p>
          <a:p>
            <a:r>
              <a:rPr lang="sv-SE" sz="1400" dirty="0"/>
              <a:t>Kostnad per tjej SEK 350 som betalas in vid anmälan (</a:t>
            </a:r>
            <a:r>
              <a:rPr lang="sv-SE" sz="1400" dirty="0" err="1"/>
              <a:t>Swish</a:t>
            </a:r>
            <a:r>
              <a:rPr lang="sv-SE" sz="1400" dirty="0"/>
              <a:t> 0708-528412)</a:t>
            </a:r>
          </a:p>
          <a:p>
            <a:endParaRPr lang="sv-SE" sz="1400" dirty="0"/>
          </a:p>
          <a:p>
            <a:r>
              <a:rPr lang="sv-SE" sz="1400" dirty="0"/>
              <a:t>Om alla betalar 350 kr </a:t>
            </a:r>
            <a:r>
              <a:rPr lang="sv-SE" sz="1400" dirty="0" err="1"/>
              <a:t>pp</a:t>
            </a:r>
            <a:r>
              <a:rPr lang="sv-SE" sz="1400" dirty="0"/>
              <a:t> x 20pax = 7000</a:t>
            </a:r>
          </a:p>
          <a:p>
            <a:r>
              <a:rPr lang="sv-SE" sz="1400" dirty="0"/>
              <a:t>Totalt för </a:t>
            </a:r>
            <a:r>
              <a:rPr lang="sv-SE" sz="1400" dirty="0" err="1"/>
              <a:t>Ulva</a:t>
            </a:r>
            <a:r>
              <a:rPr lang="sv-SE" sz="1400" dirty="0"/>
              <a:t> cupen (20pers )20 000- 7000= </a:t>
            </a:r>
            <a:r>
              <a:rPr lang="sv-SE" sz="1400" b="1" dirty="0"/>
              <a:t>13000 kr</a:t>
            </a:r>
            <a:r>
              <a:rPr lang="sv-SE" sz="1400" dirty="0"/>
              <a:t>, tillkommer bensin och mellanmål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0323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8C8DE97-BB83-466F-BB0F-E9BFB5105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0" r="1" b="3478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9E2B4B3-0454-4D66-9519-7E6673087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3" r="2" b="1126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60B8CC6-4545-4FEF-B10D-D21475430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40" r="2418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1C2C45D-A4A6-40F0-A553-03B96AC751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43" b="3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4F79F-C9F4-4069-8F41-4FB2A150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2019-02-24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DAFC7BD-4703-4669-B282-4EF522A501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99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A45D65-8B55-431D-945C-7C17FF0C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1F29DD-A2A2-497E-8AF3-530066A23BBA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4BEDB49-C06D-475B-AA88-F39197CBA81F}"/>
              </a:ext>
            </a:extLst>
          </p:cNvPr>
          <p:cNvSpPr txBox="1"/>
          <p:nvPr/>
        </p:nvSpPr>
        <p:spPr>
          <a:xfrm>
            <a:off x="625151" y="121298"/>
            <a:ext cx="478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Träningsläger</a:t>
            </a:r>
            <a:r>
              <a:rPr lang="en-US" dirty="0"/>
              <a:t> </a:t>
            </a:r>
            <a:r>
              <a:rPr lang="en-US" dirty="0" err="1"/>
              <a:t>Källö-Knippla</a:t>
            </a:r>
            <a:r>
              <a:rPr lang="en-US" dirty="0"/>
              <a:t> 7-8 September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23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6D534C7-C122-4F1C-BB29-E751EBBF8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850524"/>
            <a:ext cx="3683111" cy="117859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9AC229-8BCC-41F4-8273-2F06562B9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0" b="50000"/>
          <a:stretch/>
        </p:blipFill>
        <p:spPr>
          <a:xfrm>
            <a:off x="4844092" y="417569"/>
            <a:ext cx="2416551" cy="2053301"/>
          </a:xfrm>
          <a:prstGeom prst="rect">
            <a:avLst/>
          </a:prstGeom>
        </p:spPr>
      </p:pic>
      <p:sp>
        <p:nvSpPr>
          <p:cNvPr id="32" name="Rectangle 24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0F2C67-4D69-45C7-93C8-0C0C1D3AA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6" y="3647521"/>
            <a:ext cx="6839378" cy="2103109"/>
          </a:xfrm>
          <a:prstGeom prst="rect">
            <a:avLst/>
          </a:prstGeom>
        </p:spPr>
      </p:pic>
      <p:sp>
        <p:nvSpPr>
          <p:cNvPr id="34" name="Rectangle 28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C79ECE-703C-4C0B-8B40-7E83B50AA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733" y="321735"/>
            <a:ext cx="2612431" cy="331278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9E2B4B3-0454-4D66-9519-7E6673087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285" y="4172622"/>
            <a:ext cx="2682805" cy="222768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4F79F-C9F4-4069-8F41-4FB2A150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3006" y="6400310"/>
            <a:ext cx="26683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2019-02-24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A45D65-8B55-431D-945C-7C17FF0C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7694" y="6400310"/>
            <a:ext cx="7926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1F29DD-A2A2-497E-8AF3-530066A23BB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BEF20C9-6897-4525-A545-CFF4B52F48CF}"/>
              </a:ext>
            </a:extLst>
          </p:cNvPr>
          <p:cNvSpPr txBox="1"/>
          <p:nvPr/>
        </p:nvSpPr>
        <p:spPr>
          <a:xfrm>
            <a:off x="886408" y="2985796"/>
            <a:ext cx="571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Försäljning våren 2019</a:t>
            </a:r>
          </a:p>
        </p:txBody>
      </p:sp>
    </p:spTree>
    <p:extLst>
      <p:ext uri="{BB962C8B-B14F-4D97-AF65-F5344CB8AC3E}">
        <p14:creationId xmlns:p14="http://schemas.microsoft.com/office/powerpoint/2010/main" val="3844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DB4145C-CDE3-4E63-9214-62E264B5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18BE47-1281-439B-AD1C-BAF4D282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2019-02-24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EC6E6D0-23B1-476B-8F4A-2CF10FE5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1F29DD-A2A2-497E-8AF3-530066A23BB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4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0E096868-6C76-41E9-A3A5-38E3057F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37" y="1925390"/>
            <a:ext cx="4699663" cy="352474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C3BE77-0AA4-4F94-9977-9AE75147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2019-02-24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796E17-3352-4EFA-9D57-FAC86DAE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29DD-A2A2-497E-8AF3-530066A23BBA}" type="slidenum">
              <a:rPr lang="sv-SE" smtClean="0"/>
              <a:t>8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DA3A93-1FAE-4B1D-B980-F0ED97DE8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525" y="0"/>
            <a:ext cx="4417037" cy="29051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ED81321-E626-46BE-B45A-68DDC4B2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806" y="1"/>
            <a:ext cx="5466139" cy="27225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4A45341-89EA-4A26-ADA7-9D0480B245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16428" r="5737"/>
          <a:stretch/>
        </p:blipFill>
        <p:spPr>
          <a:xfrm>
            <a:off x="5908593" y="2549246"/>
            <a:ext cx="3420432" cy="420715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684F4F4-5C71-4600-A39E-B975FBAC1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9" y="0"/>
            <a:ext cx="2960801" cy="237172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6F7C4A2-66C4-4042-8A01-F0DAD2F2F1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6521" r="26395" b="19383"/>
          <a:stretch/>
        </p:blipFill>
        <p:spPr>
          <a:xfrm>
            <a:off x="9243738" y="2307431"/>
            <a:ext cx="2904208" cy="220907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E7546BF-C5C0-456A-B0A0-F4A3C0C0A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4643438"/>
            <a:ext cx="1866254" cy="213515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7B3F917-C9D3-4E93-A71E-20C81CE05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62" y="4357689"/>
            <a:ext cx="3198283" cy="239871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C31E927-3E2F-4246-B661-3981400225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2587" y="4979988"/>
            <a:ext cx="4095750" cy="1776413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BCDDBF1-02B4-4FB2-8B94-BF41B9ADE1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3" y="2371725"/>
            <a:ext cx="1866254" cy="1535391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44567BE-858F-4A59-A2B3-6C9FD38C90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" y="3826155"/>
            <a:ext cx="1731630" cy="9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165</Words>
  <Application>Microsoft Office PowerPoint</Application>
  <PresentationFormat>Bredbild</PresentationFormat>
  <Paragraphs>50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Elinor Holmberg</dc:creator>
  <cp:lastModifiedBy>Elinor Holmberg</cp:lastModifiedBy>
  <cp:revision>13</cp:revision>
  <dcterms:created xsi:type="dcterms:W3CDTF">2019-01-29T09:06:13Z</dcterms:created>
  <dcterms:modified xsi:type="dcterms:W3CDTF">2019-02-24T18:11:30Z</dcterms:modified>
</cp:coreProperties>
</file>