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660703-4AAA-7DE7-4545-3CE5696B2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A1988BB-B1B2-B431-C87F-70FBBC32D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B1B735-FB40-2D2A-DD66-B0961DC6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B0E738-E5B9-5A2B-6F5C-2BF3BCDF3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CD0D03-4EFA-B18F-6452-D74864DC4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39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95B50-D713-F383-230D-5646E6612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B97DFFD-B3B6-2180-9F2A-D9CDF2742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430850-6B45-67C6-17BD-CE5B743B7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35CB15-C3D9-15E4-4F43-B61C964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ADD5A5-B7B5-53E4-0FDC-15A56DA23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61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D7FA807-EDA5-F58F-D95B-D18F339AC9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39B95A0-AAB6-9EDD-4DC6-684A5DFF2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669BA8A-2E66-848E-6F8A-3F0AAED94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257BB4-04E0-9055-4CA9-0EAB5D108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DF06F22-C9F9-038A-4FF3-E78633802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98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7D87B5-1418-636C-ED1B-385CBD1BB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3A82BE-27F0-8653-81A4-35D8A6594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A9F94E-3BDF-6500-E29C-B37CE5324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01BB8B-0C1D-2683-CAC3-9F7227DE6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161786-67F3-D2DA-C6EC-CBA2793AD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7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90276C-4C28-33D2-5B2E-428946172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82F3EF3-4561-9599-CBB8-003B2DD74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6AF6B8-3A28-FD0A-D936-C74DB0D6A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0AC30E-822F-8065-613B-952424676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A92A96-2549-C1D8-CF0B-C61F94266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9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552EAF-7778-1741-46DB-006B030AC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C53A1C-DBB7-2B9A-A2C8-ED283B855D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86A2B32-D980-36C7-725D-EE5F52C19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0E1AF8-BFA2-57E7-83B9-A5EE65542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9071E5E-19F4-B68F-A586-0140565CE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D340CEB-36CD-B5C7-BFC6-C41A9D0AE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5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5E02EC-CA8B-DCE5-BE00-D31D50B66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D41AB9A-EB77-C036-B2E6-6EF09900C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612ADAD-0742-FE3A-F392-9E7FE7E54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77A412A-BE02-4A84-F2D8-283262CD2B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4A6C698-DC67-CCF6-C1D9-4E949CFEDF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1BA69C0-B394-F281-AA91-450CEFE82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FBF49F2-DC4A-0473-508A-9D54F683F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F44CD6A-510B-B4F5-A0E2-71D350471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1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DB1FB9-E2BB-BF03-E495-F1A756BDD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06A1F5F-D384-58B0-573D-35C2B8246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5CC56F3-9043-A8CB-BFE3-428391F8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9C8A54-C084-1702-A7A5-B8023A113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7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90FA288-4B1D-4188-C332-62D418B3B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7D1B16A-3025-5D17-0B81-669EFEA17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8DEF0E6-F112-B794-3AEC-7CA30BFAC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0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F0E3A7-CFE2-4DC7-0D2D-4BC60707B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3B59A2-A4E9-BD74-F8B9-86B438C90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3685DC9-177E-70F0-7945-FDD6EF223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7968085-E64D-3A1F-A926-D7818A0A9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85AF772-D334-4589-069C-660055465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C3C9616-1C6B-8C72-C1EF-96DF6FDA6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38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160B5E-5EC1-38C2-F566-BF612FF59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C33417C-B8AA-369E-E4C2-E7C0CC97F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DD6E2B-711C-A03A-CE67-E99AFF6F9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6A622AE-866F-006A-5396-1ED84684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5F7EEFB-49C3-1B15-C1FD-B659AE5C7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A25A54C-AA5F-F537-689D-C365C821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70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08956A1-16A5-CF88-E79B-6961E7DD7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37A9568-8B5D-A761-40C8-DEEE56CF0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6095C3D-6600-3E32-18D9-B912D085A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DA884-6BFD-4264-8178-1F19B920B92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437A16A-9755-7F3D-8246-D550164BD4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8135775-001C-0BBB-2645-DC03512C93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E5408-4A2D-4843-805F-8A38CCD78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74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BackatorpI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4FF705-3B85-80F6-0B1F-DE5C693874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E013A32-4F0F-244D-8BD3-9C605F01C1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F15/16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34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3E3315-57AB-FFA1-8983-D7556107D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C8557D-62F5-32C4-ADF7-607BF68BD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18 aktiva medlemmar (9+9)</a:t>
            </a:r>
          </a:p>
          <a:p>
            <a:r>
              <a:rPr lang="sv-SE" dirty="0"/>
              <a:t>4 aktiva tränare</a:t>
            </a:r>
          </a:p>
          <a:p>
            <a:r>
              <a:rPr lang="sv-SE" dirty="0"/>
              <a:t>1 föräldrarepresentant</a:t>
            </a:r>
          </a:p>
          <a:p>
            <a:endParaRPr lang="sv-SE" dirty="0"/>
          </a:p>
          <a:p>
            <a:r>
              <a:rPr lang="sv-SE" dirty="0"/>
              <a:t>Söker gärna fler tränare (inga förkunskaper krävs </a:t>
            </a:r>
            <a:r>
              <a:rPr lang="sv-SE" dirty="0">
                <a:sym typeface="Wingdings" panose="05000000000000000000" pitchFamily="2" charset="2"/>
              </a:rPr>
              <a:t>)</a:t>
            </a:r>
          </a:p>
          <a:p>
            <a:r>
              <a:rPr lang="sv-SE" dirty="0">
                <a:sym typeface="Wingdings" panose="05000000000000000000" pitchFamily="2" charset="2"/>
              </a:rPr>
              <a:t>Och fler föräldrarepresentanter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495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96CA02-C201-E7AC-17D9-43A929380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Sammandrag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B2631B-BC4E-0A9C-AF80-BC482A668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Flickor födda 15 spelar denna säsong 5 mot 5 (4 utespelare + målvakt)</a:t>
            </a:r>
          </a:p>
          <a:p>
            <a:r>
              <a:rPr lang="sv-SE" dirty="0"/>
              <a:t>Flickor födda 16 har möjligheten att fortfarande spela 3 mot 3</a:t>
            </a:r>
            <a:endParaRPr lang="en-US" dirty="0"/>
          </a:p>
          <a:p>
            <a:r>
              <a:rPr lang="sv-SE" dirty="0"/>
              <a:t>Detta är nåt vi tänker ge tjejerna möjlighet att göra när tillräckligt många anmäler sig till ett sammandrag</a:t>
            </a:r>
          </a:p>
          <a:p>
            <a:r>
              <a:rPr lang="sv-SE" dirty="0"/>
              <a:t>Inga tider tillgängliga än (dock har vi två sammandrag inomhus där samtliga fortfarande spelar 3 mot 3)</a:t>
            </a:r>
          </a:p>
          <a:p>
            <a:r>
              <a:rPr lang="sv-SE" dirty="0"/>
              <a:t>Tänk på benskydd. Samt att örhängen (och halsband mm) inte är tillåtna (kan tejpas men helst tas ur)</a:t>
            </a:r>
          </a:p>
        </p:txBody>
      </p:sp>
    </p:spTree>
    <p:extLst>
      <p:ext uri="{BB962C8B-B14F-4D97-AF65-F5344CB8AC3E}">
        <p14:creationId xmlns:p14="http://schemas.microsoft.com/office/powerpoint/2010/main" val="405538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29DCB5-69E5-272C-8469-F93CCC7C5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D79A7E-36F3-96C1-21BD-87FEDA770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kommer fortsätta träna ihop men utomhus från och med påsk</a:t>
            </a:r>
          </a:p>
          <a:p>
            <a:r>
              <a:rPr lang="sv-SE" dirty="0"/>
              <a:t>Träningstider kommer förhoppningsvis i mars (vi har önskat samma tid, torsdagar 17.15-18.30)</a:t>
            </a:r>
          </a:p>
          <a:p>
            <a:r>
              <a:rPr lang="sv-SE" dirty="0"/>
              <a:t>Anmälan inför träningar via laget.se likt sammandragen</a:t>
            </a:r>
            <a:endParaRPr lang="sv-SE" dirty="0">
              <a:sym typeface="Wingdings" panose="05000000000000000000" pitchFamily="2" charset="2"/>
            </a:endParaRPr>
          </a:p>
          <a:p>
            <a:r>
              <a:rPr lang="sv-SE" dirty="0">
                <a:sym typeface="Wingdings" panose="05000000000000000000" pitchFamily="2" charset="2"/>
              </a:rPr>
              <a:t>Fortsatt fokus på lek med boll. Skall vara roligt att spela fotboll</a:t>
            </a:r>
          </a:p>
          <a:p>
            <a:r>
              <a:rPr lang="sv-SE" dirty="0">
                <a:sym typeface="Wingdings" panose="05000000000000000000" pitchFamily="2" charset="2"/>
              </a:rPr>
              <a:t>Dock mer inriktning på positionsspel när vi går över till 5 mot 5.</a:t>
            </a:r>
          </a:p>
          <a:p>
            <a:r>
              <a:rPr lang="sv-SE" dirty="0">
                <a:sym typeface="Wingdings" panose="05000000000000000000" pitchFamily="2" charset="2"/>
              </a:rPr>
              <a:t>Kommer fortsätta spela med sarg i vissa övningar.</a:t>
            </a:r>
          </a:p>
          <a:p>
            <a:r>
              <a:rPr lang="sv-SE" dirty="0">
                <a:sym typeface="Wingdings" panose="05000000000000000000" pitchFamily="2" charset="2"/>
              </a:rPr>
              <a:t>Tränar fram tills skolavslutningen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04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8B16B8-EABA-3769-FFCB-4FF627AC4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Allmän info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0B09DC-DEB1-8A32-1E4C-A557DDCE6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Starta en grupp (</a:t>
            </a:r>
            <a:r>
              <a:rPr lang="sv-SE" dirty="0" err="1"/>
              <a:t>whatsapp</a:t>
            </a:r>
            <a:r>
              <a:rPr lang="sv-SE" dirty="0"/>
              <a:t>?) för föräldrar</a:t>
            </a:r>
          </a:p>
          <a:p>
            <a:r>
              <a:rPr lang="sv-SE" dirty="0"/>
              <a:t>Hitta ett smidigt sätt att sprida info även från tränare vid kort varsel</a:t>
            </a:r>
          </a:p>
          <a:p>
            <a:r>
              <a:rPr lang="sv-SE" dirty="0"/>
              <a:t>Föräldrarepresentanter hjälper till med </a:t>
            </a:r>
            <a:r>
              <a:rPr lang="sv-SE" dirty="0" err="1"/>
              <a:t>admin</a:t>
            </a:r>
            <a:r>
              <a:rPr lang="sv-SE" dirty="0"/>
              <a:t> runt laget</a:t>
            </a:r>
          </a:p>
          <a:p>
            <a:r>
              <a:rPr lang="sv-SE" dirty="0"/>
              <a:t>Lagkassa</a:t>
            </a:r>
            <a:r>
              <a:rPr lang="en-US" dirty="0"/>
              <a:t> </a:t>
            </a:r>
            <a:r>
              <a:rPr lang="en-US" dirty="0" err="1"/>
              <a:t>skall</a:t>
            </a:r>
            <a:r>
              <a:rPr lang="en-US" dirty="0"/>
              <a:t> </a:t>
            </a:r>
            <a:r>
              <a:rPr lang="en-US" dirty="0" err="1"/>
              <a:t>stå</a:t>
            </a:r>
            <a:r>
              <a:rPr lang="en-US" dirty="0"/>
              <a:t> för </a:t>
            </a:r>
            <a:r>
              <a:rPr lang="en-US" dirty="0" err="1"/>
              <a:t>sammandrag</a:t>
            </a:r>
            <a:r>
              <a:rPr lang="en-US" dirty="0"/>
              <a:t>, </a:t>
            </a:r>
            <a:r>
              <a:rPr lang="en-US" dirty="0" err="1"/>
              <a:t>cuper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ev</a:t>
            </a:r>
            <a:r>
              <a:rPr lang="en-US" dirty="0"/>
              <a:t> </a:t>
            </a:r>
            <a:r>
              <a:rPr lang="en-US" dirty="0" err="1"/>
              <a:t>resor</a:t>
            </a:r>
            <a:r>
              <a:rPr lang="en-US" dirty="0"/>
              <a:t> mm </a:t>
            </a:r>
            <a:r>
              <a:rPr lang="en-US" dirty="0" err="1"/>
              <a:t>framöver</a:t>
            </a:r>
            <a:endParaRPr lang="en-US" dirty="0"/>
          </a:p>
          <a:p>
            <a:r>
              <a:rPr lang="sv-SE" dirty="0"/>
              <a:t>Olika sätt att bygga upp lagkassan (</a:t>
            </a:r>
            <a:r>
              <a:rPr lang="sv-SE" dirty="0" err="1"/>
              <a:t>Newbody</a:t>
            </a:r>
            <a:r>
              <a:rPr lang="sv-SE" dirty="0"/>
              <a:t>, bingolotto, trygghetspromenader, hålla i kiosken under matcher mm mm)</a:t>
            </a:r>
          </a:p>
          <a:p>
            <a:r>
              <a:rPr lang="sv-SE" dirty="0"/>
              <a:t>Medlemsavgift 2023 går att läsa om på Backatorps huvudsida</a:t>
            </a:r>
            <a:br>
              <a:rPr lang="sv-SE" dirty="0"/>
            </a:br>
            <a:r>
              <a:rPr lang="en-US" dirty="0" err="1">
                <a:hlinkClick r:id="rId2"/>
              </a:rPr>
              <a:t>Backatorp</a:t>
            </a:r>
            <a:r>
              <a:rPr lang="en-US" dirty="0">
                <a:hlinkClick r:id="rId2"/>
              </a:rPr>
              <a:t> IF (laget.se)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</a:t>
            </a:r>
            <a:r>
              <a:rPr lang="en-US" dirty="0" err="1"/>
              <a:t>också</a:t>
            </a:r>
            <a:r>
              <a:rPr lang="en-US" dirty="0"/>
              <a:t> </a:t>
            </a:r>
            <a:r>
              <a:rPr lang="en-US" dirty="0" err="1"/>
              <a:t>mycket</a:t>
            </a:r>
            <a:r>
              <a:rPr lang="en-US" dirty="0"/>
              <a:t> </a:t>
            </a:r>
            <a:r>
              <a:rPr lang="en-US" dirty="0" err="1"/>
              <a:t>annan</a:t>
            </a:r>
            <a:r>
              <a:rPr lang="en-US" dirty="0"/>
              <a:t> </a:t>
            </a:r>
            <a:r>
              <a:rPr lang="en-US" dirty="0" err="1"/>
              <a:t>nyttig</a:t>
            </a:r>
            <a:r>
              <a:rPr lang="en-US" dirty="0"/>
              <a:t> information</a:t>
            </a:r>
          </a:p>
          <a:p>
            <a:r>
              <a:rPr lang="en-US" dirty="0" err="1"/>
              <a:t>Viktigt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de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fortsätta</a:t>
            </a:r>
            <a:r>
              <a:rPr lang="en-US" dirty="0"/>
              <a:t> </a:t>
            </a:r>
            <a:r>
              <a:rPr lang="en-US" dirty="0" err="1"/>
              <a:t>träna</a:t>
            </a:r>
            <a:r>
              <a:rPr lang="en-US" dirty="0"/>
              <a:t>/</a:t>
            </a:r>
            <a:r>
              <a:rPr lang="en-US" dirty="0" err="1"/>
              <a:t>spela</a:t>
            </a:r>
            <a:r>
              <a:rPr lang="en-US" dirty="0"/>
              <a:t> under 2023 </a:t>
            </a:r>
            <a:r>
              <a:rPr lang="en-US" dirty="0" err="1"/>
              <a:t>skapar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hemsidan</a:t>
            </a:r>
            <a:r>
              <a:rPr lang="en-US" dirty="0"/>
              <a:t> (</a:t>
            </a:r>
            <a:r>
              <a:rPr lang="en-US" dirty="0" err="1"/>
              <a:t>även</a:t>
            </a:r>
            <a:r>
              <a:rPr lang="en-US" dirty="0"/>
              <a:t> </a:t>
            </a:r>
            <a:r>
              <a:rPr lang="en-US" dirty="0" err="1"/>
              <a:t>kontaktuppgifter</a:t>
            </a:r>
            <a:r>
              <a:rPr lang="en-US" dirty="0"/>
              <a:t> för </a:t>
            </a:r>
            <a:r>
              <a:rPr lang="en-US" dirty="0" err="1"/>
              <a:t>förälder</a:t>
            </a:r>
            <a:r>
              <a:rPr lang="en-US"/>
              <a:t>)</a:t>
            </a:r>
            <a:endParaRPr lang="sv-SE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121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300</Words>
  <Application>Microsoft Office PowerPoint</Application>
  <PresentationFormat>Bredbild</PresentationFormat>
  <Paragraphs>31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Föräldramöte</vt:lpstr>
      <vt:lpstr>Laget</vt:lpstr>
      <vt:lpstr>Sammandrag</vt:lpstr>
      <vt:lpstr>Träningar</vt:lpstr>
      <vt:lpstr>Allmän info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Fredrik Ahlman</dc:creator>
  <cp:lastModifiedBy>Fredrik Ahlman</cp:lastModifiedBy>
  <cp:revision>3</cp:revision>
  <dcterms:created xsi:type="dcterms:W3CDTF">2023-01-31T11:19:29Z</dcterms:created>
  <dcterms:modified xsi:type="dcterms:W3CDTF">2023-02-09T07:37:24Z</dcterms:modified>
</cp:coreProperties>
</file>