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59" r:id="rId6"/>
    <p:sldId id="264" r:id="rId7"/>
    <p:sldId id="261" r:id="rId8"/>
    <p:sldId id="262" r:id="rId9"/>
    <p:sldId id="263" r:id="rId10"/>
    <p:sldId id="258" r:id="rId11"/>
    <p:sldId id="260" r:id="rId12"/>
    <p:sldId id="269" r:id="rId13"/>
    <p:sldId id="270" r:id="rId14"/>
    <p:sldId id="271" r:id="rId15"/>
    <p:sldId id="272" r:id="rId16"/>
    <p:sldId id="273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FA133F-872D-4B2F-B0D6-D887560A5ACE}" v="14" dt="2026-08-20T14:22:57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5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Östring Bergman" userId="3767b3db-3a51-405f-90cf-71f80e576f46" providerId="ADAL" clId="{6FDD4745-BAAC-4FC6-B614-9BF103EB28E5}"/>
    <pc:docChg chg="undo custSel addSld delSld modSld sldOrd">
      <pc:chgData name="Karin Östring Bergman" userId="3767b3db-3a51-405f-90cf-71f80e576f46" providerId="ADAL" clId="{6FDD4745-BAAC-4FC6-B614-9BF103EB28E5}" dt="2026-08-20T14:42:23.256" v="4970" actId="20577"/>
      <pc:docMkLst>
        <pc:docMk/>
      </pc:docMkLst>
      <pc:sldChg chg="modSp mod">
        <pc:chgData name="Karin Östring Bergman" userId="3767b3db-3a51-405f-90cf-71f80e576f46" providerId="ADAL" clId="{6FDD4745-BAAC-4FC6-B614-9BF103EB28E5}" dt="2026-08-20T13:34:23.733" v="3283" actId="790"/>
        <pc:sldMkLst>
          <pc:docMk/>
          <pc:sldMk cId="3078298429" sldId="256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3078298429" sldId="256"/>
            <ac:spMk id="2" creationId="{3A53DA87-CA05-E628-CBBB-50C5B268A4A0}"/>
          </ac:spMkLst>
        </pc:spChg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3078298429" sldId="256"/>
            <ac:spMk id="3" creationId="{785B15B6-0F45-808D-CDFD-339D4BBAB40D}"/>
          </ac:spMkLst>
        </pc:spChg>
      </pc:sldChg>
      <pc:sldChg chg="modSp mod">
        <pc:chgData name="Karin Östring Bergman" userId="3767b3db-3a51-405f-90cf-71f80e576f46" providerId="ADAL" clId="{6FDD4745-BAAC-4FC6-B614-9BF103EB28E5}" dt="2026-08-20T13:34:23.733" v="3283" actId="790"/>
        <pc:sldMkLst>
          <pc:docMk/>
          <pc:sldMk cId="762707135" sldId="257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762707135" sldId="257"/>
            <ac:spMk id="2" creationId="{508CCFEE-56BB-7204-F71A-B0F86F260F96}"/>
          </ac:spMkLst>
        </pc:spChg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762707135" sldId="257"/>
            <ac:spMk id="3" creationId="{98E36DDE-9989-8205-CFF4-6A2414EA9B5E}"/>
          </ac:spMkLst>
        </pc:spChg>
      </pc:sldChg>
      <pc:sldChg chg="modSp mod">
        <pc:chgData name="Karin Östring Bergman" userId="3767b3db-3a51-405f-90cf-71f80e576f46" providerId="ADAL" clId="{6FDD4745-BAAC-4FC6-B614-9BF103EB28E5}" dt="2026-08-20T14:42:23.256" v="4970" actId="20577"/>
        <pc:sldMkLst>
          <pc:docMk/>
          <pc:sldMk cId="1432318965" sldId="258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1432318965" sldId="258"/>
            <ac:spMk id="2" creationId="{D5E9D3EC-C0BF-5FA3-B678-2290BBB2044E}"/>
          </ac:spMkLst>
        </pc:spChg>
        <pc:spChg chg="mod">
          <ac:chgData name="Karin Östring Bergman" userId="3767b3db-3a51-405f-90cf-71f80e576f46" providerId="ADAL" clId="{6FDD4745-BAAC-4FC6-B614-9BF103EB28E5}" dt="2026-08-20T14:42:23.256" v="4970" actId="20577"/>
          <ac:spMkLst>
            <pc:docMk/>
            <pc:sldMk cId="1432318965" sldId="258"/>
            <ac:spMk id="3" creationId="{10BB0FF0-4D83-A71A-0B21-51E4AFE60B16}"/>
          </ac:spMkLst>
        </pc:spChg>
      </pc:sldChg>
      <pc:sldChg chg="modSp mod ord">
        <pc:chgData name="Karin Östring Bergman" userId="3767b3db-3a51-405f-90cf-71f80e576f46" providerId="ADAL" clId="{6FDD4745-BAAC-4FC6-B614-9BF103EB28E5}" dt="2026-08-20T14:33:23.926" v="4774" actId="14100"/>
        <pc:sldMkLst>
          <pc:docMk/>
          <pc:sldMk cId="2266698785" sldId="259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2266698785" sldId="259"/>
            <ac:spMk id="2" creationId="{337D5B8E-9D39-5D18-28A9-D5524BD9BBFF}"/>
          </ac:spMkLst>
        </pc:spChg>
        <pc:spChg chg="mod">
          <ac:chgData name="Karin Östring Bergman" userId="3767b3db-3a51-405f-90cf-71f80e576f46" providerId="ADAL" clId="{6FDD4745-BAAC-4FC6-B614-9BF103EB28E5}" dt="2026-08-20T14:33:23.926" v="4774" actId="14100"/>
          <ac:spMkLst>
            <pc:docMk/>
            <pc:sldMk cId="2266698785" sldId="259"/>
            <ac:spMk id="3" creationId="{EA371E80-19AF-BA28-7A57-560C50213AFF}"/>
          </ac:spMkLst>
        </pc:spChg>
      </pc:sldChg>
      <pc:sldChg chg="modSp mod">
        <pc:chgData name="Karin Östring Bergman" userId="3767b3db-3a51-405f-90cf-71f80e576f46" providerId="ADAL" clId="{6FDD4745-BAAC-4FC6-B614-9BF103EB28E5}" dt="2026-08-20T13:48:41.691" v="3515" actId="207"/>
        <pc:sldMkLst>
          <pc:docMk/>
          <pc:sldMk cId="239061563" sldId="260"/>
        </pc:sldMkLst>
        <pc:graphicFrameChg chg="modGraphic">
          <ac:chgData name="Karin Östring Bergman" userId="3767b3db-3a51-405f-90cf-71f80e576f46" providerId="ADAL" clId="{6FDD4745-BAAC-4FC6-B614-9BF103EB28E5}" dt="2026-08-20T13:48:41.691" v="3515" actId="207"/>
          <ac:graphicFrameMkLst>
            <pc:docMk/>
            <pc:sldMk cId="239061563" sldId="260"/>
            <ac:graphicFrameMk id="16" creationId="{DB018BA4-6CCF-7DEC-7B73-548033BEC050}"/>
          </ac:graphicFrameMkLst>
        </pc:graphicFrameChg>
      </pc:sldChg>
      <pc:sldChg chg="modSp add mod ord">
        <pc:chgData name="Karin Östring Bergman" userId="3767b3db-3a51-405f-90cf-71f80e576f46" providerId="ADAL" clId="{6FDD4745-BAAC-4FC6-B614-9BF103EB28E5}" dt="2026-08-20T14:40:27.073" v="4916" actId="20577"/>
        <pc:sldMkLst>
          <pc:docMk/>
          <pc:sldMk cId="4133385333" sldId="261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4133385333" sldId="261"/>
            <ac:spMk id="2" creationId="{85CB9CE9-304D-A995-9E98-797684593163}"/>
          </ac:spMkLst>
        </pc:spChg>
        <pc:spChg chg="mod">
          <ac:chgData name="Karin Östring Bergman" userId="3767b3db-3a51-405f-90cf-71f80e576f46" providerId="ADAL" clId="{6FDD4745-BAAC-4FC6-B614-9BF103EB28E5}" dt="2026-08-20T14:40:27.073" v="4916" actId="20577"/>
          <ac:spMkLst>
            <pc:docMk/>
            <pc:sldMk cId="4133385333" sldId="261"/>
            <ac:spMk id="3" creationId="{6D152B49-DC44-8330-B155-3AA71BF36910}"/>
          </ac:spMkLst>
        </pc:spChg>
      </pc:sldChg>
      <pc:sldChg chg="modSp add mod ord">
        <pc:chgData name="Karin Östring Bergman" userId="3767b3db-3a51-405f-90cf-71f80e576f46" providerId="ADAL" clId="{6FDD4745-BAAC-4FC6-B614-9BF103EB28E5}" dt="2026-08-20T14:35:26.897" v="4784" actId="6549"/>
        <pc:sldMkLst>
          <pc:docMk/>
          <pc:sldMk cId="389559553" sldId="262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389559553" sldId="262"/>
            <ac:spMk id="2" creationId="{24EC18B7-2C4E-78E8-6F05-7D842E2596A1}"/>
          </ac:spMkLst>
        </pc:spChg>
        <pc:spChg chg="mod">
          <ac:chgData name="Karin Östring Bergman" userId="3767b3db-3a51-405f-90cf-71f80e576f46" providerId="ADAL" clId="{6FDD4745-BAAC-4FC6-B614-9BF103EB28E5}" dt="2026-08-20T14:35:26.897" v="4784" actId="6549"/>
          <ac:spMkLst>
            <pc:docMk/>
            <pc:sldMk cId="389559553" sldId="262"/>
            <ac:spMk id="3" creationId="{7A2F55D5-3EA8-263A-D0E1-1214E3973361}"/>
          </ac:spMkLst>
        </pc:spChg>
      </pc:sldChg>
      <pc:sldChg chg="modSp add mod ord">
        <pc:chgData name="Karin Östring Bergman" userId="3767b3db-3a51-405f-90cf-71f80e576f46" providerId="ADAL" clId="{6FDD4745-BAAC-4FC6-B614-9BF103EB28E5}" dt="2026-08-20T13:42:52.849" v="3434"/>
        <pc:sldMkLst>
          <pc:docMk/>
          <pc:sldMk cId="2923449889" sldId="263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2923449889" sldId="263"/>
            <ac:spMk id="2" creationId="{339C637C-4F04-E87B-BC28-577040736E26}"/>
          </ac:spMkLst>
        </pc:spChg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2923449889" sldId="263"/>
            <ac:spMk id="3" creationId="{E93F6200-4C04-9078-486C-0BFB7A10BC94}"/>
          </ac:spMkLst>
        </pc:spChg>
      </pc:sldChg>
      <pc:sldChg chg="modSp add mod ord">
        <pc:chgData name="Karin Östring Bergman" userId="3767b3db-3a51-405f-90cf-71f80e576f46" providerId="ADAL" clId="{6FDD4745-BAAC-4FC6-B614-9BF103EB28E5}" dt="2026-08-20T13:41:13.591" v="3425"/>
        <pc:sldMkLst>
          <pc:docMk/>
          <pc:sldMk cId="609030451" sldId="264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609030451" sldId="264"/>
            <ac:spMk id="2" creationId="{676EEBB3-2966-15E2-031F-A8D23549A69C}"/>
          </ac:spMkLst>
        </pc:spChg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609030451" sldId="264"/>
            <ac:spMk id="3" creationId="{E1DF3DC5-4AE9-9232-9563-B601FB1F67DC}"/>
          </ac:spMkLst>
        </pc:spChg>
      </pc:sldChg>
      <pc:sldChg chg="modSp add mod">
        <pc:chgData name="Karin Östring Bergman" userId="3767b3db-3a51-405f-90cf-71f80e576f46" providerId="ADAL" clId="{6FDD4745-BAAC-4FC6-B614-9BF103EB28E5}" dt="2026-08-20T13:34:23.733" v="3283" actId="790"/>
        <pc:sldMkLst>
          <pc:docMk/>
          <pc:sldMk cId="3900387661" sldId="265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3900387661" sldId="265"/>
            <ac:spMk id="2" creationId="{C7F17EAE-63A3-390E-8872-237CB2873864}"/>
          </ac:spMkLst>
        </pc:spChg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3900387661" sldId="265"/>
            <ac:spMk id="3" creationId="{530199E7-C470-E219-EB26-9F98BBE51649}"/>
          </ac:spMkLst>
        </pc:spChg>
      </pc:sldChg>
      <pc:sldChg chg="modSp add mod">
        <pc:chgData name="Karin Östring Bergman" userId="3767b3db-3a51-405f-90cf-71f80e576f46" providerId="ADAL" clId="{6FDD4745-BAAC-4FC6-B614-9BF103EB28E5}" dt="2026-08-20T13:39:33.687" v="3423" actId="20577"/>
        <pc:sldMkLst>
          <pc:docMk/>
          <pc:sldMk cId="2835010822" sldId="266"/>
        </pc:sldMkLst>
        <pc:spChg chg="mod">
          <ac:chgData name="Karin Östring Bergman" userId="3767b3db-3a51-405f-90cf-71f80e576f46" providerId="ADAL" clId="{6FDD4745-BAAC-4FC6-B614-9BF103EB28E5}" dt="2026-08-20T13:34:23.733" v="3283" actId="790"/>
          <ac:spMkLst>
            <pc:docMk/>
            <pc:sldMk cId="2835010822" sldId="266"/>
            <ac:spMk id="2" creationId="{32F5F142-D57F-6F65-ABAD-9568C4B54E69}"/>
          </ac:spMkLst>
        </pc:spChg>
        <pc:spChg chg="mod">
          <ac:chgData name="Karin Östring Bergman" userId="3767b3db-3a51-405f-90cf-71f80e576f46" providerId="ADAL" clId="{6FDD4745-BAAC-4FC6-B614-9BF103EB28E5}" dt="2026-08-20T13:39:33.687" v="3423" actId="20577"/>
          <ac:spMkLst>
            <pc:docMk/>
            <pc:sldMk cId="2835010822" sldId="266"/>
            <ac:spMk id="3" creationId="{E016FD6C-4487-39DE-DCB3-381D62D8F025}"/>
          </ac:spMkLst>
        </pc:spChg>
      </pc:sldChg>
      <pc:sldChg chg="new del ord">
        <pc:chgData name="Karin Östring Bergman" userId="3767b3db-3a51-405f-90cf-71f80e576f46" providerId="ADAL" clId="{6FDD4745-BAAC-4FC6-B614-9BF103EB28E5}" dt="2026-08-20T13:45:52.002" v="3505" actId="2696"/>
        <pc:sldMkLst>
          <pc:docMk/>
          <pc:sldMk cId="246227042" sldId="267"/>
        </pc:sldMkLst>
      </pc:sldChg>
      <pc:sldChg chg="modSp add mod ord">
        <pc:chgData name="Karin Östring Bergman" userId="3767b3db-3a51-405f-90cf-71f80e576f46" providerId="ADAL" clId="{6FDD4745-BAAC-4FC6-B614-9BF103EB28E5}" dt="2026-08-20T13:51:27.487" v="3722" actId="20578"/>
        <pc:sldMkLst>
          <pc:docMk/>
          <pc:sldMk cId="3269284868" sldId="268"/>
        </pc:sldMkLst>
        <pc:spChg chg="mod">
          <ac:chgData name="Karin Östring Bergman" userId="3767b3db-3a51-405f-90cf-71f80e576f46" providerId="ADAL" clId="{6FDD4745-BAAC-4FC6-B614-9BF103EB28E5}" dt="2026-08-20T13:50:01.970" v="3614" actId="20577"/>
          <ac:spMkLst>
            <pc:docMk/>
            <pc:sldMk cId="3269284868" sldId="268"/>
            <ac:spMk id="2" creationId="{9308F813-E871-B08C-F616-FAE4B05722E1}"/>
          </ac:spMkLst>
        </pc:spChg>
        <pc:spChg chg="mod">
          <ac:chgData name="Karin Östring Bergman" userId="3767b3db-3a51-405f-90cf-71f80e576f46" providerId="ADAL" clId="{6FDD4745-BAAC-4FC6-B614-9BF103EB28E5}" dt="2026-08-20T13:51:27.487" v="3722" actId="20578"/>
          <ac:spMkLst>
            <pc:docMk/>
            <pc:sldMk cId="3269284868" sldId="268"/>
            <ac:spMk id="3" creationId="{F44607B9-E31E-49EC-6811-FC66995BF459}"/>
          </ac:spMkLst>
        </pc:spChg>
      </pc:sldChg>
      <pc:sldChg chg="modSp add mod ord">
        <pc:chgData name="Karin Östring Bergman" userId="3767b3db-3a51-405f-90cf-71f80e576f46" providerId="ADAL" clId="{6FDD4745-BAAC-4FC6-B614-9BF103EB28E5}" dt="2026-08-20T14:05:49.680" v="4242" actId="20578"/>
        <pc:sldMkLst>
          <pc:docMk/>
          <pc:sldMk cId="3554049317" sldId="269"/>
        </pc:sldMkLst>
        <pc:spChg chg="mod">
          <ac:chgData name="Karin Östring Bergman" userId="3767b3db-3a51-405f-90cf-71f80e576f46" providerId="ADAL" clId="{6FDD4745-BAAC-4FC6-B614-9BF103EB28E5}" dt="2026-08-20T13:54:10.600" v="3850" actId="20577"/>
          <ac:spMkLst>
            <pc:docMk/>
            <pc:sldMk cId="3554049317" sldId="269"/>
            <ac:spMk id="2" creationId="{D5FF4F20-8090-8F86-7BCA-B5A846D8C58E}"/>
          </ac:spMkLst>
        </pc:spChg>
        <pc:spChg chg="mod">
          <ac:chgData name="Karin Östring Bergman" userId="3767b3db-3a51-405f-90cf-71f80e576f46" providerId="ADAL" clId="{6FDD4745-BAAC-4FC6-B614-9BF103EB28E5}" dt="2026-08-20T14:05:49.680" v="4242" actId="20578"/>
          <ac:spMkLst>
            <pc:docMk/>
            <pc:sldMk cId="3554049317" sldId="269"/>
            <ac:spMk id="3" creationId="{9408B39C-7308-8302-27C1-5FF384264848}"/>
          </ac:spMkLst>
        </pc:spChg>
      </pc:sldChg>
      <pc:sldChg chg="new del">
        <pc:chgData name="Karin Östring Bergman" userId="3767b3db-3a51-405f-90cf-71f80e576f46" providerId="ADAL" clId="{6FDD4745-BAAC-4FC6-B614-9BF103EB28E5}" dt="2026-08-20T13:49:07.807" v="3517" actId="680"/>
        <pc:sldMkLst>
          <pc:docMk/>
          <pc:sldMk cId="4068913911" sldId="269"/>
        </pc:sldMkLst>
      </pc:sldChg>
      <pc:sldChg chg="modSp add mod">
        <pc:chgData name="Karin Östring Bergman" userId="3767b3db-3a51-405f-90cf-71f80e576f46" providerId="ADAL" clId="{6FDD4745-BAAC-4FC6-B614-9BF103EB28E5}" dt="2026-08-20T14:14:34.419" v="4246" actId="20577"/>
        <pc:sldMkLst>
          <pc:docMk/>
          <pc:sldMk cId="190134118" sldId="270"/>
        </pc:sldMkLst>
        <pc:spChg chg="mod">
          <ac:chgData name="Karin Östring Bergman" userId="3767b3db-3a51-405f-90cf-71f80e576f46" providerId="ADAL" clId="{6FDD4745-BAAC-4FC6-B614-9BF103EB28E5}" dt="2026-08-20T14:14:34.419" v="4246" actId="20577"/>
          <ac:spMkLst>
            <pc:docMk/>
            <pc:sldMk cId="190134118" sldId="270"/>
            <ac:spMk id="3" creationId="{FA629424-A3CD-E9D1-1EFC-66F33D83C2A2}"/>
          </ac:spMkLst>
        </pc:spChg>
      </pc:sldChg>
      <pc:sldChg chg="modSp add mod">
        <pc:chgData name="Karin Östring Bergman" userId="3767b3db-3a51-405f-90cf-71f80e576f46" providerId="ADAL" clId="{6FDD4745-BAAC-4FC6-B614-9BF103EB28E5}" dt="2026-08-20T14:24:00.376" v="4674" actId="20577"/>
        <pc:sldMkLst>
          <pc:docMk/>
          <pc:sldMk cId="826188146" sldId="271"/>
        </pc:sldMkLst>
        <pc:spChg chg="mod">
          <ac:chgData name="Karin Östring Bergman" userId="3767b3db-3a51-405f-90cf-71f80e576f46" providerId="ADAL" clId="{6FDD4745-BAAC-4FC6-B614-9BF103EB28E5}" dt="2026-08-20T14:15:33.835" v="4253" actId="20577"/>
          <ac:spMkLst>
            <pc:docMk/>
            <pc:sldMk cId="826188146" sldId="271"/>
            <ac:spMk id="2" creationId="{C49F51ED-4505-AFE2-C506-B1489619806E}"/>
          </ac:spMkLst>
        </pc:spChg>
        <pc:spChg chg="mod">
          <ac:chgData name="Karin Östring Bergman" userId="3767b3db-3a51-405f-90cf-71f80e576f46" providerId="ADAL" clId="{6FDD4745-BAAC-4FC6-B614-9BF103EB28E5}" dt="2026-08-20T14:24:00.376" v="4674" actId="20577"/>
          <ac:spMkLst>
            <pc:docMk/>
            <pc:sldMk cId="826188146" sldId="271"/>
            <ac:spMk id="3" creationId="{915B3E54-FBB0-00B1-DD91-4FDAB47ACA38}"/>
          </ac:spMkLst>
        </pc:spChg>
      </pc:sldChg>
      <pc:sldChg chg="modSp add mod">
        <pc:chgData name="Karin Östring Bergman" userId="3767b3db-3a51-405f-90cf-71f80e576f46" providerId="ADAL" clId="{6FDD4745-BAAC-4FC6-B614-9BF103EB28E5}" dt="2026-08-20T14:25:29.374" v="4719" actId="20577"/>
        <pc:sldMkLst>
          <pc:docMk/>
          <pc:sldMk cId="217189309" sldId="272"/>
        </pc:sldMkLst>
        <pc:spChg chg="mod">
          <ac:chgData name="Karin Östring Bergman" userId="3767b3db-3a51-405f-90cf-71f80e576f46" providerId="ADAL" clId="{6FDD4745-BAAC-4FC6-B614-9BF103EB28E5}" dt="2026-08-20T14:24:45.143" v="4681" actId="6549"/>
          <ac:spMkLst>
            <pc:docMk/>
            <pc:sldMk cId="217189309" sldId="272"/>
            <ac:spMk id="2" creationId="{85B0A682-63FA-705D-1DAA-FB25E6DF9B0B}"/>
          </ac:spMkLst>
        </pc:spChg>
        <pc:spChg chg="mod">
          <ac:chgData name="Karin Östring Bergman" userId="3767b3db-3a51-405f-90cf-71f80e576f46" providerId="ADAL" clId="{6FDD4745-BAAC-4FC6-B614-9BF103EB28E5}" dt="2026-08-20T14:25:29.374" v="4719" actId="20577"/>
          <ac:spMkLst>
            <pc:docMk/>
            <pc:sldMk cId="217189309" sldId="272"/>
            <ac:spMk id="3" creationId="{41656E46-4444-248B-A6A8-8E223CD4B528}"/>
          </ac:spMkLst>
        </pc:spChg>
      </pc:sldChg>
      <pc:sldChg chg="addSp delSp modSp add mod modClrScheme chgLayout">
        <pc:chgData name="Karin Östring Bergman" userId="3767b3db-3a51-405f-90cf-71f80e576f46" providerId="ADAL" clId="{6FDD4745-BAAC-4FC6-B614-9BF103EB28E5}" dt="2026-08-20T14:32:01.331" v="4773" actId="14100"/>
        <pc:sldMkLst>
          <pc:docMk/>
          <pc:sldMk cId="2617782746" sldId="273"/>
        </pc:sldMkLst>
        <pc:spChg chg="mod ord">
          <ac:chgData name="Karin Östring Bergman" userId="3767b3db-3a51-405f-90cf-71f80e576f46" providerId="ADAL" clId="{6FDD4745-BAAC-4FC6-B614-9BF103EB28E5}" dt="2026-08-20T14:29:42.623" v="4768" actId="20577"/>
          <ac:spMkLst>
            <pc:docMk/>
            <pc:sldMk cId="2617782746" sldId="273"/>
            <ac:spMk id="2" creationId="{C87C8BBC-C58A-8EFA-82BB-A63DE1DBC775}"/>
          </ac:spMkLst>
        </pc:spChg>
        <pc:spChg chg="del mod ord">
          <ac:chgData name="Karin Östring Bergman" userId="3767b3db-3a51-405f-90cf-71f80e576f46" providerId="ADAL" clId="{6FDD4745-BAAC-4FC6-B614-9BF103EB28E5}" dt="2026-08-20T14:26:39.646" v="4739" actId="931"/>
          <ac:spMkLst>
            <pc:docMk/>
            <pc:sldMk cId="2617782746" sldId="273"/>
            <ac:spMk id="3" creationId="{0D949E52-6A7E-E590-29DF-2DD2287876AF}"/>
          </ac:spMkLst>
        </pc:spChg>
        <pc:spChg chg="add del mod ord">
          <ac:chgData name="Karin Östring Bergman" userId="3767b3db-3a51-405f-90cf-71f80e576f46" providerId="ADAL" clId="{6FDD4745-BAAC-4FC6-B614-9BF103EB28E5}" dt="2026-08-20T14:26:52.964" v="4740" actId="931"/>
          <ac:spMkLst>
            <pc:docMk/>
            <pc:sldMk cId="2617782746" sldId="273"/>
            <ac:spMk id="4" creationId="{6965908A-A9C3-FD7D-A9B4-64FF43116A91}"/>
          </ac:spMkLst>
        </pc:spChg>
        <pc:spChg chg="add del mod">
          <ac:chgData name="Karin Östring Bergman" userId="3767b3db-3a51-405f-90cf-71f80e576f46" providerId="ADAL" clId="{6FDD4745-BAAC-4FC6-B614-9BF103EB28E5}" dt="2026-08-20T14:28:17.327" v="4747" actId="478"/>
          <ac:spMkLst>
            <pc:docMk/>
            <pc:sldMk cId="2617782746" sldId="273"/>
            <ac:spMk id="13" creationId="{592D7F79-CE39-1866-8427-EB463825EB18}"/>
          </ac:spMkLst>
        </pc:spChg>
        <pc:spChg chg="add del mod">
          <ac:chgData name="Karin Östring Bergman" userId="3767b3db-3a51-405f-90cf-71f80e576f46" providerId="ADAL" clId="{6FDD4745-BAAC-4FC6-B614-9BF103EB28E5}" dt="2026-08-20T14:31:39.565" v="4770" actId="478"/>
          <ac:spMkLst>
            <pc:docMk/>
            <pc:sldMk cId="2617782746" sldId="273"/>
            <ac:spMk id="15" creationId="{8ED803BB-647E-4D78-ED5F-0064FF214A86}"/>
          </ac:spMkLst>
        </pc:spChg>
        <pc:picChg chg="add del">
          <ac:chgData name="Karin Östring Bergman" userId="3767b3db-3a51-405f-90cf-71f80e576f46" providerId="ADAL" clId="{6FDD4745-BAAC-4FC6-B614-9BF103EB28E5}" dt="2026-08-20T14:28:12.485" v="4746" actId="478"/>
          <ac:picMkLst>
            <pc:docMk/>
            <pc:sldMk cId="2617782746" sldId="273"/>
            <ac:picMk id="5" creationId="{5CCF8C98-5FD8-D736-BA21-C65CDB2E01A9}"/>
          </ac:picMkLst>
        </pc:picChg>
        <pc:picChg chg="add del mod ord">
          <ac:chgData name="Karin Östring Bergman" userId="3767b3db-3a51-405f-90cf-71f80e576f46" providerId="ADAL" clId="{6FDD4745-BAAC-4FC6-B614-9BF103EB28E5}" dt="2026-08-20T14:27:45.491" v="4742" actId="478"/>
          <ac:picMkLst>
            <pc:docMk/>
            <pc:sldMk cId="2617782746" sldId="273"/>
            <ac:picMk id="7" creationId="{B826B714-6025-AEB6-CD21-E7000F4BBDD1}"/>
          </ac:picMkLst>
        </pc:picChg>
        <pc:picChg chg="add del mod ord">
          <ac:chgData name="Karin Östring Bergman" userId="3767b3db-3a51-405f-90cf-71f80e576f46" providerId="ADAL" clId="{6FDD4745-BAAC-4FC6-B614-9BF103EB28E5}" dt="2026-08-20T14:31:29.403" v="4769" actId="478"/>
          <ac:picMkLst>
            <pc:docMk/>
            <pc:sldMk cId="2617782746" sldId="273"/>
            <ac:picMk id="9" creationId="{0014ABA1-52E2-4B43-689C-42DB18006C6C}"/>
          </ac:picMkLst>
        </pc:picChg>
        <pc:picChg chg="add mod">
          <ac:chgData name="Karin Östring Bergman" userId="3767b3db-3a51-405f-90cf-71f80e576f46" providerId="ADAL" clId="{6FDD4745-BAAC-4FC6-B614-9BF103EB28E5}" dt="2026-08-20T14:27:50.622" v="4743" actId="1076"/>
          <ac:picMkLst>
            <pc:docMk/>
            <pc:sldMk cId="2617782746" sldId="273"/>
            <ac:picMk id="11" creationId="{F7E898DA-C6A2-E5DA-F1F5-EEB2E6A902BC}"/>
          </ac:picMkLst>
        </pc:picChg>
        <pc:picChg chg="add mod">
          <ac:chgData name="Karin Östring Bergman" userId="3767b3db-3a51-405f-90cf-71f80e576f46" providerId="ADAL" clId="{6FDD4745-BAAC-4FC6-B614-9BF103EB28E5}" dt="2026-08-20T14:32:01.331" v="4773" actId="14100"/>
          <ac:picMkLst>
            <pc:docMk/>
            <pc:sldMk cId="2617782746" sldId="273"/>
            <ac:picMk id="17" creationId="{DB444400-C9E5-DACB-64DF-5D5851F955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6872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29488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654572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17356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673638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85048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86369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64440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73767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340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00700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62828D-0F77-488E-94CA-EAF26898816C}" type="datetimeFigureOut">
              <a:rPr lang="en-SE" smtClean="0"/>
              <a:t>2026-08-20</a:t>
            </a:fld>
            <a:endParaRPr lang="en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5977AC-8043-4EE6-AD43-99E9E7C51454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74981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kansliet@backahk.se" TargetMode="External"/><Relationship Id="rId7" Type="http://schemas.openxmlformats.org/officeDocument/2006/relationships/hyperlink" Target="mailto:kassor@backahk.se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rojekt@backahk.se" TargetMode="External"/><Relationship Id="rId5" Type="http://schemas.openxmlformats.org/officeDocument/2006/relationships/hyperlink" Target="mailto:ungdom@backahk.se" TargetMode="External"/><Relationship Id="rId4" Type="http://schemas.openxmlformats.org/officeDocument/2006/relationships/hyperlink" Target="mailto:klubbshopen@backahk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B90444-3BC9-2F88-7A81-C4B36850A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53DA87-CA05-E628-CBBB-50C5B268A4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noProof="0" dirty="0"/>
              <a:t>Ledarmöte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5B15B6-0F45-808D-CDFD-339D4BBAB4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noProof="0" dirty="0"/>
              <a:t>20 augusti 2026</a:t>
            </a:r>
          </a:p>
        </p:txBody>
      </p:sp>
    </p:spTree>
    <p:extLst>
      <p:ext uri="{BB962C8B-B14F-4D97-AF65-F5344CB8AC3E}">
        <p14:creationId xmlns:p14="http://schemas.microsoft.com/office/powerpoint/2010/main" val="3078298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E25D1-A8F5-59D8-BF19-D5DFCE822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40DA5E-DA82-46A4-C38D-C0E384A365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8CCFEE-56BB-7204-F71A-B0F86F260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Syfte med mötet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36DDE-9989-8205-CFF4-6A2414EA9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/>
          <a:lstStyle/>
          <a:p>
            <a:r>
              <a:rPr lang="sv-SE" noProof="0" dirty="0"/>
              <a:t>Välkomna alla klubbens ledare</a:t>
            </a:r>
          </a:p>
          <a:p>
            <a:r>
              <a:rPr lang="sv-SE" noProof="0" dirty="0"/>
              <a:t>Informera om säsongen 2026/2027</a:t>
            </a:r>
          </a:p>
          <a:p>
            <a:r>
              <a:rPr lang="sv-SE" noProof="0" dirty="0"/>
              <a:t>Ge tips om administrativa uppgifter</a:t>
            </a:r>
          </a:p>
          <a:p>
            <a:r>
              <a:rPr lang="sv-SE" noProof="0" dirty="0"/>
              <a:t>Lämna in utdrag från belastningsregistret</a:t>
            </a:r>
          </a:p>
          <a:p>
            <a:r>
              <a:rPr lang="sv-SE" noProof="0" dirty="0"/>
              <a:t>Möjlighet till att knyta kontakter mellan ledare</a:t>
            </a:r>
          </a:p>
        </p:txBody>
      </p:sp>
    </p:spTree>
    <p:extLst>
      <p:ext uri="{BB962C8B-B14F-4D97-AF65-F5344CB8AC3E}">
        <p14:creationId xmlns:p14="http://schemas.microsoft.com/office/powerpoint/2010/main" val="76270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455FF-D703-444A-C4C3-79C49166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50D725-F751-DBA4-1D6D-B888A2145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F17EAE-63A3-390E-8872-237CB2873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Träningsschema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0199E7-C470-E219-EB26-9F98BBE51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/>
          <a:lstStyle/>
          <a:p>
            <a:r>
              <a:rPr lang="sv-SE" noProof="0" dirty="0"/>
              <a:t>Träningsschema för säsong 2026/2027 är klart.</a:t>
            </a:r>
          </a:p>
          <a:p>
            <a:pPr lvl="1"/>
            <a:r>
              <a:rPr lang="sv-SE" noProof="0" dirty="0" err="1"/>
              <a:t>Skälltorp</a:t>
            </a:r>
            <a:r>
              <a:rPr lang="sv-SE" noProof="0" dirty="0"/>
              <a:t> och Lundby Strand 1 är öppet</a:t>
            </a:r>
          </a:p>
          <a:p>
            <a:pPr lvl="1"/>
            <a:r>
              <a:rPr lang="sv-SE" noProof="0" dirty="0"/>
              <a:t>Backa sporthall (Tältet) öppnar vecka 37</a:t>
            </a:r>
          </a:p>
          <a:p>
            <a:pPr lvl="1"/>
            <a:r>
              <a:rPr lang="sv-SE" noProof="0" dirty="0"/>
              <a:t>Lundby Strand 2 öppnar vecka 45</a:t>
            </a:r>
          </a:p>
          <a:p>
            <a:r>
              <a:rPr lang="sv-SE" noProof="0" dirty="0"/>
              <a:t>Camilla ansvarar för träningsschema</a:t>
            </a:r>
          </a:p>
        </p:txBody>
      </p:sp>
    </p:spTree>
    <p:extLst>
      <p:ext uri="{BB962C8B-B14F-4D97-AF65-F5344CB8AC3E}">
        <p14:creationId xmlns:p14="http://schemas.microsoft.com/office/powerpoint/2010/main" val="3900387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5BB89-074C-DD4A-862C-1778E6E55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A96FC6-A267-D519-406F-EDE509F2C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5F142-D57F-6F65-ABAD-9568C4B54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Spelprogram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16FD6C-4487-39DE-DCB3-381D62D8F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lnSpcReduction="10000"/>
          </a:bodyPr>
          <a:lstStyle/>
          <a:p>
            <a:r>
              <a:rPr lang="sv-SE" noProof="0" dirty="0"/>
              <a:t>Division 2 och division 3 är fastställt</a:t>
            </a:r>
          </a:p>
          <a:p>
            <a:pPr lvl="1"/>
            <a:r>
              <a:rPr lang="sv-SE" noProof="0" dirty="0"/>
              <a:t>Sön 27 </a:t>
            </a:r>
            <a:r>
              <a:rPr lang="sv-SE" noProof="0" dirty="0" err="1"/>
              <a:t>sept</a:t>
            </a:r>
            <a:r>
              <a:rPr lang="sv-SE" noProof="0" dirty="0"/>
              <a:t> kl. 19:15 Backa HK-Vårgårda IK HK LS1</a:t>
            </a:r>
          </a:p>
          <a:p>
            <a:pPr lvl="1"/>
            <a:r>
              <a:rPr lang="sv-SE" noProof="0" dirty="0"/>
              <a:t>Tor 1 okt </a:t>
            </a:r>
            <a:r>
              <a:rPr lang="sv-SE" noProof="0" dirty="0" err="1"/>
              <a:t>kl</a:t>
            </a:r>
            <a:r>
              <a:rPr lang="sv-SE" noProof="0" dirty="0"/>
              <a:t> 20:45 Backa HK-Kungälvs HK B LS1</a:t>
            </a:r>
          </a:p>
          <a:p>
            <a:r>
              <a:rPr lang="sv-SE" noProof="0" dirty="0"/>
              <a:t>Division 4 till minihandbollboll</a:t>
            </a:r>
          </a:p>
          <a:p>
            <a:pPr lvl="1"/>
            <a:r>
              <a:rPr lang="sv-SE" noProof="0" dirty="0"/>
              <a:t>Spelschema publicerat</a:t>
            </a:r>
          </a:p>
          <a:p>
            <a:pPr lvl="1"/>
            <a:r>
              <a:rPr lang="sv-SE" noProof="0" dirty="0"/>
              <a:t>Fortfarande möjligt att göra ändringar</a:t>
            </a:r>
          </a:p>
          <a:p>
            <a:pPr lvl="1"/>
            <a:r>
              <a:rPr lang="sv-SE" noProof="0" dirty="0"/>
              <a:t>Fastställs 4 september</a:t>
            </a:r>
          </a:p>
          <a:p>
            <a:pPr lvl="1"/>
            <a:r>
              <a:rPr lang="sv-SE" noProof="0" dirty="0"/>
              <a:t>Rekommenderar att avvakta med att importera matcher till föreningskalendrar tills serierna är fastställda. </a:t>
            </a:r>
          </a:p>
          <a:p>
            <a:r>
              <a:rPr lang="sv-SE" noProof="0" dirty="0"/>
              <a:t>Karin ansvarar för matchläggning.</a:t>
            </a:r>
          </a:p>
        </p:txBody>
      </p:sp>
    </p:spTree>
    <p:extLst>
      <p:ext uri="{BB962C8B-B14F-4D97-AF65-F5344CB8AC3E}">
        <p14:creationId xmlns:p14="http://schemas.microsoft.com/office/powerpoint/2010/main" val="2835010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84C8A-1C8B-F494-0ADD-C2B6E61CF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1BAFD4-5472-A5B8-F7DF-FE6D8662F5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7D5B8E-9D39-5D18-28A9-D5524BD9B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Medlemskap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71E80-19AF-BA28-7A57-560C50213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90"/>
            <a:ext cx="7886700" cy="4938710"/>
          </a:xfrm>
        </p:spPr>
        <p:txBody>
          <a:bodyPr>
            <a:normAutofit/>
          </a:bodyPr>
          <a:lstStyle/>
          <a:p>
            <a:r>
              <a:rPr lang="sv-SE" noProof="0" dirty="0"/>
              <a:t>Medlemsavgift ska vara betald för att representera Backa HK, gäller även ledare.</a:t>
            </a:r>
          </a:p>
          <a:p>
            <a:r>
              <a:rPr lang="sv-SE" noProof="0" dirty="0"/>
              <a:t>Medlemsavgift 2025/2026 gäller t.o.m. september 2026.</a:t>
            </a:r>
          </a:p>
          <a:p>
            <a:r>
              <a:rPr lang="sv-SE" noProof="0" dirty="0"/>
              <a:t>Avi för medlemsavgift 2026/2027 skickas ut i september.</a:t>
            </a:r>
          </a:p>
          <a:p>
            <a:r>
              <a:rPr lang="sv-SE" noProof="0" dirty="0"/>
              <a:t>Styrelsen föreslår oförändrad medlemsavgift och ökning av träningsavgift, +27% i snitt.</a:t>
            </a:r>
          </a:p>
          <a:p>
            <a:r>
              <a:rPr lang="sv-SE" noProof="0" dirty="0"/>
              <a:t>Gratis provträning hela september</a:t>
            </a:r>
          </a:p>
          <a:p>
            <a:r>
              <a:rPr lang="sv-SE" noProof="0" dirty="0"/>
              <a:t>Cecilia hanterar medlemsregister.</a:t>
            </a:r>
          </a:p>
        </p:txBody>
      </p:sp>
    </p:spTree>
    <p:extLst>
      <p:ext uri="{BB962C8B-B14F-4D97-AF65-F5344CB8AC3E}">
        <p14:creationId xmlns:p14="http://schemas.microsoft.com/office/powerpoint/2010/main" val="226669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B2914-5815-3447-6555-8832BD181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DD40D8-14EF-C65E-2AEE-D8E397AC1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6EEBB3-2966-15E2-031F-A8D23549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Belastningsregister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F3DC5-4AE9-9232-9563-B601FB1F6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r>
              <a:rPr lang="sv-SE" noProof="0" dirty="0"/>
              <a:t>Att ledare lämnar in utdrag från belastningsregistret är ett krav för att få kommunalt och statligt aktivitetsstöd.</a:t>
            </a:r>
          </a:p>
          <a:p>
            <a:r>
              <a:rPr lang="sv-SE" noProof="0" dirty="0"/>
              <a:t>Cecilia ansvarar för att registrera.</a:t>
            </a:r>
          </a:p>
        </p:txBody>
      </p:sp>
    </p:spTree>
    <p:extLst>
      <p:ext uri="{BB962C8B-B14F-4D97-AF65-F5344CB8AC3E}">
        <p14:creationId xmlns:p14="http://schemas.microsoft.com/office/powerpoint/2010/main" val="609030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87F07-14FC-1428-9660-F87354C9A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F2727F-62B3-F871-6340-4E9F90564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CB9CE9-304D-A995-9E98-797684593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Laget.se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52B49-DC44-8330-B155-3AA71BF36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r>
              <a:rPr lang="sv-SE" noProof="0" dirty="0"/>
              <a:t>Alla aktiviteter ska registreras</a:t>
            </a:r>
          </a:p>
          <a:p>
            <a:r>
              <a:rPr lang="sv-SE" noProof="0" dirty="0"/>
              <a:t>Deltagare ska registreras med personnummer</a:t>
            </a:r>
          </a:p>
          <a:p>
            <a:r>
              <a:rPr lang="sv-SE" noProof="0" dirty="0"/>
              <a:t>Alltid närvaroregistrera</a:t>
            </a:r>
          </a:p>
          <a:p>
            <a:r>
              <a:rPr lang="sv-SE" noProof="0" dirty="0"/>
              <a:t>LOK står för ¼ av inkomsterna</a:t>
            </a:r>
          </a:p>
          <a:p>
            <a:r>
              <a:rPr lang="sv-SE" noProof="0" dirty="0"/>
              <a:t>Folkbildningsmedel för möte, konferens m.m.</a:t>
            </a:r>
          </a:p>
          <a:p>
            <a:endParaRPr lang="sv-SE" noProof="0" dirty="0"/>
          </a:p>
          <a:p>
            <a:r>
              <a:rPr lang="sv-SE" noProof="0" dirty="0"/>
              <a:t>Är ni nöjda med laget.se?</a:t>
            </a:r>
          </a:p>
          <a:p>
            <a:r>
              <a:rPr lang="sv-SE" noProof="0" dirty="0"/>
              <a:t>Någon med erfarenhet av </a:t>
            </a:r>
            <a:r>
              <a:rPr lang="sv-SE" noProof="0" dirty="0" err="1"/>
              <a:t>SportAdmin</a:t>
            </a:r>
            <a:r>
              <a:rPr lang="sv-SE" noProof="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33385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B540E-913A-D329-9F88-67C958D42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BDE05C-A723-45FA-2B12-25694AFC2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EC18B7-2C4E-78E8-6F05-7D842E25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Nya spelare i Backa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F55D5-3EA8-263A-D0E1-1214E3973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r>
              <a:rPr lang="sv-SE" noProof="0" dirty="0"/>
              <a:t>Vilka lag kan ta emot nya spelare utan tidigare handbollskunskaper?</a:t>
            </a:r>
          </a:p>
          <a:p>
            <a:r>
              <a:rPr lang="sv-SE" noProof="0" dirty="0"/>
              <a:t>Övergångar U12-U19</a:t>
            </a:r>
          </a:p>
          <a:p>
            <a:pPr marL="457200" lvl="1" indent="0">
              <a:buNone/>
            </a:pPr>
            <a:r>
              <a:rPr lang="sv-SE" noProof="0" dirty="0"/>
              <a:t>Informera spelare/förälder </a:t>
            </a:r>
          </a:p>
          <a:p>
            <a:pPr lvl="1"/>
            <a:r>
              <a:rPr lang="sv-SE" noProof="0" dirty="0"/>
              <a:t>att det finns en policy, att övergångsansvariga måste vara informerade innan provträning</a:t>
            </a:r>
          </a:p>
          <a:p>
            <a:pPr lvl="1"/>
            <a:r>
              <a:rPr lang="sv-SE" noProof="0" dirty="0"/>
              <a:t>att det finns övergångsperioder: grön, gul och röd</a:t>
            </a:r>
          </a:p>
          <a:p>
            <a:r>
              <a:rPr lang="sv-SE" noProof="0" dirty="0"/>
              <a:t>Individuell spelarlicens nytt för i år</a:t>
            </a:r>
          </a:p>
          <a:p>
            <a:pPr lvl="1"/>
            <a:r>
              <a:rPr lang="sv-SE" noProof="0" dirty="0"/>
              <a:t>Måste finnas för att välja spelare i </a:t>
            </a:r>
            <a:r>
              <a:rPr lang="sv-SE" noProof="0" dirty="0" err="1"/>
              <a:t>Profixio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89559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A0329-97FF-EEEA-E4AD-7BEBB1046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389E01-30B9-7E32-A081-FA733C47E0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9C637C-4F04-E87B-BC28-57704073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Hallbokning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F6200-4C04-9078-486C-0BFB7A10B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lnSpcReduction="10000"/>
          </a:bodyPr>
          <a:lstStyle/>
          <a:p>
            <a:r>
              <a:rPr lang="sv-SE" noProof="0" dirty="0"/>
              <a:t>Evenemang går före match och match går före träning. OBS! Ingen förvarning.</a:t>
            </a:r>
          </a:p>
          <a:p>
            <a:r>
              <a:rPr lang="sv-SE" noProof="0" dirty="0"/>
              <a:t>Respektive lag ska själv kontrollera att tränings- och matchtid är bokad.</a:t>
            </a:r>
          </a:p>
          <a:p>
            <a:r>
              <a:rPr lang="sv-SE" noProof="0" dirty="0"/>
              <a:t>Informera motståndarlag omedelbart!</a:t>
            </a:r>
          </a:p>
          <a:p>
            <a:r>
              <a:rPr lang="sv-SE" noProof="0" dirty="0"/>
              <a:t>Varje lag från U11 ska ha en bokningsansvarig.</a:t>
            </a:r>
          </a:p>
          <a:p>
            <a:r>
              <a:rPr lang="sv-SE" noProof="0" dirty="0"/>
              <a:t>Respektive lag har skyldighet att avboka oanvända tider minst en vecka innan.</a:t>
            </a:r>
          </a:p>
          <a:p>
            <a:r>
              <a:rPr lang="sv-SE" noProof="0" dirty="0"/>
              <a:t>Camilla hanterar nycklar/taggar till </a:t>
            </a:r>
            <a:r>
              <a:rPr lang="sv-SE" noProof="0" dirty="0" err="1"/>
              <a:t>Skälltorp</a:t>
            </a:r>
            <a:r>
              <a:rPr lang="sv-SE" noProof="0" dirty="0"/>
              <a:t>. </a:t>
            </a:r>
          </a:p>
          <a:p>
            <a:r>
              <a:rPr lang="sv-SE" noProof="0" dirty="0"/>
              <a:t>Klister i </a:t>
            </a:r>
            <a:r>
              <a:rPr lang="sv-SE" noProof="0" dirty="0" err="1"/>
              <a:t>Skälltorp</a:t>
            </a:r>
            <a:r>
              <a:rPr lang="sv-SE" noProof="0" dirty="0"/>
              <a:t> </a:t>
            </a:r>
            <a:r>
              <a:rPr lang="sv-SE" b="1" noProof="0" dirty="0"/>
              <a:t>ska</a:t>
            </a:r>
            <a:r>
              <a:rPr lang="sv-SE" noProof="0" dirty="0"/>
              <a:t> saneras av laget</a:t>
            </a:r>
          </a:p>
        </p:txBody>
      </p:sp>
    </p:spTree>
    <p:extLst>
      <p:ext uri="{BB962C8B-B14F-4D97-AF65-F5344CB8AC3E}">
        <p14:creationId xmlns:p14="http://schemas.microsoft.com/office/powerpoint/2010/main" val="2923449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D1A47-5493-727A-C485-881758EEB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96F791-A580-2EAA-F5FA-3AE38FEFF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E9D3EC-C0BF-5FA3-B678-2290BBB2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Spelar- och föräldramöte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BB0FF0-4D83-A71A-0B21-51E4AFE60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r>
              <a:rPr lang="sv-SE" noProof="0" dirty="0"/>
              <a:t>I varje lag (utom Lekis) ska det finnas</a:t>
            </a:r>
          </a:p>
          <a:p>
            <a:pPr lvl="1"/>
            <a:r>
              <a:rPr lang="sv-SE" noProof="0" dirty="0" err="1"/>
              <a:t>Lagkassör</a:t>
            </a:r>
            <a:r>
              <a:rPr lang="sv-SE" noProof="0" dirty="0"/>
              <a:t> som hanterar Digitala Lagkassan</a:t>
            </a:r>
          </a:p>
          <a:p>
            <a:pPr lvl="1"/>
            <a:r>
              <a:rPr lang="sv-SE" noProof="0" dirty="0"/>
              <a:t>Kontaktperson för Caféutskottet</a:t>
            </a:r>
          </a:p>
          <a:p>
            <a:pPr lvl="1"/>
            <a:r>
              <a:rPr lang="sv-SE" noProof="0" dirty="0"/>
              <a:t>Kontaktperson för föreningsgemensamma försäljningar</a:t>
            </a:r>
          </a:p>
          <a:p>
            <a:pPr lvl="1"/>
            <a:r>
              <a:rPr lang="sv-SE" noProof="0" dirty="0"/>
              <a:t>Kontaktperson för bemanning t.ex. </a:t>
            </a:r>
            <a:r>
              <a:rPr lang="sv-SE" noProof="0" dirty="0" err="1"/>
              <a:t>Re:Backa</a:t>
            </a:r>
            <a:endParaRPr lang="sv-SE" noProof="0" dirty="0"/>
          </a:p>
          <a:p>
            <a:pPr lvl="1"/>
            <a:endParaRPr lang="sv-SE" noProof="0" dirty="0"/>
          </a:p>
          <a:p>
            <a:r>
              <a:rPr lang="sv-SE" noProof="0" dirty="0"/>
              <a:t>Bjud gärna in någon från styrelsen</a:t>
            </a:r>
          </a:p>
        </p:txBody>
      </p:sp>
    </p:spTree>
    <p:extLst>
      <p:ext uri="{BB962C8B-B14F-4D97-AF65-F5344CB8AC3E}">
        <p14:creationId xmlns:p14="http://schemas.microsoft.com/office/powerpoint/2010/main" val="1432318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0FEF4-D740-663A-FFE2-833A5E59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95C97C-55CB-B19E-6F22-BC99C0CFE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DB018BA4-6CCF-7DEC-7B73-548033BEC0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6715751"/>
              </p:ext>
            </p:extLst>
          </p:nvPr>
        </p:nvGraphicFramePr>
        <p:xfrm>
          <a:off x="-275610" y="9372"/>
          <a:ext cx="9695220" cy="68486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4490">
                  <a:extLst>
                    <a:ext uri="{9D8B030D-6E8A-4147-A177-3AD203B41FA5}">
                      <a16:colId xmlns:a16="http://schemas.microsoft.com/office/drawing/2014/main" val="2377458541"/>
                    </a:ext>
                  </a:extLst>
                </a:gridCol>
                <a:gridCol w="5351990">
                  <a:extLst>
                    <a:ext uri="{9D8B030D-6E8A-4147-A177-3AD203B41FA5}">
                      <a16:colId xmlns:a16="http://schemas.microsoft.com/office/drawing/2014/main" val="3649892017"/>
                    </a:ext>
                  </a:extLst>
                </a:gridCol>
                <a:gridCol w="2458740">
                  <a:extLst>
                    <a:ext uri="{9D8B030D-6E8A-4147-A177-3AD203B41FA5}">
                      <a16:colId xmlns:a16="http://schemas.microsoft.com/office/drawing/2014/main" val="2324033051"/>
                    </a:ext>
                  </a:extLst>
                </a:gridCol>
              </a:tblGrid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Datum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Arrangemang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Ansvarig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868472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20 augusti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Ledarträff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Styrelsen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0351602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22 augusti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Backa Sharkdagen i </a:t>
                      </a:r>
                      <a:r>
                        <a:rPr lang="sv-SE" sz="1400" kern="100" noProof="0" dirty="0" err="1">
                          <a:effectLst/>
                        </a:rPr>
                        <a:t>Skälltorp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Styrelsen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5540251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24 augusti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Årsmöte 2026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Styrelsen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4811377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September-oktober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FU1/FU2-utbildning för föräldrar från U12 och spelare från 17 år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FU1/FU2-instruktör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8851648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September-oktober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DU1-utbildning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DU1-instruktör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8163443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13, 17 september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Lagfotografering med Express foto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Styrelsen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2958291"/>
                  </a:ext>
                </a:extLst>
              </a:tr>
              <a:tr h="760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11-20 september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Handboll NU varav 19/9 Handbollens dag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Öppen handbollsträning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Alla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Lekis-U14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9635217"/>
                  </a:ext>
                </a:extLst>
              </a:tr>
              <a:tr h="760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14-19 september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19 september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Trygghetsvecka 38, Hisings Backa 2026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Samtal om föreningslivet med föräldrar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Alla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Styrelsen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4174372"/>
                  </a:ext>
                </a:extLst>
              </a:tr>
              <a:tr h="7603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19 september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Brunnsbodagen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Arbete för företagarföreningen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 err="1">
                          <a:effectLst/>
                        </a:rPr>
                        <a:t>Idrottsklivet</a:t>
                      </a:r>
                      <a:endParaRPr lang="sv-SE" sz="1400" kern="100" noProof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Senior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5635476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8 oktober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Seniorernas dubbelmöte i Lundbystrand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Senior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3841677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17-18 oktober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USM F14 steg 1 + café i Lundbyskolan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F13/14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2978013"/>
                  </a:ext>
                </a:extLst>
              </a:tr>
              <a:tr h="1216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Hösttermin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Vecka 48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Uppsökande verksamhet i skolorna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Klasshandbollen åk 1-4 i </a:t>
                      </a:r>
                      <a:r>
                        <a:rPr lang="sv-SE" sz="1400" kern="100" noProof="0" dirty="0" err="1">
                          <a:effectLst/>
                        </a:rPr>
                        <a:t>Skälltorp</a:t>
                      </a:r>
                      <a:endParaRPr lang="sv-SE" sz="1400" kern="100" noProof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Öppen handbollsträning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 err="1">
                          <a:effectLst/>
                        </a:rPr>
                        <a:t>Idrottsklivet</a:t>
                      </a:r>
                      <a:endParaRPr lang="sv-SE" sz="1400" kern="100" noProof="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HBS, U11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Lekis-U14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5445735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5 november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Seniorernas dubbelmöte i Lundbystrand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Senior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3186320"/>
                  </a:ext>
                </a:extLst>
              </a:tr>
              <a:tr h="304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14-15 november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USM P18 steg 2 i Lundbyskolan + Lundbystrand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400" kern="100" noProof="0" dirty="0">
                          <a:effectLst/>
                        </a:rPr>
                        <a:t>Herrjunior</a:t>
                      </a:r>
                      <a:endParaRPr lang="sv-SE" sz="14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0954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61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F6ACE-D99B-BE0D-2F4E-1363EDE75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A21725-F67E-999C-1561-D6342198F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FF4F20-8090-8F86-7BCA-B5A846D8C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Backa Sharks-dagen</a:t>
            </a:r>
            <a:endParaRPr lang="sv-SE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08B39C-7308-8302-27C1-5FF384264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r>
              <a:rPr lang="sv-SE" noProof="0" dirty="0"/>
              <a:t>Lördag 22 augusti kl. 11-16 i </a:t>
            </a:r>
            <a:r>
              <a:rPr lang="sv-SE" noProof="0" dirty="0" err="1"/>
              <a:t>Skälltorp</a:t>
            </a:r>
            <a:endParaRPr lang="sv-SE" noProof="0" dirty="0"/>
          </a:p>
          <a:p>
            <a:r>
              <a:rPr lang="sv-SE" dirty="0"/>
              <a:t>Gemensam kick off för alla lag, 88 anmälda</a:t>
            </a:r>
          </a:p>
          <a:p>
            <a:r>
              <a:rPr lang="sv-SE" dirty="0"/>
              <a:t>Minihandbollsturnering med blandade lag</a:t>
            </a:r>
          </a:p>
          <a:p>
            <a:r>
              <a:rPr lang="sv-SE" noProof="0" dirty="0"/>
              <a:t>Hamburgare med tillbehör</a:t>
            </a:r>
          </a:p>
          <a:p>
            <a:r>
              <a:rPr lang="sv-SE" dirty="0"/>
              <a:t>Lekar, tävlingar, karaoke m.m.</a:t>
            </a:r>
          </a:p>
          <a:p>
            <a:r>
              <a:rPr lang="sv-SE" dirty="0"/>
              <a:t>Utlottningar – </a:t>
            </a:r>
            <a:r>
              <a:rPr lang="sv-SE" dirty="0">
                <a:solidFill>
                  <a:srgbClr val="FF0000"/>
                </a:solidFill>
              </a:rPr>
              <a:t>Finns plats för mer på prisbordet!</a:t>
            </a:r>
          </a:p>
          <a:p>
            <a:r>
              <a:rPr lang="sv-SE" dirty="0"/>
              <a:t>Utförsäljning </a:t>
            </a:r>
            <a:r>
              <a:rPr lang="sv-SE" dirty="0" err="1"/>
              <a:t>klubbshopen</a:t>
            </a:r>
            <a:endParaRPr lang="sv-SE" dirty="0"/>
          </a:p>
          <a:p>
            <a:r>
              <a:rPr lang="sv-SE" noProof="0" dirty="0"/>
              <a:t>Klädbytarbord</a:t>
            </a:r>
          </a:p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554049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483B9-EE35-5E42-82B8-B54F00B5E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13E2AD-40B1-4EB9-2004-DB627AF57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DDEBA0-0C5A-77F2-9250-ECBA0BBDE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Årsmöte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29424-A3CD-E9D1-1EFC-66F33D83C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r>
              <a:rPr lang="sv-SE" noProof="0" dirty="0"/>
              <a:t>Måndag 24 augusti kl. 18 i </a:t>
            </a:r>
            <a:r>
              <a:rPr lang="sv-SE" noProof="0" dirty="0" err="1"/>
              <a:t>Cafénan</a:t>
            </a:r>
            <a:endParaRPr lang="sv-SE" noProof="0" dirty="0"/>
          </a:p>
          <a:p>
            <a:r>
              <a:rPr lang="sv-SE" dirty="0"/>
              <a:t>Valberedningen söker </a:t>
            </a:r>
          </a:p>
          <a:p>
            <a:pPr lvl="1"/>
            <a:r>
              <a:rPr lang="sv-SE" dirty="0"/>
              <a:t>en man till styrelsen</a:t>
            </a:r>
          </a:p>
          <a:p>
            <a:pPr lvl="1"/>
            <a:r>
              <a:rPr lang="sv-SE" noProof="0" dirty="0"/>
              <a:t>en revisor</a:t>
            </a:r>
          </a:p>
          <a:p>
            <a:r>
              <a:rPr lang="sv-SE" dirty="0"/>
              <a:t>Handlingar är publicerade under Medlemsdokument</a:t>
            </a:r>
          </a:p>
        </p:txBody>
      </p:sp>
    </p:spTree>
    <p:extLst>
      <p:ext uri="{BB962C8B-B14F-4D97-AF65-F5344CB8AC3E}">
        <p14:creationId xmlns:p14="http://schemas.microsoft.com/office/powerpoint/2010/main" val="190134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4F405-BC9D-10D0-76DE-559E2E6DF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33503A-6632-7FE3-97BA-4AA5CD6F7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9F51ED-4505-AFE2-C506-B14896198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FU1/FU2-utbildning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5B3E54-FBB0-00B1-DD91-4FDAB47AC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lnSpcReduction="10000"/>
          </a:bodyPr>
          <a:lstStyle/>
          <a:p>
            <a:r>
              <a:rPr lang="sv-SE" dirty="0"/>
              <a:t>U12-U19, H4 och D4 – respektive lag ansvarar för att det finns två utbildade funktionärer vid varje hemmamatch. </a:t>
            </a:r>
          </a:p>
          <a:p>
            <a:pPr lvl="1"/>
            <a:r>
              <a:rPr lang="sv-SE" dirty="0"/>
              <a:t>H2 och D3 – handbollsförbundet Väst tillsätter funktionärer</a:t>
            </a:r>
          </a:p>
          <a:p>
            <a:r>
              <a:rPr lang="sv-SE" dirty="0"/>
              <a:t>Funktionärsutbildning</a:t>
            </a:r>
          </a:p>
          <a:p>
            <a:pPr lvl="1"/>
            <a:r>
              <a:rPr lang="sv-SE" dirty="0"/>
              <a:t>föräldrar från U12 och äldre</a:t>
            </a:r>
          </a:p>
          <a:p>
            <a:pPr lvl="1"/>
            <a:r>
              <a:rPr lang="sv-SE" dirty="0"/>
              <a:t>spelare 17 år och äldre</a:t>
            </a:r>
          </a:p>
          <a:p>
            <a:r>
              <a:rPr lang="sv-SE" dirty="0"/>
              <a:t>Datum för intern utbildning publiceras efter 5 september (efter den årliga uppdateringen för instruktörer).</a:t>
            </a:r>
          </a:p>
        </p:txBody>
      </p:sp>
    </p:spTree>
    <p:extLst>
      <p:ext uri="{BB962C8B-B14F-4D97-AF65-F5344CB8AC3E}">
        <p14:creationId xmlns:p14="http://schemas.microsoft.com/office/powerpoint/2010/main" val="826188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B86322-BF07-A164-2CD7-F996E5F2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8E26E1-6B17-ADD6-0626-3084124EB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B0A682-63FA-705D-1DAA-FB25E6DF9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DU1-utbildning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56E46-4444-248B-A6A8-8E223CD4B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/>
          </a:bodyPr>
          <a:lstStyle/>
          <a:p>
            <a:r>
              <a:rPr lang="sv-SE" dirty="0"/>
              <a:t>Egen instruktör!</a:t>
            </a:r>
          </a:p>
          <a:p>
            <a:r>
              <a:rPr lang="sv-SE" dirty="0"/>
              <a:t>Datum för intern utbildning publiceras när det är klart.</a:t>
            </a:r>
          </a:p>
        </p:txBody>
      </p:sp>
    </p:spTree>
    <p:extLst>
      <p:ext uri="{BB962C8B-B14F-4D97-AF65-F5344CB8AC3E}">
        <p14:creationId xmlns:p14="http://schemas.microsoft.com/office/powerpoint/2010/main" val="217189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F6E45-4F4C-4224-1C95-A379F9767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CF8C98-5FD8-D736-BA21-C65CDB2E0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7C8BBC-C58A-8EFA-82BB-A63DE1DB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noProof="0" dirty="0"/>
              <a:t>Lagfotografering </a:t>
            </a:r>
            <a:br>
              <a:rPr lang="sv-SE" noProof="0" dirty="0"/>
            </a:br>
            <a:r>
              <a:rPr lang="sv-SE" sz="2000" noProof="0" dirty="0"/>
              <a:t>Preliminärt schema</a:t>
            </a:r>
            <a:endParaRPr lang="sv-SE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E898DA-C6A2-E5DA-F1F5-EEB2E6A90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287" y="1753264"/>
            <a:ext cx="4407126" cy="25210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444400-C9E5-DACB-64DF-5D5851F95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287" y="4274344"/>
            <a:ext cx="4296342" cy="154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82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F1AD6-3285-620F-821D-9DE18E688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693DF4-5932-7443-BBB3-74F423B8A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611" y="0"/>
            <a:ext cx="969522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08F813-E871-B08C-F616-FAE4B05722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noProof="0" dirty="0"/>
              <a:t>Tack för allt ni gör!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4607B9-E31E-49EC-6811-FC66995BF4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noProof="0" dirty="0">
                <a:hlinkClick r:id="rId3"/>
              </a:rPr>
              <a:t>kansliet@backahk.se</a:t>
            </a:r>
            <a:endParaRPr lang="sv-SE" noProof="0" dirty="0"/>
          </a:p>
          <a:p>
            <a:r>
              <a:rPr lang="sv-SE" dirty="0">
                <a:hlinkClick r:id="rId4"/>
              </a:rPr>
              <a:t>klubbshopen@backahk.se</a:t>
            </a:r>
            <a:endParaRPr lang="sv-SE" dirty="0"/>
          </a:p>
          <a:p>
            <a:r>
              <a:rPr lang="sv-SE" dirty="0">
                <a:hlinkClick r:id="rId5"/>
              </a:rPr>
              <a:t>ungdom@backahk.se</a:t>
            </a:r>
            <a:endParaRPr lang="sv-SE" dirty="0"/>
          </a:p>
          <a:p>
            <a:r>
              <a:rPr lang="sv-SE" dirty="0">
                <a:hlinkClick r:id="rId6"/>
              </a:rPr>
              <a:t>projekt@backahk.se</a:t>
            </a:r>
            <a:endParaRPr lang="sv-SE" dirty="0"/>
          </a:p>
          <a:p>
            <a:r>
              <a:rPr lang="sv-SE" noProof="0" dirty="0">
                <a:hlinkClick r:id="rId7"/>
              </a:rPr>
              <a:t>kassor@backahk.se</a:t>
            </a:r>
            <a:endParaRPr lang="sv-SE" noProof="0" dirty="0"/>
          </a:p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269284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86e8cb1-70c6-43b6-86c4-226cf20eb919}" enabled="1" method="Privileged" siteId="{53d4bb72-5389-4f50-87d3-c1ecdbf3fcd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</TotalTime>
  <Words>737</Words>
  <Application>Microsoft Office PowerPoint</Application>
  <PresentationFormat>On-screen Show (4:3)</PresentationFormat>
  <Paragraphs>156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Ledarmöte</vt:lpstr>
      <vt:lpstr>Syfte med mötet</vt:lpstr>
      <vt:lpstr>Träningsschema</vt:lpstr>
      <vt:lpstr>Spelprogram</vt:lpstr>
      <vt:lpstr>Medlemskap</vt:lpstr>
      <vt:lpstr>Belastningsregister</vt:lpstr>
      <vt:lpstr>Laget.se</vt:lpstr>
      <vt:lpstr>Nya spelare i Backa</vt:lpstr>
      <vt:lpstr>Hallbokning</vt:lpstr>
      <vt:lpstr>Spelar- och föräldramöte</vt:lpstr>
      <vt:lpstr>PowerPoint Presentation</vt:lpstr>
      <vt:lpstr>Backa Sharks-dagen</vt:lpstr>
      <vt:lpstr>Årsmöte</vt:lpstr>
      <vt:lpstr>FU1/FU2-utbildning </vt:lpstr>
      <vt:lpstr>DU1-utbildning </vt:lpstr>
      <vt:lpstr>Lagfotografering  Preliminärt schema</vt:lpstr>
      <vt:lpstr>Tack för allt ni gör!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Karin Östring Bergman</dc:creator>
  <cp:lastModifiedBy>Karin Östring Bergman</cp:lastModifiedBy>
  <cp:revision>1</cp:revision>
  <dcterms:created xsi:type="dcterms:W3CDTF">2026-08-20T11:56:47Z</dcterms:created>
  <dcterms:modified xsi:type="dcterms:W3CDTF">2026-08-20T14:42:33Z</dcterms:modified>
</cp:coreProperties>
</file>