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F7152-7A66-F7EC-AB50-08D02EF116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D1C034-8141-B399-2E15-B0CB27767A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54062-6417-636B-C76E-6FCD8136F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AEC8-BF9D-4094-A299-BEA539D5C16B}" type="datetimeFigureOut">
              <a:rPr lang="sv-SE" smtClean="0"/>
              <a:t>2024-08-25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0CE9D-DEB1-05EA-6210-52B7F3810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F9B56-845A-ACFA-EA03-5A91CD0A7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0DB0-C768-4FCE-89A7-39F77C122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9089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38919-D815-9BFE-E8BE-BA37A68F9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44A7D9-6FB1-278B-4A9B-A8F2F524BF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BEF27-9E95-EE27-5154-7202D17F9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AEC8-BF9D-4094-A299-BEA539D5C16B}" type="datetimeFigureOut">
              <a:rPr lang="sv-SE" smtClean="0"/>
              <a:t>2024-08-25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DC45D-2EA8-61E5-2E0D-775D77393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73589-5A83-4507-C9F0-28299A00B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0DB0-C768-4FCE-89A7-39F77C122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3117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E2C738-0791-291C-C0C7-AABEAAE9CD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5103FB-E520-485E-E735-8AEE82223A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4A785-0C61-8A09-C24A-E9412A51D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AEC8-BF9D-4094-A299-BEA539D5C16B}" type="datetimeFigureOut">
              <a:rPr lang="sv-SE" smtClean="0"/>
              <a:t>2024-08-25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44FCB-4A37-0C68-5CA7-391D62621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F618E-6B23-4CB8-F597-FDCDB9A0A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0DB0-C768-4FCE-89A7-39F77C122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0040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E4267-6AAE-890A-3CEE-15F8E8B25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38513-C608-E157-A2E2-074624194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88D72-20F9-6931-5B78-BD8C1E1C0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AEC8-BF9D-4094-A299-BEA539D5C16B}" type="datetimeFigureOut">
              <a:rPr lang="sv-SE" smtClean="0"/>
              <a:t>2024-08-25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1D2FA9-D332-E6BC-0493-4796ACE52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21900-780D-A264-D10F-649C3FE05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0DB0-C768-4FCE-89A7-39F77C122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6979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2C583-C244-695B-178D-6A0BF028D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89169D-EEF5-B4C1-530B-B8BCB1DF6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F2243-69E1-FAD1-4D0F-8197606F3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AEC8-BF9D-4094-A299-BEA539D5C16B}" type="datetimeFigureOut">
              <a:rPr lang="sv-SE" smtClean="0"/>
              <a:t>2024-08-25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90D9C-FB19-6012-9CAD-98C27BF1A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B5F3ED-4906-7C06-8CF7-AFC811036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0DB0-C768-4FCE-89A7-39F77C122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8842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26FD2-738C-D666-C727-A661CEF29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C3AF4-248E-E5BA-F476-254C1C9189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EA640B-9010-EC04-D77B-B7234DAE3B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10DFFA-F9E5-0AA6-D3D2-82E4C24E7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AEC8-BF9D-4094-A299-BEA539D5C16B}" type="datetimeFigureOut">
              <a:rPr lang="sv-SE" smtClean="0"/>
              <a:t>2024-08-25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DAAB4D-3F0A-5B73-1CDD-3B5CD566E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B0C8A-C057-24F9-C780-B5E1DD316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0DB0-C768-4FCE-89A7-39F77C122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389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EC868-1F8A-8427-8651-C5AF5D3CB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3B1ED1-D443-24F4-1C21-004FAE973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4BD657-9A3A-E1FE-F1F8-3E82B56512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473C68-485C-968B-364A-2AB21ADBCC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66A15-E59F-D8F6-7B37-642927B096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D7F2EA-A569-B58E-3688-CB5A23D11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AEC8-BF9D-4094-A299-BEA539D5C16B}" type="datetimeFigureOut">
              <a:rPr lang="sv-SE" smtClean="0"/>
              <a:t>2024-08-25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F1124F-5FF8-7E1B-E1EC-699C84E21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7B9F11-973C-B08E-9B00-7338C5EC8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0DB0-C768-4FCE-89A7-39F77C122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411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D9EFB-F1A2-2037-46A8-7B12D9A2C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BB6D31-086C-5104-CE39-31B79E8E2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AEC8-BF9D-4094-A299-BEA539D5C16B}" type="datetimeFigureOut">
              <a:rPr lang="sv-SE" smtClean="0"/>
              <a:t>2024-08-25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2CEA50-063C-14F2-7A94-B4C5CA1C8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FDCB30-DD7F-1AC6-8F7C-3914247CB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0DB0-C768-4FCE-89A7-39F77C122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7303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1901E8-F346-1371-29A9-7728AB468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AEC8-BF9D-4094-A299-BEA539D5C16B}" type="datetimeFigureOut">
              <a:rPr lang="sv-SE" smtClean="0"/>
              <a:t>2024-08-25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BA0573-52E8-7C81-1E35-C59435ECE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A71532-EE78-7B48-32A8-4671ED71E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0DB0-C768-4FCE-89A7-39F77C122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686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5C46C-E611-833B-4D56-121C5AA1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A6D02-A1F4-DCA5-FFB6-D5919B01C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5A5FD2-E452-E965-39DF-C3D3EFCAA2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EDAAFC-95D7-72BA-C3AE-0C5E1D561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AEC8-BF9D-4094-A299-BEA539D5C16B}" type="datetimeFigureOut">
              <a:rPr lang="sv-SE" smtClean="0"/>
              <a:t>2024-08-25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2F37F4-ADC2-958E-3879-01666D838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EDAF4-F5B9-E638-8F02-D20691F50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0DB0-C768-4FCE-89A7-39F77C122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3551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045A0-9971-165B-833D-3076C1000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95A3B6-06FB-FD07-CC93-E3BD789535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4D4E48-ECB9-1AC9-B9CF-ACF44425F2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2DAB63-6020-7A38-CCE0-7FE080A33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AEC8-BF9D-4094-A299-BEA539D5C16B}" type="datetimeFigureOut">
              <a:rPr lang="sv-SE" smtClean="0"/>
              <a:t>2024-08-25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4E6AA4-E9F6-CB53-F5A6-6561371CF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6075AE-F9CB-AAD4-EA10-BCFBED317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0DB0-C768-4FCE-89A7-39F77C122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0085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12B1C1-CEDF-181C-C81D-DA898354B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E489B1-21F9-983A-7EEE-0064F18C8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5E88C-5F27-5BD9-0EF7-81B32107EF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8AEC8-BF9D-4094-A299-BEA539D5C16B}" type="datetimeFigureOut">
              <a:rPr lang="sv-SE" smtClean="0"/>
              <a:t>2024-08-25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1E53F-8F0E-CB46-1A19-AA512BE60F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C7A81-B443-47D1-4A16-1E759720C1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E0DB0-C768-4FCE-89A7-39F77C122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6586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D0BA2-FD22-6616-4CB0-418DA66E4F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Lagmöte</a:t>
            </a:r>
            <a:br>
              <a:rPr lang="sv-SE" dirty="0"/>
            </a:br>
            <a:r>
              <a:rPr lang="sv-SE" dirty="0"/>
              <a:t>Fokus på det sportsliga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14AAD8-19D5-3BE5-E394-E982B4C703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Backa HK HJ</a:t>
            </a:r>
          </a:p>
          <a:p>
            <a:r>
              <a:rPr lang="sv-SE" dirty="0"/>
              <a:t>240826</a:t>
            </a:r>
          </a:p>
        </p:txBody>
      </p:sp>
    </p:spTree>
    <p:extLst>
      <p:ext uri="{BB962C8B-B14F-4D97-AF65-F5344CB8AC3E}">
        <p14:creationId xmlns:p14="http://schemas.microsoft.com/office/powerpoint/2010/main" val="1668437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46119-8D89-D2E0-3CE2-5EBDF2869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Plan HJ Hösten 2024 - Träning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339D-1CEA-7F7F-F5A3-BA23D3EF8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728786"/>
            <a:ext cx="5705475" cy="5319713"/>
          </a:xfrm>
        </p:spPr>
        <p:txBody>
          <a:bodyPr numCol="1">
            <a:normAutofit/>
          </a:bodyPr>
          <a:lstStyle/>
          <a:p>
            <a:r>
              <a:rPr lang="sv-SE" sz="2400" dirty="0"/>
              <a:t>2 HJ träningar handboll</a:t>
            </a:r>
          </a:p>
          <a:p>
            <a:pPr lvl="1"/>
            <a:r>
              <a:rPr lang="sv-SE" sz="2000" dirty="0"/>
              <a:t>Tisdag 1830-2000 LS (ej fast tid)</a:t>
            </a:r>
          </a:p>
          <a:p>
            <a:pPr lvl="2"/>
            <a:r>
              <a:rPr lang="sv-SE" sz="1800" dirty="0"/>
              <a:t>Augusti samträning med A-lag. Nästa steg utvärderas v35</a:t>
            </a:r>
          </a:p>
          <a:p>
            <a:pPr lvl="2"/>
            <a:r>
              <a:rPr lang="sv-SE" sz="1800" dirty="0"/>
              <a:t>Vi letar permanent träningstid (tisdag/onsdag)</a:t>
            </a:r>
          </a:p>
          <a:p>
            <a:pPr lvl="2"/>
            <a:r>
              <a:rPr lang="sv-SE" sz="1800" dirty="0"/>
              <a:t>Fokus på fart och nedbrutet kollektivt spel</a:t>
            </a:r>
          </a:p>
          <a:p>
            <a:pPr lvl="1"/>
            <a:r>
              <a:rPr lang="sv-SE" sz="2000" dirty="0"/>
              <a:t>Torsdag 1800-1930 LS</a:t>
            </a:r>
          </a:p>
          <a:p>
            <a:pPr lvl="2"/>
            <a:r>
              <a:rPr lang="sv-SE" sz="1800" dirty="0"/>
              <a:t>Fokus på kollektivt spel</a:t>
            </a:r>
          </a:p>
          <a:p>
            <a:r>
              <a:rPr lang="sv-SE" sz="2400" dirty="0"/>
              <a:t>Teknik och målvaktsträning</a:t>
            </a:r>
          </a:p>
          <a:p>
            <a:pPr lvl="1"/>
            <a:r>
              <a:rPr lang="sv-SE" sz="2000" dirty="0"/>
              <a:t>Måndag 1830-2000 Tältet</a:t>
            </a:r>
          </a:p>
          <a:p>
            <a:pPr lvl="1"/>
            <a:r>
              <a:rPr lang="sv-SE" sz="2000" dirty="0"/>
              <a:t>Nedbrutna övningar, 1-1, 2-1</a:t>
            </a:r>
          </a:p>
          <a:p>
            <a:pPr lvl="1"/>
            <a:r>
              <a:rPr lang="sv-SE" sz="2000" dirty="0"/>
              <a:t>Rörelseträning</a:t>
            </a:r>
          </a:p>
          <a:p>
            <a:pPr lvl="1"/>
            <a:r>
              <a:rPr lang="sv-SE" sz="2000" dirty="0"/>
              <a:t>Öppnar för samarbete med andra lag.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25AFEB4-C9FD-A4C4-B361-234D586E03E7}"/>
              </a:ext>
            </a:extLst>
          </p:cNvPr>
          <p:cNvSpPr txBox="1">
            <a:spLocks/>
          </p:cNvSpPr>
          <p:nvPr/>
        </p:nvSpPr>
        <p:spPr>
          <a:xfrm>
            <a:off x="6438900" y="1690688"/>
            <a:ext cx="6117535" cy="531971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400" dirty="0"/>
              <a:t>Fys/kondition/intervaller 2/månad</a:t>
            </a:r>
          </a:p>
          <a:p>
            <a:pPr lvl="1"/>
            <a:r>
              <a:rPr lang="sv-SE" sz="2000" dirty="0"/>
              <a:t>I samband med/före inneträning</a:t>
            </a:r>
          </a:p>
          <a:p>
            <a:r>
              <a:rPr lang="sv-SE" sz="2400" dirty="0"/>
              <a:t>”Upp och ned” Träning</a:t>
            </a:r>
          </a:p>
          <a:p>
            <a:pPr lvl="1"/>
            <a:r>
              <a:rPr lang="sv-SE" sz="2000" dirty="0"/>
              <a:t>A-lag Torsdag 1930-2100. Selektiv inbjudan</a:t>
            </a:r>
          </a:p>
          <a:p>
            <a:pPr lvl="1"/>
            <a:r>
              <a:rPr lang="sv-SE" sz="2000" dirty="0"/>
              <a:t>Inget träningssamarbete med PA just nu</a:t>
            </a:r>
          </a:p>
          <a:p>
            <a:r>
              <a:rPr lang="sv-SE" sz="2400" dirty="0"/>
              <a:t>Egen fys</a:t>
            </a:r>
          </a:p>
          <a:p>
            <a:pPr lvl="1"/>
            <a:r>
              <a:rPr lang="sv-SE" sz="2000" dirty="0"/>
              <a:t>Rörelsepass 1g/månad</a:t>
            </a:r>
          </a:p>
          <a:p>
            <a:pPr lvl="1"/>
            <a:r>
              <a:rPr lang="sv-SE" sz="2000" dirty="0"/>
              <a:t>Rekommenderade pass</a:t>
            </a:r>
          </a:p>
          <a:p>
            <a:pPr lvl="2"/>
            <a:endParaRPr lang="sv-SE" sz="1800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749737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46119-8D89-D2E0-3CE2-5EBDF2869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Plan HJ 2024/25 - Matcher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339D-1CEA-7F7F-F5A3-BA23D3EF8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9717"/>
            <a:ext cx="4581525" cy="4812507"/>
          </a:xfrm>
        </p:spPr>
        <p:txBody>
          <a:bodyPr numCol="1">
            <a:normAutofit fontScale="92500" lnSpcReduction="10000"/>
          </a:bodyPr>
          <a:lstStyle/>
          <a:p>
            <a:r>
              <a:rPr lang="sv-SE" sz="2400" dirty="0"/>
              <a:t>Seriematcher</a:t>
            </a:r>
          </a:p>
          <a:p>
            <a:pPr lvl="1"/>
            <a:r>
              <a:rPr lang="sv-SE" sz="2000" dirty="0"/>
              <a:t>P19 Väst Div 2</a:t>
            </a:r>
          </a:p>
          <a:p>
            <a:pPr lvl="2"/>
            <a:r>
              <a:rPr lang="sv-SE" sz="1800" dirty="0"/>
              <a:t>Dubbelserie</a:t>
            </a:r>
          </a:p>
          <a:p>
            <a:pPr lvl="1"/>
            <a:r>
              <a:rPr lang="sv-SE" sz="2000" dirty="0"/>
              <a:t>Herr Div 4</a:t>
            </a:r>
          </a:p>
          <a:p>
            <a:pPr lvl="2"/>
            <a:r>
              <a:rPr lang="sv-SE" sz="1800" dirty="0"/>
              <a:t>12-18 matcher över säsongen.</a:t>
            </a:r>
          </a:p>
          <a:p>
            <a:pPr lvl="2"/>
            <a:r>
              <a:rPr lang="sv-SE" sz="1800" dirty="0"/>
              <a:t>Samarbete med A-lag</a:t>
            </a:r>
          </a:p>
          <a:p>
            <a:r>
              <a:rPr lang="sv-SE" sz="2400" dirty="0"/>
              <a:t>Turnering</a:t>
            </a:r>
          </a:p>
          <a:p>
            <a:pPr lvl="1"/>
            <a:r>
              <a:rPr lang="sv-SE" sz="2000" dirty="0"/>
              <a:t>Gbg Cup</a:t>
            </a:r>
          </a:p>
          <a:p>
            <a:pPr lvl="1"/>
            <a:r>
              <a:rPr lang="sv-SE" sz="2000" dirty="0"/>
              <a:t>USM P18 (2006-2009)</a:t>
            </a:r>
          </a:p>
          <a:p>
            <a:pPr lvl="1"/>
            <a:r>
              <a:rPr lang="sv-SE" sz="2000" dirty="0"/>
              <a:t>Bohus Cup</a:t>
            </a:r>
          </a:p>
          <a:p>
            <a:pPr lvl="1"/>
            <a:r>
              <a:rPr lang="sv-SE" sz="2000" dirty="0"/>
              <a:t>Järnvägen Cup</a:t>
            </a:r>
          </a:p>
          <a:p>
            <a:pPr lvl="1"/>
            <a:r>
              <a:rPr lang="sv-SE" sz="2000" dirty="0"/>
              <a:t>Tbd</a:t>
            </a:r>
          </a:p>
          <a:p>
            <a:pPr lvl="2"/>
            <a:r>
              <a:rPr lang="sv-SE" sz="1800" dirty="0"/>
              <a:t>Lundaspelen, mellandagarna</a:t>
            </a:r>
          </a:p>
          <a:p>
            <a:pPr lvl="2"/>
            <a:r>
              <a:rPr lang="sv-SE" sz="1800" dirty="0"/>
              <a:t>Partille Cup 25/26</a:t>
            </a:r>
          </a:p>
          <a:p>
            <a:pPr lvl="3"/>
            <a:r>
              <a:rPr lang="sv-SE" sz="1600" dirty="0"/>
              <a:t>Boys18: 2007</a:t>
            </a:r>
          </a:p>
          <a:p>
            <a:pPr lvl="3"/>
            <a:r>
              <a:rPr lang="sv-SE" sz="1600" dirty="0"/>
              <a:t>Boys21: 2004</a:t>
            </a:r>
          </a:p>
          <a:p>
            <a:pPr lvl="1"/>
            <a:endParaRPr lang="sv-SE" sz="2000" dirty="0"/>
          </a:p>
          <a:p>
            <a:pPr lvl="1"/>
            <a:endParaRPr lang="sv-SE" sz="2000" dirty="0"/>
          </a:p>
          <a:p>
            <a:pPr lvl="2"/>
            <a:endParaRPr lang="sv-SE" sz="1800" dirty="0"/>
          </a:p>
          <a:p>
            <a:pPr marL="457200" lvl="1" indent="0">
              <a:buNone/>
            </a:pPr>
            <a:endParaRPr lang="sv-SE" sz="20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0B66A4E-381B-3C8B-54D5-81BDE65B0434}"/>
              </a:ext>
            </a:extLst>
          </p:cNvPr>
          <p:cNvSpPr txBox="1">
            <a:spLocks/>
          </p:cNvSpPr>
          <p:nvPr/>
        </p:nvSpPr>
        <p:spPr>
          <a:xfrm>
            <a:off x="5095875" y="2331242"/>
            <a:ext cx="6943725" cy="2967041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vert="horz" lIns="91440" tIns="45720" rIns="91440" bIns="45720" numCol="3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sv-SE" sz="1800" b="1" dirty="0"/>
              <a:t>P19 Väst Div 2</a:t>
            </a:r>
          </a:p>
          <a:p>
            <a:pPr lvl="1"/>
            <a:r>
              <a:rPr lang="sv-SE" sz="1800" dirty="0"/>
              <a:t>Kroppskultur</a:t>
            </a:r>
          </a:p>
          <a:p>
            <a:pPr lvl="1"/>
            <a:r>
              <a:rPr lang="sv-SE" sz="1800" dirty="0"/>
              <a:t>Lidköping</a:t>
            </a:r>
          </a:p>
          <a:p>
            <a:pPr lvl="1"/>
            <a:r>
              <a:rPr lang="sv-SE" sz="1800" dirty="0"/>
              <a:t>Trollhättan</a:t>
            </a:r>
          </a:p>
          <a:p>
            <a:pPr lvl="1"/>
            <a:r>
              <a:rPr lang="sv-SE" sz="1800" dirty="0"/>
              <a:t>Kungälv</a:t>
            </a:r>
          </a:p>
          <a:p>
            <a:pPr lvl="1"/>
            <a:r>
              <a:rPr lang="sv-SE" sz="1800" dirty="0"/>
              <a:t>Mölndal</a:t>
            </a:r>
          </a:p>
          <a:p>
            <a:pPr lvl="1"/>
            <a:r>
              <a:rPr lang="sv-SE" sz="1800" dirty="0"/>
              <a:t>Torslanda</a:t>
            </a:r>
          </a:p>
          <a:p>
            <a:pPr lvl="1"/>
            <a:r>
              <a:rPr lang="sv-SE" sz="1800" dirty="0"/>
              <a:t>Kärra Balticov</a:t>
            </a:r>
          </a:p>
          <a:p>
            <a:pPr lvl="1"/>
            <a:r>
              <a:rPr lang="sv-SE" sz="1800" dirty="0"/>
              <a:t>Skara</a:t>
            </a:r>
            <a:endParaRPr lang="sv-SE" sz="1800" b="1" dirty="0"/>
          </a:p>
          <a:p>
            <a:pPr marL="457200" lvl="1" indent="0">
              <a:buNone/>
            </a:pPr>
            <a:r>
              <a:rPr lang="sv-SE" sz="1800" b="1" dirty="0"/>
              <a:t>B-lag Div 4</a:t>
            </a:r>
          </a:p>
          <a:p>
            <a:pPr lvl="1"/>
            <a:r>
              <a:rPr lang="sv-SE" sz="1800" dirty="0"/>
              <a:t>Ale Handboll</a:t>
            </a:r>
          </a:p>
          <a:p>
            <a:pPr lvl="1"/>
            <a:r>
              <a:rPr lang="sv-SE" sz="1800" dirty="0"/>
              <a:t>IK Baltic</a:t>
            </a:r>
          </a:p>
          <a:p>
            <a:pPr lvl="1"/>
            <a:r>
              <a:rPr lang="sv-SE" sz="1800" dirty="0"/>
              <a:t>IK Nord</a:t>
            </a:r>
          </a:p>
          <a:p>
            <a:pPr lvl="1"/>
            <a:r>
              <a:rPr lang="sv-SE" sz="1800" dirty="0"/>
              <a:t>HK Bollebygd</a:t>
            </a:r>
          </a:p>
          <a:p>
            <a:pPr lvl="1"/>
            <a:r>
              <a:rPr lang="sv-SE" sz="1800" dirty="0"/>
              <a:t>Kärra HK</a:t>
            </a:r>
          </a:p>
          <a:p>
            <a:pPr lvl="1"/>
            <a:r>
              <a:rPr lang="sv-SE" sz="1800" dirty="0"/>
              <a:t>Spindeln BK</a:t>
            </a:r>
          </a:p>
          <a:p>
            <a:pPr marL="457200" lvl="1" indent="0">
              <a:buNone/>
            </a:pPr>
            <a:endParaRPr lang="sv-SE" sz="1800" dirty="0"/>
          </a:p>
          <a:p>
            <a:pPr marL="457200" lvl="1" indent="0">
              <a:buNone/>
            </a:pPr>
            <a:endParaRPr lang="sv-SE" sz="1800" dirty="0"/>
          </a:p>
          <a:p>
            <a:pPr marL="457200" lvl="1" indent="0">
              <a:buNone/>
            </a:pPr>
            <a:r>
              <a:rPr lang="sv-SE" sz="1800" b="1" dirty="0"/>
              <a:t>USM Steg 1 (1:06)</a:t>
            </a:r>
          </a:p>
          <a:p>
            <a:pPr marL="457200" lvl="1" indent="0">
              <a:buNone/>
            </a:pPr>
            <a:r>
              <a:rPr lang="sv-SE" sz="1800" dirty="0"/>
              <a:t>Ystad IF</a:t>
            </a:r>
          </a:p>
          <a:p>
            <a:pPr marL="457200" lvl="1" indent="0">
              <a:buNone/>
            </a:pPr>
            <a:r>
              <a:rPr lang="sv-SE" sz="1800" dirty="0"/>
              <a:t>Lödde Vikings</a:t>
            </a:r>
          </a:p>
          <a:p>
            <a:pPr marL="457200" lvl="1" indent="0">
              <a:buNone/>
            </a:pPr>
            <a:r>
              <a:rPr lang="sv-SE" sz="1800" dirty="0"/>
              <a:t>IFK Ystad</a:t>
            </a:r>
          </a:p>
          <a:p>
            <a:pPr marL="457200" lvl="1" indent="0">
              <a:buNone/>
            </a:pPr>
            <a:r>
              <a:rPr lang="sv-SE" sz="1800" dirty="0"/>
              <a:t>Kärra</a:t>
            </a:r>
          </a:p>
          <a:p>
            <a:pPr lvl="2"/>
            <a:endParaRPr lang="sv-SE" sz="1600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1004212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46119-8D89-D2E0-3CE2-5EBDF2869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Spelare, Tränare och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339D-1CEA-7F7F-F5A3-BA23D3EF8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2575"/>
            <a:ext cx="10439400" cy="4267201"/>
          </a:xfrm>
        </p:spPr>
        <p:txBody>
          <a:bodyPr numCol="1">
            <a:normAutofit/>
          </a:bodyPr>
          <a:lstStyle/>
          <a:p>
            <a:r>
              <a:rPr lang="sv-SE" sz="2000" dirty="0"/>
              <a:t>MV: Marcus, Simon G </a:t>
            </a:r>
          </a:p>
          <a:p>
            <a:r>
              <a:rPr lang="sv-SE" sz="2000" dirty="0"/>
              <a:t>Utespelare: Adrian, Benjamin, David, Herman, Kevin, Martin, Max, Simon E, Tobias, Viggo N, Viktor</a:t>
            </a:r>
          </a:p>
          <a:p>
            <a:r>
              <a:rPr lang="sv-SE" sz="2000" dirty="0"/>
              <a:t>Tränare: Karin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dirty="0"/>
              <a:t>Support</a:t>
            </a:r>
          </a:p>
          <a:p>
            <a:r>
              <a:rPr lang="sv-SE" sz="2000" dirty="0"/>
              <a:t>MV-tränare: Marcus Alexandersson</a:t>
            </a:r>
          </a:p>
          <a:p>
            <a:r>
              <a:rPr lang="sv-SE" sz="2000" dirty="0"/>
              <a:t>Ass. tränare: Roy</a:t>
            </a:r>
          </a:p>
          <a:p>
            <a:r>
              <a:rPr lang="sv-SE" sz="2000" dirty="0"/>
              <a:t>Ass. Tränare: Kristina</a:t>
            </a:r>
          </a:p>
          <a:p>
            <a:endParaRPr lang="sv-SE" sz="2000" dirty="0"/>
          </a:p>
          <a:p>
            <a:pPr marL="0" indent="0">
              <a:buNone/>
            </a:pPr>
            <a:endParaRPr lang="sv-SE" sz="2400" dirty="0"/>
          </a:p>
          <a:p>
            <a:pPr lvl="1"/>
            <a:endParaRPr lang="sv-SE" sz="2000" dirty="0"/>
          </a:p>
          <a:p>
            <a:pPr lvl="1"/>
            <a:endParaRPr lang="sv-SE" sz="2000" dirty="0"/>
          </a:p>
          <a:p>
            <a:pPr lvl="2"/>
            <a:endParaRPr lang="sv-SE" dirty="0"/>
          </a:p>
          <a:p>
            <a:pPr marL="457200" lvl="1" indent="0">
              <a:buNone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16097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46119-8D89-D2E0-3CE2-5EBDF2869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Matchning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B0791B-AD86-4CD8-8F4C-D00B0B75175D}"/>
              </a:ext>
            </a:extLst>
          </p:cNvPr>
          <p:cNvSpPr txBox="1">
            <a:spLocks/>
          </p:cNvSpPr>
          <p:nvPr/>
        </p:nvSpPr>
        <p:spPr>
          <a:xfrm>
            <a:off x="771525" y="1466851"/>
            <a:ext cx="10448925" cy="5181599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PA Serie P16</a:t>
            </a:r>
          </a:p>
          <a:p>
            <a:pPr lvl="1"/>
            <a:r>
              <a:rPr lang="sv-SE" sz="2000" dirty="0"/>
              <a:t>Utlåning vid behov</a:t>
            </a:r>
          </a:p>
          <a:p>
            <a:r>
              <a:rPr lang="sv-SE" dirty="0"/>
              <a:t>HJ Serie P19</a:t>
            </a:r>
          </a:p>
          <a:p>
            <a:pPr lvl="1"/>
            <a:r>
              <a:rPr lang="sv-SE" sz="2000" dirty="0"/>
              <a:t>HJ Trupp </a:t>
            </a:r>
          </a:p>
          <a:p>
            <a:pPr lvl="1"/>
            <a:r>
              <a:rPr lang="sv-SE" sz="2000" dirty="0"/>
              <a:t>Inlåning från PA eller A-lag</a:t>
            </a:r>
          </a:p>
          <a:p>
            <a:r>
              <a:rPr lang="sv-SE" dirty="0"/>
              <a:t>USM (2006-2009)</a:t>
            </a:r>
            <a:endParaRPr lang="sv-SE" sz="2000" dirty="0"/>
          </a:p>
          <a:p>
            <a:pPr lvl="1"/>
            <a:r>
              <a:rPr lang="sv-SE" sz="2000" dirty="0"/>
              <a:t>Föreningsmål: Att gå så långt som möjligt. Samarbete över laggränser.</a:t>
            </a:r>
          </a:p>
          <a:p>
            <a:pPr lvl="1"/>
            <a:r>
              <a:rPr lang="sv-SE" sz="2000" dirty="0"/>
              <a:t>Uttagning. Riktvärde 12+2 spelare, 2 ledare</a:t>
            </a:r>
          </a:p>
          <a:p>
            <a:pPr lvl="1"/>
            <a:r>
              <a:rPr lang="sv-SE" sz="2000" dirty="0"/>
              <a:t>Speltid är inte garanterad</a:t>
            </a:r>
          </a:p>
          <a:p>
            <a:pPr lvl="1"/>
            <a:r>
              <a:rPr lang="sv-SE" sz="2000" dirty="0"/>
              <a:t>Utlåning och inlåning P16</a:t>
            </a:r>
          </a:p>
          <a:p>
            <a:pPr lvl="1"/>
            <a:endParaRPr lang="sv-SE" sz="2000" dirty="0"/>
          </a:p>
          <a:p>
            <a:pPr lvl="1"/>
            <a:endParaRPr lang="sv-SE" sz="2000" dirty="0"/>
          </a:p>
          <a:p>
            <a:r>
              <a:rPr lang="sv-SE" dirty="0"/>
              <a:t>Herr Div 4</a:t>
            </a:r>
            <a:endParaRPr lang="sv-SE" sz="2000" dirty="0"/>
          </a:p>
          <a:p>
            <a:pPr lvl="1"/>
            <a:r>
              <a:rPr lang="sv-SE" sz="2000" dirty="0"/>
              <a:t>Uttagning från HJ trupp</a:t>
            </a:r>
          </a:p>
          <a:p>
            <a:pPr lvl="1"/>
            <a:r>
              <a:rPr lang="sv-SE" sz="2000" dirty="0"/>
              <a:t>Uttagning från A-lag</a:t>
            </a:r>
          </a:p>
          <a:p>
            <a:r>
              <a:rPr lang="sv-SE" dirty="0"/>
              <a:t>Herr Div 2</a:t>
            </a:r>
            <a:endParaRPr lang="sv-SE" sz="2000" dirty="0"/>
          </a:p>
          <a:p>
            <a:pPr lvl="1"/>
            <a:r>
              <a:rPr lang="sv-SE" sz="2000" dirty="0"/>
              <a:t>A-lag</a:t>
            </a:r>
          </a:p>
          <a:p>
            <a:pPr lvl="1"/>
            <a:r>
              <a:rPr lang="sv-SE" sz="2000" dirty="0"/>
              <a:t>Potentiellt uttagning från HJ trupp</a:t>
            </a:r>
          </a:p>
          <a:p>
            <a:pPr lvl="1"/>
            <a:endParaRPr lang="sv-SE" sz="2000" dirty="0"/>
          </a:p>
          <a:p>
            <a:pPr lvl="1"/>
            <a:endParaRPr lang="sv-SE" sz="2000" dirty="0"/>
          </a:p>
          <a:p>
            <a:pPr lvl="2"/>
            <a:endParaRPr lang="sv-SE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4217673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46119-8D89-D2E0-3CE2-5EBDF2869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Förväntningar Handboll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B0791B-AD86-4CD8-8F4C-D00B0B75175D}"/>
              </a:ext>
            </a:extLst>
          </p:cNvPr>
          <p:cNvSpPr txBox="1">
            <a:spLocks/>
          </p:cNvSpPr>
          <p:nvPr/>
        </p:nvSpPr>
        <p:spPr>
          <a:xfrm>
            <a:off x="771525" y="1466851"/>
            <a:ext cx="10448925" cy="539115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sv-SE" sz="2000" dirty="0"/>
          </a:p>
          <a:p>
            <a:pPr lvl="1"/>
            <a:r>
              <a:rPr lang="sv-SE" dirty="0"/>
              <a:t>Alla</a:t>
            </a:r>
          </a:p>
          <a:p>
            <a:pPr lvl="2"/>
            <a:r>
              <a:rPr lang="sv-SE" dirty="0"/>
              <a:t>Följa föreningens ledord och policys för spelare, ledare och föräldrar. Finns på föreningens hemsida.</a:t>
            </a:r>
          </a:p>
          <a:p>
            <a:pPr lvl="2"/>
            <a:r>
              <a:rPr lang="sv-SE" dirty="0"/>
              <a:t>Svara på inbjudningar</a:t>
            </a:r>
          </a:p>
          <a:p>
            <a:pPr lvl="1"/>
            <a:r>
              <a:rPr lang="sv-SE" dirty="0"/>
              <a:t>Spelare</a:t>
            </a:r>
          </a:p>
          <a:p>
            <a:pPr lvl="2"/>
            <a:r>
              <a:rPr lang="sv-SE" dirty="0"/>
              <a:t>Förberedelse för träning och match: Komma i god tid. Vara helt färdig med vattenflaska, tejpning och annan utrustning. </a:t>
            </a:r>
          </a:p>
          <a:p>
            <a:pPr lvl="2"/>
            <a:r>
              <a:rPr lang="sv-SE" dirty="0"/>
              <a:t>Lyssna på instruktioner, samarbeta och göra sitt bästa för att träning/match ska bli bra.</a:t>
            </a:r>
          </a:p>
          <a:p>
            <a:pPr lvl="2"/>
            <a:r>
              <a:rPr lang="sv-SE" dirty="0"/>
              <a:t>Riktvärde för träning minst 2 pass/vecka</a:t>
            </a:r>
          </a:p>
          <a:p>
            <a:pPr lvl="1"/>
            <a:r>
              <a:rPr lang="sv-SE" dirty="0"/>
              <a:t>Tränare</a:t>
            </a:r>
          </a:p>
          <a:p>
            <a:pPr lvl="2"/>
            <a:r>
              <a:rPr lang="sv-SE" dirty="0"/>
              <a:t>Planera och leda relevanta aktiviteter</a:t>
            </a:r>
          </a:p>
          <a:p>
            <a:pPr lvl="2"/>
            <a:r>
              <a:rPr lang="sv-SE" dirty="0"/>
              <a:t>Ta och hantera sportsliga beslut med beaktande av individ, sammanhang och riktlinjer</a:t>
            </a:r>
          </a:p>
          <a:p>
            <a:pPr lvl="2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906612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4364</TotalTime>
  <Words>422</Words>
  <Application>Microsoft Office PowerPoint</Application>
  <PresentationFormat>Widescreen</PresentationFormat>
  <Paragraphs>114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Lagmöte Fokus på det sportsliga</vt:lpstr>
      <vt:lpstr>Plan HJ Hösten 2024 - Träning</vt:lpstr>
      <vt:lpstr>Plan HJ 2024/25 - Matcher</vt:lpstr>
      <vt:lpstr>Spelare, Tränare och Support</vt:lpstr>
      <vt:lpstr>Matchning</vt:lpstr>
      <vt:lpstr>Förväntningar Handboll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Carlsson Karin</dc:creator>
  <cp:lastModifiedBy>Carlsson Karin</cp:lastModifiedBy>
  <cp:revision>45</cp:revision>
  <dcterms:created xsi:type="dcterms:W3CDTF">2024-03-10T16:03:56Z</dcterms:created>
  <dcterms:modified xsi:type="dcterms:W3CDTF">2024-08-25T16:19:01Z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9540963-e559-4020-8a90-fe8a502c2801_Enabled">
    <vt:lpwstr>true</vt:lpwstr>
  </property>
  <property fmtid="{D5CDD505-2E9C-101B-9397-08002B2CF9AE}" pid="3" name="MSIP_Label_19540963-e559-4020-8a90-fe8a502c2801_SetDate">
    <vt:lpwstr>2024-03-10T16:04:03Z</vt:lpwstr>
  </property>
  <property fmtid="{D5CDD505-2E9C-101B-9397-08002B2CF9AE}" pid="4" name="MSIP_Label_19540963-e559-4020-8a90-fe8a502c2801_Method">
    <vt:lpwstr>Standard</vt:lpwstr>
  </property>
  <property fmtid="{D5CDD505-2E9C-101B-9397-08002B2CF9AE}" pid="5" name="MSIP_Label_19540963-e559-4020-8a90-fe8a502c2801_Name">
    <vt:lpwstr>19540963-e559-4020-8a90-fe8a502c2801</vt:lpwstr>
  </property>
  <property fmtid="{D5CDD505-2E9C-101B-9397-08002B2CF9AE}" pid="6" name="MSIP_Label_19540963-e559-4020-8a90-fe8a502c2801_SiteId">
    <vt:lpwstr>f25493ae-1c98-41d7-8a33-0be75f5fe603</vt:lpwstr>
  </property>
  <property fmtid="{D5CDD505-2E9C-101B-9397-08002B2CF9AE}" pid="7" name="MSIP_Label_19540963-e559-4020-8a90-fe8a502c2801_ActionId">
    <vt:lpwstr>ec05d2b4-aa36-45c4-b2a3-8e48d01216c1</vt:lpwstr>
  </property>
  <property fmtid="{D5CDD505-2E9C-101B-9397-08002B2CF9AE}" pid="8" name="MSIP_Label_19540963-e559-4020-8a90-fe8a502c2801_ContentBits">
    <vt:lpwstr>0</vt:lpwstr>
  </property>
</Properties>
</file>