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F7152-7A66-F7EC-AB50-08D02EF116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D1C034-8141-B399-2E15-B0CB27767A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54062-6417-636B-C76E-6FCD8136F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AEC8-BF9D-4094-A299-BEA539D5C16B}" type="datetimeFigureOut">
              <a:rPr lang="sv-SE" smtClean="0"/>
              <a:t>2024-03-17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0CE9D-DEB1-05EA-6210-52B7F3810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F9B56-845A-ACFA-EA03-5A91CD0A7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0DB0-C768-4FCE-89A7-39F77C122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9089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38919-D815-9BFE-E8BE-BA37A68F9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44A7D9-6FB1-278B-4A9B-A8F2F524BF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BEF27-9E95-EE27-5154-7202D17F9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AEC8-BF9D-4094-A299-BEA539D5C16B}" type="datetimeFigureOut">
              <a:rPr lang="sv-SE" smtClean="0"/>
              <a:t>2024-03-17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DC45D-2EA8-61E5-2E0D-775D77393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73589-5A83-4507-C9F0-28299A00B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0DB0-C768-4FCE-89A7-39F77C122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3117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E2C738-0791-291C-C0C7-AABEAAE9CD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5103FB-E520-485E-E735-8AEE82223A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4A785-0C61-8A09-C24A-E9412A51D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AEC8-BF9D-4094-A299-BEA539D5C16B}" type="datetimeFigureOut">
              <a:rPr lang="sv-SE" smtClean="0"/>
              <a:t>2024-03-17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44FCB-4A37-0C68-5CA7-391D62621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F618E-6B23-4CB8-F597-FDCDB9A0A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0DB0-C768-4FCE-89A7-39F77C122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0040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E4267-6AAE-890A-3CEE-15F8E8B25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38513-C608-E157-A2E2-074624194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88D72-20F9-6931-5B78-BD8C1E1C0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AEC8-BF9D-4094-A299-BEA539D5C16B}" type="datetimeFigureOut">
              <a:rPr lang="sv-SE" smtClean="0"/>
              <a:t>2024-03-17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1D2FA9-D332-E6BC-0493-4796ACE52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21900-780D-A264-D10F-649C3FE05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0DB0-C768-4FCE-89A7-39F77C122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6979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2C583-C244-695B-178D-6A0BF028D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89169D-EEF5-B4C1-530B-B8BCB1DF6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F2243-69E1-FAD1-4D0F-8197606F3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AEC8-BF9D-4094-A299-BEA539D5C16B}" type="datetimeFigureOut">
              <a:rPr lang="sv-SE" smtClean="0"/>
              <a:t>2024-03-17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90D9C-FB19-6012-9CAD-98C27BF1A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B5F3ED-4906-7C06-8CF7-AFC811036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0DB0-C768-4FCE-89A7-39F77C122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8842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26FD2-738C-D666-C727-A661CEF29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C3AF4-248E-E5BA-F476-254C1C9189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EA640B-9010-EC04-D77B-B7234DAE3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10DFFA-F9E5-0AA6-D3D2-82E4C24E7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AEC8-BF9D-4094-A299-BEA539D5C16B}" type="datetimeFigureOut">
              <a:rPr lang="sv-SE" smtClean="0"/>
              <a:t>2024-03-17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DAAB4D-3F0A-5B73-1CDD-3B5CD566E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B0C8A-C057-24F9-C780-B5E1DD316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0DB0-C768-4FCE-89A7-39F77C122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389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EC868-1F8A-8427-8651-C5AF5D3CB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3B1ED1-D443-24F4-1C21-004FAE973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4BD657-9A3A-E1FE-F1F8-3E82B56512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473C68-485C-968B-364A-2AB21ADBCC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66A15-E59F-D8F6-7B37-642927B096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D7F2EA-A569-B58E-3688-CB5A23D11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AEC8-BF9D-4094-A299-BEA539D5C16B}" type="datetimeFigureOut">
              <a:rPr lang="sv-SE" smtClean="0"/>
              <a:t>2024-03-17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F1124F-5FF8-7E1B-E1EC-699C84E21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7B9F11-973C-B08E-9B00-7338C5EC8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0DB0-C768-4FCE-89A7-39F77C122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411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D9EFB-F1A2-2037-46A8-7B12D9A2C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BB6D31-086C-5104-CE39-31B79E8E2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AEC8-BF9D-4094-A299-BEA539D5C16B}" type="datetimeFigureOut">
              <a:rPr lang="sv-SE" smtClean="0"/>
              <a:t>2024-03-17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2CEA50-063C-14F2-7A94-B4C5CA1C8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DCB30-DD7F-1AC6-8F7C-3914247CB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0DB0-C768-4FCE-89A7-39F77C122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7303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1901E8-F346-1371-29A9-7728AB468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AEC8-BF9D-4094-A299-BEA539D5C16B}" type="datetimeFigureOut">
              <a:rPr lang="sv-SE" smtClean="0"/>
              <a:t>2024-03-17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BA0573-52E8-7C81-1E35-C59435ECE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A71532-EE78-7B48-32A8-4671ED71E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0DB0-C768-4FCE-89A7-39F77C122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68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5C46C-E611-833B-4D56-121C5AA1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A6D02-A1F4-DCA5-FFB6-D5919B01C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5A5FD2-E452-E965-39DF-C3D3EFCAA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EDAAFC-95D7-72BA-C3AE-0C5E1D561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AEC8-BF9D-4094-A299-BEA539D5C16B}" type="datetimeFigureOut">
              <a:rPr lang="sv-SE" smtClean="0"/>
              <a:t>2024-03-17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2F37F4-ADC2-958E-3879-01666D838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EDAF4-F5B9-E638-8F02-D20691F50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0DB0-C768-4FCE-89A7-39F77C122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3551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045A0-9971-165B-833D-3076C1000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95A3B6-06FB-FD07-CC93-E3BD789535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4D4E48-ECB9-1AC9-B9CF-ACF44425F2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2DAB63-6020-7A38-CCE0-7FE080A33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AEC8-BF9D-4094-A299-BEA539D5C16B}" type="datetimeFigureOut">
              <a:rPr lang="sv-SE" smtClean="0"/>
              <a:t>2024-03-17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E6AA4-E9F6-CB53-F5A6-6561371CF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6075AE-F9CB-AAD4-EA10-BCFBED317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0DB0-C768-4FCE-89A7-39F77C122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008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12B1C1-CEDF-181C-C81D-DA898354B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E489B1-21F9-983A-7EEE-0064F18C8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5E88C-5F27-5BD9-0EF7-81B32107EF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8AEC8-BF9D-4094-A299-BEA539D5C16B}" type="datetimeFigureOut">
              <a:rPr lang="sv-SE" smtClean="0"/>
              <a:t>2024-03-17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1E53F-8F0E-CB46-1A19-AA512BE60F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C7A81-B443-47D1-4A16-1E759720C1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E0DB0-C768-4FCE-89A7-39F77C122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6586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D0BA2-FD22-6616-4CB0-418DA66E4F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Mötesmaterial Vårdnadshavare och spelare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14AAD8-19D5-3BE5-E394-E982B4C703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Backa HK HJ</a:t>
            </a:r>
          </a:p>
          <a:p>
            <a:r>
              <a:rPr lang="sv-SE" dirty="0"/>
              <a:t>240311</a:t>
            </a:r>
          </a:p>
        </p:txBody>
      </p:sp>
    </p:spTree>
    <p:extLst>
      <p:ext uri="{BB962C8B-B14F-4D97-AF65-F5344CB8AC3E}">
        <p14:creationId xmlns:p14="http://schemas.microsoft.com/office/powerpoint/2010/main" val="1668437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46119-8D89-D2E0-3CE2-5EBDF286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Herrjuniorer i Backa HK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339D-1CEA-7F7F-F5A3-BA23D3EF8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Vad har hänt?</a:t>
            </a:r>
          </a:p>
          <a:p>
            <a:pPr lvl="1"/>
            <a:r>
              <a:rPr lang="sv-SE" dirty="0"/>
              <a:t>Unikt spelarinitiativ</a:t>
            </a:r>
          </a:p>
          <a:p>
            <a:pPr lvl="1"/>
            <a:r>
              <a:rPr lang="sv-SE" dirty="0"/>
              <a:t>Uppbackning av Backa HK</a:t>
            </a:r>
          </a:p>
          <a:p>
            <a:pPr lvl="1"/>
            <a:r>
              <a:rPr lang="sv-SE" dirty="0"/>
              <a:t>Träningar startade v6 2024</a:t>
            </a:r>
          </a:p>
          <a:p>
            <a:pPr marL="457200" lvl="1" indent="0">
              <a:buNone/>
            </a:pPr>
            <a:endParaRPr lang="sv-SE" dirty="0"/>
          </a:p>
          <a:p>
            <a:r>
              <a:rPr lang="sv-SE" dirty="0"/>
              <a:t>Vad behöver säkras?</a:t>
            </a:r>
          </a:p>
          <a:p>
            <a:pPr lvl="1"/>
            <a:r>
              <a:rPr lang="sv-SE" dirty="0"/>
              <a:t>Ledarstab</a:t>
            </a:r>
          </a:p>
          <a:p>
            <a:pPr lvl="1"/>
            <a:r>
              <a:rPr lang="sv-SE" dirty="0"/>
              <a:t>Spelartrupp</a:t>
            </a:r>
          </a:p>
        </p:txBody>
      </p:sp>
    </p:spTree>
    <p:extLst>
      <p:ext uri="{BB962C8B-B14F-4D97-AF65-F5344CB8AC3E}">
        <p14:creationId xmlns:p14="http://schemas.microsoft.com/office/powerpoint/2010/main" val="3561492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46119-8D89-D2E0-3CE2-5EBDF286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Tankar Kring Laget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339D-1CEA-7F7F-F5A3-BA23D3EF8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5"/>
            <a:ext cx="10515600" cy="4757738"/>
          </a:xfrm>
        </p:spPr>
        <p:txBody>
          <a:bodyPr>
            <a:normAutofit fontScale="85000" lnSpcReduction="20000"/>
          </a:bodyPr>
          <a:lstStyle/>
          <a:p>
            <a:r>
              <a:rPr lang="sv-SE" dirty="0"/>
              <a:t>Spelide´</a:t>
            </a:r>
          </a:p>
          <a:p>
            <a:pPr marL="457200" lvl="1" indent="0">
              <a:buNone/>
            </a:pPr>
            <a:r>
              <a:rPr lang="sv-SE" dirty="0"/>
              <a:t>Fartfylld modern handboll med grund i SHF utbildningsmaterial och trender.</a:t>
            </a:r>
          </a:p>
          <a:p>
            <a:r>
              <a:rPr lang="sv-SE" dirty="0"/>
              <a:t>Attityd</a:t>
            </a:r>
          </a:p>
          <a:p>
            <a:pPr marL="457200" lvl="1" indent="0">
              <a:buNone/>
            </a:pPr>
            <a:r>
              <a:rPr lang="sv-SE" dirty="0"/>
              <a:t>Vi ger allt, vill utvecklas och har roligt tillsammans med respekt för varandra, förening, motståndare och domare.</a:t>
            </a:r>
          </a:p>
          <a:p>
            <a:r>
              <a:rPr lang="sv-SE" dirty="0"/>
              <a:t>Trupp</a:t>
            </a:r>
          </a:p>
          <a:p>
            <a:pPr lvl="1"/>
            <a:r>
              <a:rPr lang="sv-SE" dirty="0"/>
              <a:t>Vi behöver bli fler</a:t>
            </a:r>
          </a:p>
          <a:p>
            <a:pPr lvl="1"/>
            <a:r>
              <a:rPr lang="sv-SE" dirty="0"/>
              <a:t>Flera elitklubbar reducerar antalet spelare i sina juniorlag och vi hoppas på tillskott. Prata gott om Backa!</a:t>
            </a:r>
          </a:p>
          <a:p>
            <a:pPr lvl="1"/>
            <a:r>
              <a:rPr lang="sv-SE" dirty="0"/>
              <a:t>Blandad erfarenthet i laget. Träningar och matcher kommer behöva anpassas och nivåindelning användas för att alla spelare ska utvecklas på sin nivå och känna glädje i handbollen.</a:t>
            </a:r>
          </a:p>
          <a:p>
            <a:r>
              <a:rPr lang="sv-SE" dirty="0"/>
              <a:t>Samarbete</a:t>
            </a:r>
          </a:p>
          <a:p>
            <a:pPr lvl="1"/>
            <a:r>
              <a:rPr lang="sv-SE" dirty="0"/>
              <a:t>Tätt samarbete med B-pojkarna angående upp-träning.</a:t>
            </a:r>
          </a:p>
          <a:p>
            <a:pPr lvl="1"/>
            <a:r>
              <a:rPr lang="sv-SE" dirty="0"/>
              <a:t>Diskussion kring ner-träning kommer inledas</a:t>
            </a:r>
          </a:p>
          <a:p>
            <a:pPr lvl="1"/>
            <a:r>
              <a:rPr lang="sv-SE" dirty="0"/>
              <a:t>Samarbete med A-lag har inletts.</a:t>
            </a:r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6060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46119-8D89-D2E0-3CE2-5EBDF286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Laget idag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339D-1CEA-7F7F-F5A3-BA23D3EF8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19225"/>
            <a:ext cx="10963275" cy="4757738"/>
          </a:xfrm>
        </p:spPr>
        <p:txBody>
          <a:bodyPr>
            <a:normAutofit/>
          </a:bodyPr>
          <a:lstStyle/>
          <a:p>
            <a:r>
              <a:rPr lang="sv-SE" dirty="0"/>
              <a:t>Spelare </a:t>
            </a:r>
          </a:p>
          <a:p>
            <a:pPr lvl="1"/>
            <a:r>
              <a:rPr lang="sv-SE" dirty="0"/>
              <a:t>15 spelare på laget.se</a:t>
            </a:r>
          </a:p>
          <a:p>
            <a:pPr lvl="1"/>
            <a:r>
              <a:rPr lang="sv-SE" dirty="0"/>
              <a:t>Födda 2005 (1), 2006 (11), 2007 (2), 2008 (1)</a:t>
            </a:r>
          </a:p>
          <a:p>
            <a:pPr lvl="1"/>
            <a:r>
              <a:rPr lang="sv-SE" dirty="0"/>
              <a:t>Nybörjare till seniorspelare div 3. Återvändande efter paus eller spel i andra klubbar.</a:t>
            </a:r>
          </a:p>
          <a:p>
            <a:pPr lvl="1"/>
            <a:r>
              <a:rPr lang="sv-SE" dirty="0"/>
              <a:t>Några spelare behöver diskutera med sina nuvarande klubbar för att bli klara för Backa</a:t>
            </a:r>
          </a:p>
          <a:p>
            <a:r>
              <a:rPr lang="sv-SE" dirty="0"/>
              <a:t>Ledare</a:t>
            </a:r>
          </a:p>
          <a:p>
            <a:pPr lvl="1"/>
            <a:r>
              <a:rPr lang="sv-SE"/>
              <a:t>1 ledare på laget.se</a:t>
            </a:r>
          </a:p>
          <a:p>
            <a:pPr lvl="1"/>
            <a:r>
              <a:rPr lang="sv-SE" dirty="0"/>
              <a:t>Tränare (Karin), genomfört TU6. Tidigare tränare/coach för Backa P06/PA och FA. Tränare för Handboll Väst i P09 spelarutbildning.</a:t>
            </a:r>
          </a:p>
          <a:p>
            <a:pPr marL="457200" lvl="1" indent="0">
              <a:buNone/>
            </a:pPr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38490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46119-8D89-D2E0-3CE2-5EBDF286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Förväntningar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339D-1CEA-7F7F-F5A3-BA23D3EF8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475"/>
            <a:ext cx="10515600" cy="466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Vi agerar i linje med föreningens riktlinjer kring t ex respekt och attityd.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På spelare/ledare</a:t>
            </a:r>
          </a:p>
          <a:p>
            <a:pPr lvl="1"/>
            <a:r>
              <a:rPr lang="sv-SE" dirty="0"/>
              <a:t>Handboll är en lagsport, vilket betyder anpassning till lagets tider, ramar och plan för träning och match.</a:t>
            </a:r>
          </a:p>
          <a:p>
            <a:pPr lvl="1"/>
            <a:r>
              <a:rPr lang="sv-SE" dirty="0"/>
              <a:t>Svara på inbjudan till träning och match i god tid, minst 48h innan eller enligt info i inbjudan.</a:t>
            </a:r>
          </a:p>
          <a:p>
            <a:pPr lvl="1"/>
            <a:r>
              <a:rPr lang="sv-SE" dirty="0"/>
              <a:t>Kom i tid och förberedd på träning.</a:t>
            </a:r>
          </a:p>
          <a:p>
            <a:pPr lvl="1"/>
            <a:endParaRPr lang="sv-SE" dirty="0"/>
          </a:p>
          <a:p>
            <a:r>
              <a:rPr lang="sv-SE" dirty="0"/>
              <a:t>På vårdnadshavare</a:t>
            </a:r>
          </a:p>
          <a:p>
            <a:pPr lvl="1"/>
            <a:r>
              <a:rPr lang="sv-SE" dirty="0"/>
              <a:t>Support kring anmälningar, betalningar etc</a:t>
            </a:r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5961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46119-8D89-D2E0-3CE2-5EBDF286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Förslag för Handboll Framåt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339D-1CEA-7F7F-F5A3-BA23D3EF8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4953000"/>
          </a:xfrm>
        </p:spPr>
        <p:txBody>
          <a:bodyPr numCol="2">
            <a:normAutofit/>
          </a:bodyPr>
          <a:lstStyle/>
          <a:p>
            <a:r>
              <a:rPr lang="sv-SE" dirty="0"/>
              <a:t>Träningar</a:t>
            </a:r>
          </a:p>
          <a:p>
            <a:pPr lvl="1"/>
            <a:r>
              <a:rPr lang="sv-SE" dirty="0"/>
              <a:t>VT 2024</a:t>
            </a:r>
          </a:p>
          <a:p>
            <a:pPr lvl="2"/>
            <a:r>
              <a:rPr lang="sv-SE" dirty="0"/>
              <a:t>1-2 träningar per vecka</a:t>
            </a:r>
          </a:p>
          <a:p>
            <a:pPr lvl="2"/>
            <a:r>
              <a:rPr lang="sv-SE" dirty="0"/>
              <a:t>Vi tar de tider som finns. Måndag kl 20 i Skälltorp är mest frekvent. </a:t>
            </a:r>
          </a:p>
          <a:p>
            <a:pPr lvl="2"/>
            <a:r>
              <a:rPr lang="sv-SE" dirty="0"/>
              <a:t>Inköp av herrbollar på gång till Skälltorp</a:t>
            </a:r>
          </a:p>
          <a:p>
            <a:pPr lvl="2"/>
            <a:r>
              <a:rPr lang="sv-SE" dirty="0"/>
              <a:t>Vi får träna med klister i Skälltorp</a:t>
            </a:r>
          </a:p>
          <a:p>
            <a:pPr lvl="2"/>
            <a:r>
              <a:rPr lang="sv-SE" dirty="0"/>
              <a:t>I Lundbystrand lånar vi A-lagets material</a:t>
            </a:r>
          </a:p>
          <a:p>
            <a:pPr lvl="1"/>
            <a:r>
              <a:rPr lang="sv-SE" dirty="0"/>
              <a:t>HT 2024</a:t>
            </a:r>
          </a:p>
          <a:p>
            <a:pPr lvl="2"/>
            <a:r>
              <a:rPr lang="sv-SE" dirty="0"/>
              <a:t>2-3 träningar/vecka </a:t>
            </a:r>
          </a:p>
          <a:p>
            <a:pPr lvl="2"/>
            <a:r>
              <a:rPr lang="sv-SE" dirty="0"/>
              <a:t>Samarbete PA och A-lag</a:t>
            </a:r>
          </a:p>
          <a:p>
            <a:pPr lvl="2"/>
            <a:r>
              <a:rPr lang="sv-SE" dirty="0"/>
              <a:t>Försäsongsträning TBD</a:t>
            </a:r>
          </a:p>
          <a:p>
            <a:r>
              <a:rPr lang="sv-SE" dirty="0"/>
              <a:t>Matcher /Turneringar</a:t>
            </a:r>
          </a:p>
          <a:p>
            <a:pPr lvl="1"/>
            <a:r>
              <a:rPr lang="sv-SE" dirty="0"/>
              <a:t>VT 2024</a:t>
            </a:r>
          </a:p>
          <a:p>
            <a:pPr lvl="2"/>
            <a:r>
              <a:rPr lang="sv-SE" dirty="0"/>
              <a:t>Letar träningsmatcher</a:t>
            </a:r>
          </a:p>
          <a:p>
            <a:pPr lvl="3"/>
            <a:r>
              <a:rPr lang="sv-SE" dirty="0"/>
              <a:t>DA och DJ tackat nej</a:t>
            </a:r>
          </a:p>
          <a:p>
            <a:pPr lvl="2"/>
            <a:r>
              <a:rPr lang="sv-SE" dirty="0"/>
              <a:t>Järnvägen Cup, Hallsberg, 24-26 maj</a:t>
            </a:r>
          </a:p>
          <a:p>
            <a:pPr lvl="1"/>
            <a:r>
              <a:rPr lang="sv-SE" dirty="0"/>
              <a:t>HT 2024</a:t>
            </a:r>
          </a:p>
          <a:p>
            <a:pPr lvl="2"/>
            <a:r>
              <a:rPr lang="sv-SE" dirty="0"/>
              <a:t>Start-up turnering TBD</a:t>
            </a:r>
          </a:p>
          <a:p>
            <a:pPr lvl="2"/>
            <a:r>
              <a:rPr lang="sv-SE" dirty="0"/>
              <a:t>HJ serie niv 2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439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46119-8D89-D2E0-3CE2-5EBDF286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Troliga Kostnader i Närtid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339D-1CEA-7F7F-F5A3-BA23D3EF8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475"/>
            <a:ext cx="10515600" cy="4662488"/>
          </a:xfrm>
        </p:spPr>
        <p:txBody>
          <a:bodyPr numCol="1">
            <a:normAutofit/>
          </a:bodyPr>
          <a:lstStyle/>
          <a:p>
            <a:pPr lvl="1"/>
            <a:r>
              <a:rPr lang="sv-SE" sz="2800" dirty="0"/>
              <a:t>Start av lagkonto för mindre utgifter (klister, tejp, frukt etc)</a:t>
            </a:r>
          </a:p>
          <a:p>
            <a:pPr lvl="1"/>
            <a:r>
              <a:rPr lang="sv-SE" sz="2800" dirty="0"/>
              <a:t>Matchställ/Uppvärmningsoverall (ej tröjor, ej byxor för Mv)</a:t>
            </a:r>
          </a:p>
          <a:p>
            <a:pPr lvl="1"/>
            <a:r>
              <a:rPr lang="sv-SE" sz="2800" dirty="0"/>
              <a:t>Medlemsavgift VT 2024, 500 sek</a:t>
            </a:r>
          </a:p>
          <a:p>
            <a:pPr lvl="1"/>
            <a:r>
              <a:rPr lang="sv-SE" sz="2800" dirty="0"/>
              <a:t>Träningsavgift 2024/2025, 2000-2500 sek</a:t>
            </a:r>
          </a:p>
          <a:p>
            <a:pPr lvl="1"/>
            <a:r>
              <a:rPr lang="sv-SE" sz="2800" dirty="0"/>
              <a:t>Järnvägen Cup, ca 1800 sek 24-26 maj.</a:t>
            </a:r>
          </a:p>
          <a:p>
            <a:pPr lvl="1"/>
            <a:r>
              <a:rPr lang="sv-SE" sz="2800" dirty="0"/>
              <a:t>Träningskort (Nordic Wellness?), 2000 sek (förhoppningsvis lägre)</a:t>
            </a:r>
          </a:p>
          <a:p>
            <a:pPr lvl="1"/>
            <a:r>
              <a:rPr lang="sv-SE" sz="2800" dirty="0"/>
              <a:t>Träningsläger/Cup Start-up HT 2024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8661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46119-8D89-D2E0-3CE2-5EBDF286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Förslag Ledarstab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339D-1CEA-7F7F-F5A3-BA23D3EF8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475"/>
            <a:ext cx="10515600" cy="4662488"/>
          </a:xfrm>
        </p:spPr>
        <p:txBody>
          <a:bodyPr numCol="2">
            <a:normAutofit fontScale="25000" lnSpcReduction="20000"/>
          </a:bodyPr>
          <a:lstStyle/>
          <a:p>
            <a:r>
              <a:rPr lang="sv-SE" sz="9600" dirty="0"/>
              <a:t>1-2 Lagledare/Admin (Jenny S, Camilla J, Camilla B temp)</a:t>
            </a:r>
          </a:p>
          <a:p>
            <a:pPr lvl="1"/>
            <a:r>
              <a:rPr lang="sv-SE" sz="8000" dirty="0"/>
              <a:t>Laget.se admin (Jenny)</a:t>
            </a:r>
          </a:p>
          <a:p>
            <a:pPr lvl="1"/>
            <a:r>
              <a:rPr lang="sv-SE" sz="8000" dirty="0"/>
              <a:t>Sisu (Jenny)</a:t>
            </a:r>
          </a:p>
          <a:p>
            <a:pPr lvl="1"/>
            <a:r>
              <a:rPr lang="sv-SE" sz="8000" dirty="0"/>
              <a:t>Träningstider (Jenny)</a:t>
            </a:r>
          </a:p>
          <a:p>
            <a:pPr lvl="1"/>
            <a:r>
              <a:rPr lang="sv-SE" sz="8000" dirty="0"/>
              <a:t>Läger/Turnering</a:t>
            </a:r>
          </a:p>
          <a:p>
            <a:pPr lvl="2"/>
            <a:r>
              <a:rPr lang="sv-SE" sz="7600" dirty="0"/>
              <a:t>J-vägen (Camilla B)</a:t>
            </a:r>
          </a:p>
          <a:p>
            <a:pPr lvl="1"/>
            <a:r>
              <a:rPr lang="sv-SE" sz="8000" dirty="0"/>
              <a:t>Utskick (Jenny)</a:t>
            </a:r>
          </a:p>
          <a:p>
            <a:pPr lvl="1"/>
            <a:r>
              <a:rPr lang="sv-SE" sz="8000" dirty="0"/>
              <a:t>Kommunikation vårdnadshavare/spelare/ledare (Jenny)</a:t>
            </a:r>
          </a:p>
          <a:p>
            <a:pPr lvl="1"/>
            <a:r>
              <a:rPr lang="sv-SE" sz="8000" dirty="0"/>
              <a:t>Försäljning (Camilla J)</a:t>
            </a:r>
          </a:p>
          <a:p>
            <a:pPr lvl="1"/>
            <a:endParaRPr lang="sv-SE" sz="8000" dirty="0"/>
          </a:p>
          <a:p>
            <a:r>
              <a:rPr lang="sv-SE" sz="9600" dirty="0"/>
              <a:t>Huvudtränare (Karin)</a:t>
            </a:r>
          </a:p>
          <a:p>
            <a:pPr lvl="1"/>
            <a:r>
              <a:rPr lang="sv-SE" sz="8000" dirty="0"/>
              <a:t>Upplägg</a:t>
            </a:r>
          </a:p>
          <a:p>
            <a:pPr lvl="1"/>
            <a:r>
              <a:rPr lang="sv-SE" sz="8000" dirty="0"/>
              <a:t>Träningsplanering</a:t>
            </a:r>
          </a:p>
          <a:p>
            <a:pPr lvl="1"/>
            <a:r>
              <a:rPr lang="sv-SE" sz="8000" dirty="0"/>
              <a:t>Närvaro</a:t>
            </a:r>
          </a:p>
          <a:p>
            <a:pPr lvl="1"/>
            <a:r>
              <a:rPr lang="sv-SE" sz="8000" dirty="0"/>
              <a:t>Anmälningar  (tillfälligt)</a:t>
            </a:r>
          </a:p>
          <a:p>
            <a:pPr lvl="1"/>
            <a:r>
              <a:rPr lang="sv-SE" sz="8000" dirty="0"/>
              <a:t>Coach</a:t>
            </a:r>
          </a:p>
          <a:p>
            <a:pPr lvl="1"/>
            <a:r>
              <a:rPr lang="sv-SE" sz="8000" dirty="0"/>
              <a:t>Tränare</a:t>
            </a:r>
          </a:p>
          <a:p>
            <a:pPr lvl="1"/>
            <a:r>
              <a:rPr lang="sv-SE" sz="8000" dirty="0"/>
              <a:t>Uttagning</a:t>
            </a:r>
          </a:p>
          <a:p>
            <a:pPr lvl="1"/>
            <a:r>
              <a:rPr lang="sv-SE" sz="8000" dirty="0"/>
              <a:t>Kontakt upp/ner</a:t>
            </a:r>
          </a:p>
          <a:p>
            <a:r>
              <a:rPr lang="sv-SE" sz="9600" dirty="0"/>
              <a:t>1-2 Ass.tränare (Roy vik)</a:t>
            </a:r>
          </a:p>
          <a:p>
            <a:pPr lvl="1"/>
            <a:r>
              <a:rPr lang="sv-SE" sz="8000" dirty="0"/>
              <a:t>Tränare handboll/fys</a:t>
            </a:r>
          </a:p>
          <a:p>
            <a:pPr lvl="1"/>
            <a:r>
              <a:rPr lang="sv-SE" sz="8000" dirty="0"/>
              <a:t>Rehab</a:t>
            </a:r>
          </a:p>
          <a:p>
            <a:pPr lvl="1"/>
            <a:r>
              <a:rPr lang="sv-SE" sz="8000" dirty="0"/>
              <a:t>Läkarväska/Bollar/Tröjor</a:t>
            </a:r>
          </a:p>
          <a:p>
            <a:pPr lvl="1"/>
            <a:r>
              <a:rPr lang="sv-SE" sz="8000" dirty="0"/>
              <a:t>Ass. Coach</a:t>
            </a:r>
          </a:p>
          <a:p>
            <a:pPr lvl="1"/>
            <a:r>
              <a:rPr lang="sv-SE" sz="8000" dirty="0"/>
              <a:t>Mv-tränare</a:t>
            </a:r>
          </a:p>
          <a:p>
            <a:r>
              <a:rPr lang="sv-SE" sz="9600" dirty="0"/>
              <a:t>Kassör (Tommy)</a:t>
            </a:r>
          </a:p>
          <a:p>
            <a:pPr lvl="1"/>
            <a:r>
              <a:rPr lang="sv-SE" sz="8000" dirty="0"/>
              <a:t>Bankkonto</a:t>
            </a:r>
          </a:p>
          <a:p>
            <a:pPr lvl="1"/>
            <a:r>
              <a:rPr lang="sv-SE" sz="8000" dirty="0"/>
              <a:t>Kvitton</a:t>
            </a:r>
          </a:p>
          <a:p>
            <a:pPr lvl="1"/>
            <a:r>
              <a:rPr lang="sv-SE" sz="8000" dirty="0"/>
              <a:t>In/utbetalningar</a:t>
            </a:r>
          </a:p>
          <a:p>
            <a:r>
              <a:rPr lang="sv-SE" sz="9600" dirty="0"/>
              <a:t>Inköp (Elias/Theo)</a:t>
            </a:r>
          </a:p>
          <a:p>
            <a:pPr lvl="1"/>
            <a:r>
              <a:rPr lang="sv-SE" sz="8000" dirty="0"/>
              <a:t>Material</a:t>
            </a:r>
          </a:p>
          <a:p>
            <a:pPr lvl="1"/>
            <a:r>
              <a:rPr lang="sv-SE" sz="8000" dirty="0"/>
              <a:t>Café</a:t>
            </a:r>
          </a:p>
          <a:p>
            <a:pPr lvl="1"/>
            <a:endParaRPr lang="sv-SE" sz="3600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55776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46119-8D89-D2E0-3CE2-5EBDF286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Frågor?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24B1CF-45DC-7A61-D505-2DC8BC6740D6}"/>
              </a:ext>
            </a:extLst>
          </p:cNvPr>
          <p:cNvSpPr txBox="1"/>
          <p:nvPr/>
        </p:nvSpPr>
        <p:spPr>
          <a:xfrm>
            <a:off x="838200" y="2505075"/>
            <a:ext cx="6558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Personer i ledarstaben  träffas (Karin kallar)</a:t>
            </a:r>
          </a:p>
          <a:p>
            <a:r>
              <a:rPr lang="sv-SE" dirty="0"/>
              <a:t>Whats up grupp med vårdnadshavare och spelare (Camilla J)</a:t>
            </a:r>
          </a:p>
          <a:p>
            <a:r>
              <a:rPr lang="sv-SE" dirty="0"/>
              <a:t>EMP utbildning (Ulf, Viki)</a:t>
            </a:r>
          </a:p>
          <a:p>
            <a:r>
              <a:rPr lang="sv-SE" dirty="0"/>
              <a:t>Matchvärdar behöver diskuteras</a:t>
            </a:r>
          </a:p>
          <a:p>
            <a:r>
              <a:rPr lang="sv-SE" dirty="0"/>
              <a:t>Överflyttning från andra klubbar (Helena </a:t>
            </a:r>
            <a:r>
              <a:rPr lang="sv-SE" dirty="0">
                <a:sym typeface="Wingdings" panose="05000000000000000000" pitchFamily="2" charset="2"/>
              </a:rPr>
              <a:t> Marcus Alexandersson)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3931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616</Words>
  <Application>Microsoft Office PowerPoint</Application>
  <PresentationFormat>Widescreen</PresentationFormat>
  <Paragraphs>118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Mötesmaterial Vårdnadshavare och spelare</vt:lpstr>
      <vt:lpstr>Herrjuniorer i Backa HK</vt:lpstr>
      <vt:lpstr>Tankar Kring Laget</vt:lpstr>
      <vt:lpstr>Laget idag</vt:lpstr>
      <vt:lpstr>Förväntningar</vt:lpstr>
      <vt:lpstr>Förslag för Handboll Framåt</vt:lpstr>
      <vt:lpstr>Troliga Kostnader i Närtid</vt:lpstr>
      <vt:lpstr>Förslag Ledarstab</vt:lpstr>
      <vt:lpstr>Frågor?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Carlsson Karin</dc:creator>
  <cp:lastModifiedBy>Carlsson Karin</cp:lastModifiedBy>
  <cp:revision>23</cp:revision>
  <dcterms:created xsi:type="dcterms:W3CDTF">2024-03-10T16:03:56Z</dcterms:created>
  <dcterms:modified xsi:type="dcterms:W3CDTF">2024-03-17T18:25:00Z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9540963-e559-4020-8a90-fe8a502c2801_Enabled">
    <vt:lpwstr>true</vt:lpwstr>
  </property>
  <property fmtid="{D5CDD505-2E9C-101B-9397-08002B2CF9AE}" pid="3" name="MSIP_Label_19540963-e559-4020-8a90-fe8a502c2801_SetDate">
    <vt:lpwstr>2024-03-10T16:04:03Z</vt:lpwstr>
  </property>
  <property fmtid="{D5CDD505-2E9C-101B-9397-08002B2CF9AE}" pid="4" name="MSIP_Label_19540963-e559-4020-8a90-fe8a502c2801_Method">
    <vt:lpwstr>Standard</vt:lpwstr>
  </property>
  <property fmtid="{D5CDD505-2E9C-101B-9397-08002B2CF9AE}" pid="5" name="MSIP_Label_19540963-e559-4020-8a90-fe8a502c2801_Name">
    <vt:lpwstr>19540963-e559-4020-8a90-fe8a502c2801</vt:lpwstr>
  </property>
  <property fmtid="{D5CDD505-2E9C-101B-9397-08002B2CF9AE}" pid="6" name="MSIP_Label_19540963-e559-4020-8a90-fe8a502c2801_SiteId">
    <vt:lpwstr>f25493ae-1c98-41d7-8a33-0be75f5fe603</vt:lpwstr>
  </property>
  <property fmtid="{D5CDD505-2E9C-101B-9397-08002B2CF9AE}" pid="7" name="MSIP_Label_19540963-e559-4020-8a90-fe8a502c2801_ActionId">
    <vt:lpwstr>ec05d2b4-aa36-45c4-b2a3-8e48d01216c1</vt:lpwstr>
  </property>
  <property fmtid="{D5CDD505-2E9C-101B-9397-08002B2CF9AE}" pid="8" name="MSIP_Label_19540963-e559-4020-8a90-fe8a502c2801_ContentBits">
    <vt:lpwstr>0</vt:lpwstr>
  </property>
</Properties>
</file>