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</p:sldIdLst>
  <p:sldSz cx="12192000" cy="6858000"/>
  <p:notesSz cx="6819900" cy="99187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950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7658"/>
          </a:xfrm>
          <a:prstGeom prst="rect">
            <a:avLst/>
          </a:prstGeom>
        </p:spPr>
        <p:txBody>
          <a:bodyPr vert="horz" lIns="95639" tIns="47819" rIns="95639" bIns="47819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5639" tIns="47819" rIns="95639" bIns="47819" rtlCol="0"/>
          <a:lstStyle>
            <a:lvl1pPr algn="r">
              <a:defRPr sz="1300"/>
            </a:lvl1pPr>
          </a:lstStyle>
          <a:p>
            <a:fld id="{59664918-57A9-4703-9370-832BE391D4D0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9" tIns="47819" rIns="95639" bIns="4781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905488"/>
          </a:xfrm>
          <a:prstGeom prst="rect">
            <a:avLst/>
          </a:prstGeom>
        </p:spPr>
        <p:txBody>
          <a:bodyPr vert="horz" lIns="95639" tIns="47819" rIns="95639" bIns="47819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55290" cy="497657"/>
          </a:xfrm>
          <a:prstGeom prst="rect">
            <a:avLst/>
          </a:prstGeom>
        </p:spPr>
        <p:txBody>
          <a:bodyPr vert="horz" lIns="95639" tIns="47819" rIns="95639" bIns="47819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7"/>
          </a:xfrm>
          <a:prstGeom prst="rect">
            <a:avLst/>
          </a:prstGeom>
        </p:spPr>
        <p:txBody>
          <a:bodyPr vert="horz" lIns="95639" tIns="47819" rIns="95639" bIns="47819" rtlCol="0" anchor="b"/>
          <a:lstStyle>
            <a:lvl1pPr algn="r">
              <a:defRPr sz="1300"/>
            </a:lvl1pPr>
          </a:lstStyle>
          <a:p>
            <a:fld id="{2C9973E7-7FEF-4E62-99FC-64D931DAC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3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88327-EF1A-4A42-B847-D66658A9D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F43BC8-9075-4A12-A784-BB67334DC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4E1A97-FCE6-46C2-92CB-D966B4C3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96A794-C931-4F4F-8241-3EA68791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D11874-DF5F-41A7-976E-495E75FD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66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7E9604-35CD-4E62-B133-B852AB26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A4EB0CD-F20F-4C14-A81A-674E909F1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1C3723-9F3D-4111-9EB1-63567393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B573C9-7BAD-4A4A-AF6D-C751FA99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C7ED58-41EB-465A-A487-7B228981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5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82D7A52-F26E-4864-BB4D-275C1EFA4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4BFA63-8337-4996-8076-764AA6054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93B4B9-01E7-40D5-BE20-37645887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A62F9E-781A-4FE0-A172-2AB3C1E5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89C407-E4EF-4434-9626-87A9E38E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5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E55072-ED76-4FAA-9C90-8F4F2466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B8AADE-1A2E-4435-8873-354A98581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4D31BC-A08A-435E-98A2-8CFFB89F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D8481F-7E0B-4BD9-92E6-58E98BD0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FBE525-0C9C-4739-8F8D-1F942216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1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38197-5D3B-4B1A-A945-5C2B5DA7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F78751-A69F-4689-91BC-F2B2600E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893D20-02B2-493D-A016-76898129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314DC4-BCEA-4B75-847F-6D0FD41C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6D1B00-57FA-4977-BC43-417DDB6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14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B4E754-208E-4BCA-B409-7D28F80A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B9FAA4-3C35-4BB7-9DB8-5B36ED12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F8130A-DA35-484D-AA60-989EB878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623A1C-B9F2-4E6D-992F-B643ECD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264ECE-72E2-4E8E-AD09-B868FF02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2AD479-62AD-4861-BEF3-D6736A80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69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AF083E-3855-40B5-83F8-50F0B4BB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1D017-942B-4ADA-8BD7-B63A56019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AD1B68-2FFC-47A1-A854-48FA8549C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D7C84E-0735-4CF5-9848-92CAEDFAC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BC4ACC7-82BF-42BE-82D1-37A5AD65D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D6D70B1-6652-4810-9DFE-B4AB2947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FEF7D8-C1BD-406E-BDA7-3AA702BF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A778C75-C8A7-449B-8F4A-85156635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176EDA-24EC-4D54-A10E-638348AB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64EA3F3-09C9-4B4A-939B-A40EF043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709CDE-3FBC-4DCF-B938-5B569E66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2BA087-598D-44AB-A110-A0323EE7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78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294985-0BB1-4E6A-829A-0CA2D603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9547E68-85E7-47C6-83C1-B7F2B70A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7A3CB1-06F3-4761-B8AB-B3928664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5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B36AC-773A-4937-B083-9B3E905D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1495A3-313B-4965-8ADB-EC6C971D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9C43BF-129B-4AE7-9268-281ACFEB8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86E273-A1BF-4B0C-8A1C-7FF7150D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E0F15E-06C9-452D-A0EF-59262654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221D70-3C02-4486-BE04-ECAF513A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02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A0441-5BC0-44C1-AE3B-0C4E928D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FAB840C-C8F3-49CF-BFBA-A9F6F3287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5FAEF4-D1D4-45B8-B2C4-95E3B096B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FCC170-9FA4-47AC-A063-95F55445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EDAEE1-17F3-4082-9EC1-ED61287A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BCA82C-792B-41FE-8962-A5DB00BF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14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5E0D0DA-B50B-40C1-8D2C-DD3502AC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BDF3CE-2A84-45D4-B2A7-223BCF78A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93AC6B-DC10-432C-8C83-0C82A02C0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8435-50A9-499B-B2BD-85C68E1FA642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5AD609-0DDC-41F5-8279-5534726E5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3F379A-7AAB-4CC5-85E5-8D5278FED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7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90C9C9ED-1C27-4E3C-B66B-EAFE46A7B5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0" y="4697097"/>
            <a:ext cx="1824921" cy="162247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2A83261-500F-49CE-BABA-049C0E1AB7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67" y="1160316"/>
            <a:ext cx="1078526" cy="215705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D808B75-220F-4A41-8C40-0983EA0967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036" y="2377286"/>
            <a:ext cx="1053939" cy="195752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1062C78-C000-4AED-995D-8626C5CDDA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87" y="4520435"/>
            <a:ext cx="1053939" cy="210787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82F008D-C203-4BBD-8AD0-F7378328D4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46" y="610156"/>
            <a:ext cx="807958" cy="105038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B04C059-518B-4569-A99B-99FF130326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07" y="3645305"/>
            <a:ext cx="858001" cy="2002230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6605C67C-AC42-4868-9FE0-221CE18E975B}"/>
              </a:ext>
            </a:extLst>
          </p:cNvPr>
          <p:cNvSpPr txBox="1"/>
          <p:nvPr/>
        </p:nvSpPr>
        <p:spPr>
          <a:xfrm>
            <a:off x="8036986" y="109104"/>
            <a:ext cx="23160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400" i="1" dirty="0"/>
              <a:t>Backa HK</a:t>
            </a:r>
          </a:p>
          <a:p>
            <a:pPr algn="ctr"/>
            <a:r>
              <a:rPr lang="sv-SE" sz="4400" i="1" dirty="0"/>
              <a:t>F07</a:t>
            </a:r>
          </a:p>
        </p:txBody>
      </p:sp>
    </p:spTree>
    <p:extLst>
      <p:ext uri="{BB962C8B-B14F-4D97-AF65-F5344CB8AC3E}">
        <p14:creationId xmlns:p14="http://schemas.microsoft.com/office/powerpoint/2010/main" val="392063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371703" y="22698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err="1"/>
              <a:t>Maltodextrin</a:t>
            </a:r>
            <a:r>
              <a:rPr lang="sv-SE" dirty="0"/>
              <a:t>, maltossirap, fruktos, fruktossirap, glukos och glukossirap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9797C2-D807-4A8C-A92D-C88EE15C5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" y="555478"/>
            <a:ext cx="3094234" cy="57470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3" y="4453753"/>
            <a:ext cx="1619250" cy="159067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18" y="231462"/>
            <a:ext cx="2238375" cy="20383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2599505"/>
            <a:ext cx="8064137" cy="341731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474720" y="884321"/>
            <a:ext cx="460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Livsmedelsverket 13 sockerbitar om dagen max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" y="4750525"/>
            <a:ext cx="2733675" cy="16764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1219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9" y="0"/>
            <a:ext cx="1028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1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1" y="0"/>
            <a:ext cx="1027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7625"/>
            <a:ext cx="110490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9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816"/>
            <a:ext cx="10668000" cy="67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00" y="1509000"/>
            <a:ext cx="512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00" y="1571500"/>
            <a:ext cx="5120000" cy="3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56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11780</TotalTime>
  <Words>20</Words>
  <Application>Microsoft Office PowerPoint</Application>
  <PresentationFormat>Bredbild</PresentationFormat>
  <Paragraphs>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Andersson</dc:creator>
  <cp:lastModifiedBy>Andersson Annika</cp:lastModifiedBy>
  <cp:revision>67</cp:revision>
  <cp:lastPrinted>2019-05-24T12:44:29Z</cp:lastPrinted>
  <dcterms:created xsi:type="dcterms:W3CDTF">2018-04-28T13:47:31Z</dcterms:created>
  <dcterms:modified xsi:type="dcterms:W3CDTF">2020-02-18T14:31:53Z</dcterms:modified>
</cp:coreProperties>
</file>