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59" r:id="rId6"/>
    <p:sldId id="263" r:id="rId7"/>
    <p:sldId id="261" r:id="rId8"/>
    <p:sldId id="262" r:id="rId9"/>
    <p:sldId id="264" r:id="rId10"/>
  </p:sldIdLst>
  <p:sldSz cx="12192000" cy="6858000"/>
  <p:notesSz cx="6819900" cy="99187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8950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5290" cy="497658"/>
          </a:xfrm>
          <a:prstGeom prst="rect">
            <a:avLst/>
          </a:prstGeom>
        </p:spPr>
        <p:txBody>
          <a:bodyPr vert="horz" lIns="95639" tIns="47819" rIns="95639" bIns="47819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5639" tIns="47819" rIns="95639" bIns="47819" rtlCol="0"/>
          <a:lstStyle>
            <a:lvl1pPr algn="r">
              <a:defRPr sz="1300"/>
            </a:lvl1pPr>
          </a:lstStyle>
          <a:p>
            <a:fld id="{59664918-57A9-4703-9370-832BE391D4D0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33388" y="1239838"/>
            <a:ext cx="5953125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39" tIns="47819" rIns="95639" bIns="47819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990" y="4773375"/>
            <a:ext cx="5455920" cy="3905488"/>
          </a:xfrm>
          <a:prstGeom prst="rect">
            <a:avLst/>
          </a:prstGeom>
        </p:spPr>
        <p:txBody>
          <a:bodyPr vert="horz" lIns="95639" tIns="47819" rIns="95639" bIns="47819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21044"/>
            <a:ext cx="2955290" cy="497657"/>
          </a:xfrm>
          <a:prstGeom prst="rect">
            <a:avLst/>
          </a:prstGeom>
        </p:spPr>
        <p:txBody>
          <a:bodyPr vert="horz" lIns="95639" tIns="47819" rIns="95639" bIns="47819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7"/>
          </a:xfrm>
          <a:prstGeom prst="rect">
            <a:avLst/>
          </a:prstGeom>
        </p:spPr>
        <p:txBody>
          <a:bodyPr vert="horz" lIns="95639" tIns="47819" rIns="95639" bIns="47819" rtlCol="0" anchor="b"/>
          <a:lstStyle>
            <a:lvl1pPr algn="r">
              <a:defRPr sz="1300"/>
            </a:lvl1pPr>
          </a:lstStyle>
          <a:p>
            <a:fld id="{2C9973E7-7FEF-4E62-99FC-64D931DAC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13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E88327-EF1A-4A42-B847-D66658A9D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5F43BC8-9075-4A12-A784-BB67334DC6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4E1A97-FCE6-46C2-92CB-D966B4C3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96A794-C931-4F4F-8241-3EA68791E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D11874-DF5F-41A7-976E-495E75FD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1663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7E9604-35CD-4E62-B133-B852AB262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A4EB0CD-F20F-4C14-A81A-674E909F1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31C3723-9F3D-4111-9EB1-635673930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B573C9-7BAD-4A4A-AF6D-C751FA99B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C7ED58-41EB-465A-A487-7B228981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452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82D7A52-F26E-4864-BB4D-275C1EFA4F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4BFA63-8337-4996-8076-764AA6054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93B4B9-01E7-40D5-BE20-376458874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A62F9E-781A-4FE0-A172-2AB3C1E50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89C407-E4EF-4434-9626-87A9E38EC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359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E55072-ED76-4FAA-9C90-8F4F24665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CB8AADE-1A2E-4435-8873-354A98581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4D31BC-A08A-435E-98A2-8CFFB89F0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D8481F-7E0B-4BD9-92E6-58E98BD0E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FBE525-0C9C-4739-8F8D-1F942216A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317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E38197-5D3B-4B1A-A945-5C2B5DA75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F78751-A69F-4689-91BC-F2B2600EC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893D20-02B2-493D-A016-76898129B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314DC4-BCEA-4B75-847F-6D0FD41C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6D1B00-57FA-4977-BC43-417DDB672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6141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B4E754-208E-4BCA-B409-7D28F80AA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B9FAA4-3C35-4BB7-9DB8-5B36ED12F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FF8130A-DA35-484D-AA60-989EB878B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4623A1C-B9F2-4E6D-992F-B643ECD0F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F264ECE-72E2-4E8E-AD09-B868FF026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F2AD479-62AD-4861-BEF3-D6736A80B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0691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AF083E-3855-40B5-83F8-50F0B4BBD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431D017-942B-4ADA-8BD7-B63A56019F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5AD1B68-2FFC-47A1-A854-48FA8549C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DD7C84E-0735-4CF5-9848-92CAEDFACB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BC4ACC7-82BF-42BE-82D1-37A5AD65D9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D6D70B1-6652-4810-9DFE-B4AB29478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9FEF7D8-C1BD-406E-BDA7-3AA702BFC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A778C75-C8A7-449B-8F4A-851566350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05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176EDA-24EC-4D54-A10E-638348AB2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64EA3F3-09C9-4B4A-939B-A40EF0430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C709CDE-3FBC-4DCF-B938-5B569E661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2BA087-598D-44AB-A110-A0323EE79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978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2294985-0BB1-4E6A-829A-0CA2D603C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9547E68-85E7-47C6-83C1-B7F2B70A1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47A3CB1-06F3-4761-B8AB-B3928664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354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3B36AC-773A-4937-B083-9B3E905DC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1495A3-313B-4965-8ADB-EC6C971D9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89C43BF-129B-4AE7-9268-281ACFEB8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F86E273-A1BF-4B0C-8A1C-7FF7150D4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3E0F15E-06C9-452D-A0EF-592626541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7221D70-3C02-4486-BE04-ECAF513AD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202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5A0441-5BC0-44C1-AE3B-0C4E928DE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FAB840C-C8F3-49CF-BFBA-A9F6F3287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85FAEF4-D1D4-45B8-B2C4-95E3B096B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5FCC170-9FA4-47AC-A063-95F554456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EEDAEE1-17F3-4082-9EC1-ED61287A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3BCA82C-792B-41FE-8962-A5DB00BF9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14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5E0D0DA-B50B-40C1-8D2C-DD3502AC2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BDF3CE-2A84-45D4-B2A7-223BCF78A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93AC6B-DC10-432C-8C83-0C82A02C00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18435-50A9-499B-B2BD-85C68E1FA642}" type="datetimeFigureOut">
              <a:rPr lang="sv-SE" smtClean="0"/>
              <a:t>2020-02-18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45AD609-0DDC-41F5-8279-5534726E5F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3F379A-7AAB-4CC5-85E5-8D5278FED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958D5-EC37-42C5-9DF8-2129DB23AC4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377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90C9C9ED-1C27-4E3C-B66B-EAFE46A7B5F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030" y="4697097"/>
            <a:ext cx="1824921" cy="1622477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2A83261-500F-49CE-BABA-049C0E1AB7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767" y="1160316"/>
            <a:ext cx="1078526" cy="2157052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FD808B75-220F-4A41-8C40-0983EA09678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036" y="2377286"/>
            <a:ext cx="1053939" cy="1957523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D1062C78-C000-4AED-995D-8626C5CDDA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387" y="4520435"/>
            <a:ext cx="1053939" cy="2107877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682F008D-C203-4BBD-8AD0-F7378328D42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846" y="610156"/>
            <a:ext cx="807958" cy="1050384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CB04C059-518B-4569-A99B-99FF1303267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207" y="3645305"/>
            <a:ext cx="858001" cy="2002230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6605C67C-AC42-4868-9FE0-221CE18E975B}"/>
              </a:ext>
            </a:extLst>
          </p:cNvPr>
          <p:cNvSpPr txBox="1"/>
          <p:nvPr/>
        </p:nvSpPr>
        <p:spPr>
          <a:xfrm>
            <a:off x="8036986" y="109104"/>
            <a:ext cx="23160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400" i="1" dirty="0"/>
              <a:t>Backa HK</a:t>
            </a:r>
          </a:p>
          <a:p>
            <a:pPr algn="ctr"/>
            <a:r>
              <a:rPr lang="sv-SE" sz="4400" i="1" dirty="0"/>
              <a:t>F07</a:t>
            </a:r>
          </a:p>
        </p:txBody>
      </p:sp>
    </p:spTree>
    <p:extLst>
      <p:ext uri="{BB962C8B-B14F-4D97-AF65-F5344CB8AC3E}">
        <p14:creationId xmlns:p14="http://schemas.microsoft.com/office/powerpoint/2010/main" val="392063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371703" y="226981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 err="1"/>
              <a:t>Maltodextrin</a:t>
            </a:r>
            <a:r>
              <a:rPr lang="sv-SE" dirty="0"/>
              <a:t>, maltossirap, fruktos, fruktossirap, glukos och glukossirap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99797C2-D807-4A8C-A92D-C88EE15C561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2" y="555478"/>
            <a:ext cx="3094234" cy="574704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703" y="4453753"/>
            <a:ext cx="1619250" cy="1590675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218" y="231462"/>
            <a:ext cx="2238375" cy="203835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863" y="2599505"/>
            <a:ext cx="8064137" cy="3417314"/>
          </a:xfrm>
          <a:prstGeom prst="rect">
            <a:avLst/>
          </a:prstGeom>
        </p:spPr>
      </p:pic>
      <p:sp>
        <p:nvSpPr>
          <p:cNvPr id="10" name="textruta 9"/>
          <p:cNvSpPr txBox="1"/>
          <p:nvPr/>
        </p:nvSpPr>
        <p:spPr>
          <a:xfrm>
            <a:off x="3474720" y="884321"/>
            <a:ext cx="4604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Livsmedelsverket 13 sockerbitar om dagen max</a:t>
            </a:r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81" y="4750525"/>
            <a:ext cx="2733675" cy="1676400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750"/>
            <a:ext cx="121920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86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69" y="0"/>
            <a:ext cx="102840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10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71" y="0"/>
            <a:ext cx="10279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970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47625"/>
            <a:ext cx="110490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9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1816"/>
            <a:ext cx="10668000" cy="675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32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000" y="1509000"/>
            <a:ext cx="5120000" cy="3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43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61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000" y="1571500"/>
            <a:ext cx="5120000" cy="3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56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11780</TotalTime>
  <Words>20</Words>
  <Application>Microsoft Office PowerPoint</Application>
  <PresentationFormat>Bredbild</PresentationFormat>
  <Paragraphs>4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Annika Andersson</dc:creator>
  <cp:lastModifiedBy>Andersson Annika</cp:lastModifiedBy>
  <cp:revision>67</cp:revision>
  <cp:lastPrinted>2019-05-24T12:44:29Z</cp:lastPrinted>
  <dcterms:created xsi:type="dcterms:W3CDTF">2018-04-28T13:47:31Z</dcterms:created>
  <dcterms:modified xsi:type="dcterms:W3CDTF">2020-02-18T14:31:53Z</dcterms:modified>
</cp:coreProperties>
</file>