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73" r:id="rId4"/>
    <p:sldId id="257" r:id="rId5"/>
    <p:sldId id="262" r:id="rId6"/>
    <p:sldId id="258" r:id="rId7"/>
    <p:sldId id="271" r:id="rId8"/>
    <p:sldId id="272" r:id="rId9"/>
    <p:sldId id="260" r:id="rId10"/>
    <p:sldId id="263" r:id="rId11"/>
    <p:sldId id="264" r:id="rId12"/>
    <p:sldId id="266" r:id="rId13"/>
    <p:sldId id="269" r:id="rId14"/>
    <p:sldId id="267" r:id="rId15"/>
    <p:sldId id="265" r:id="rId16"/>
    <p:sldId id="261" r:id="rId17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52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82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74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259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190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64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30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16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09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746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825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424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bg1"/>
          </a:fgClr>
          <a:bgClr>
            <a:prstClr val="white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7791D-9338-A746-A3B4-9F7C143586FA}" type="datetimeFigureOut">
              <a:rPr lang="sv-SE" smtClean="0"/>
              <a:t>17-04-13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19461-1855-E146-A474-1E8F9FE17B2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336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99769" y="34118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b="1" dirty="0" smtClean="0"/>
              <a:t>Föräldramöte P06 11/4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Välkomna!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700" y="1056833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827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Om regler inte följs: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Samtal med spelaren – Ny chans</a:t>
            </a:r>
          </a:p>
          <a:p>
            <a:r>
              <a:rPr lang="sv-SE" dirty="0" smtClean="0"/>
              <a:t>Paus (10-15 min) – Ny chans</a:t>
            </a:r>
          </a:p>
          <a:p>
            <a:r>
              <a:rPr lang="sv-SE" dirty="0" smtClean="0"/>
              <a:t>Avstängning (har ägt rum)</a:t>
            </a:r>
          </a:p>
          <a:p>
            <a:r>
              <a:rPr lang="sv-SE" dirty="0" smtClean="0"/>
              <a:t>Alltid samtal med föräldrar inför eller efter åtgärd.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630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Detta ska vi träna på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Tematräningar (Anfall / Försvar)</a:t>
            </a:r>
          </a:p>
          <a:p>
            <a:r>
              <a:rPr lang="sv-SE" dirty="0" smtClean="0"/>
              <a:t>Speluppbyggnad</a:t>
            </a:r>
          </a:p>
          <a:p>
            <a:r>
              <a:rPr lang="sv-SE" dirty="0" smtClean="0"/>
              <a:t>Spelbarhet</a:t>
            </a:r>
          </a:p>
          <a:p>
            <a:r>
              <a:rPr lang="sv-SE" dirty="0" smtClean="0"/>
              <a:t>Speldjup / Spelbredd</a:t>
            </a:r>
          </a:p>
          <a:p>
            <a:r>
              <a:rPr lang="sv-SE" dirty="0" smtClean="0"/>
              <a:t>Försvarsspel – Rätt sida</a:t>
            </a:r>
          </a:p>
          <a:p>
            <a:r>
              <a:rPr lang="sv-SE" dirty="0" smtClean="0"/>
              <a:t>Spelövningar – matchsituationer.</a:t>
            </a:r>
          </a:p>
          <a:p>
            <a:r>
              <a:rPr lang="sv-SE" dirty="0" smtClean="0"/>
              <a:t>Nivåanpassade övningar.</a:t>
            </a:r>
          </a:p>
          <a:p>
            <a:r>
              <a:rPr lang="sv-SE" dirty="0" smtClean="0"/>
              <a:t>Alla övningar kommer från Tränarutbildning </a:t>
            </a:r>
            <a:r>
              <a:rPr lang="sv-SE" dirty="0" err="1" smtClean="0"/>
              <a:t>enl</a:t>
            </a:r>
            <a:r>
              <a:rPr lang="sv-SE" dirty="0" smtClean="0"/>
              <a:t> C-diplom. 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74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Gruppindelning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6400" b="1" dirty="0"/>
              <a:t>6</a:t>
            </a:r>
            <a:r>
              <a:rPr lang="sv-SE" sz="6400" b="1" dirty="0" smtClean="0"/>
              <a:t> grupper </a:t>
            </a:r>
            <a:r>
              <a:rPr lang="sv-SE" sz="6400" dirty="0" smtClean="0"/>
              <a:t/>
            </a:r>
            <a:br>
              <a:rPr lang="sv-SE" sz="6400" dirty="0" smtClean="0"/>
            </a:br>
            <a:r>
              <a:rPr lang="sv-SE" sz="6400" dirty="0" smtClean="0"/>
              <a:t/>
            </a:r>
            <a:br>
              <a:rPr lang="sv-SE" sz="6400" dirty="0" smtClean="0"/>
            </a:br>
            <a:r>
              <a:rPr lang="sv-SE" sz="6400" dirty="0" smtClean="0"/>
              <a:t>Alla grupper spelar i alla serier, men nytt för i år är att samma grupper spelar 3 matcher i rad för att få lite kontinuitet. Schema på detta publiceras. Match 1 &amp; 2 spelas av killar som tränat i vinter. </a:t>
            </a:r>
          </a:p>
          <a:p>
            <a:pPr marL="0" indent="0">
              <a:buNone/>
            </a:pPr>
            <a:endParaRPr lang="sv-SE" sz="6400" dirty="0"/>
          </a:p>
          <a:p>
            <a:pPr marL="0" indent="0">
              <a:buNone/>
            </a:pPr>
            <a:r>
              <a:rPr lang="sv-SE" sz="6400" dirty="0"/>
              <a:t>Våra grupper bygger på ett dokument som vi upprättat. Detta dokument är uppdelat i 3 olika nivåer, efter hur långt man kommit i sitt fotbollsspelande. Vid återbud till match kommer vi titta på vilken nivå den killen just nu är i och erbjuda någon på samma nivå att spela extramatch</a:t>
            </a:r>
            <a:r>
              <a:rPr lang="sv-SE" sz="6400" dirty="0" smtClean="0"/>
              <a:t>. Detta för att fler ska få chansen att spela extramatcher. </a:t>
            </a:r>
            <a:endParaRPr lang="sv-SE" sz="6400" dirty="0"/>
          </a:p>
          <a:p>
            <a:pPr marL="0" indent="0">
              <a:buNone/>
            </a:pPr>
            <a:endParaRPr lang="sv-SE" sz="6400" dirty="0" smtClean="0"/>
          </a:p>
          <a:p>
            <a:pPr marL="0" indent="0">
              <a:buNone/>
            </a:pPr>
            <a:r>
              <a:rPr lang="sv-SE" sz="6400" dirty="0" smtClean="0"/>
              <a:t/>
            </a:r>
            <a:br>
              <a:rPr lang="sv-SE" sz="6400" dirty="0" smtClean="0"/>
            </a:br>
            <a:r>
              <a:rPr lang="sv-SE" sz="6400" b="1" dirty="0" smtClean="0"/>
              <a:t>exempel:</a:t>
            </a:r>
            <a:br>
              <a:rPr lang="sv-SE" sz="6400" b="1" dirty="0" smtClean="0"/>
            </a:br>
            <a:endParaRPr lang="sv-SE" sz="6400" b="1" dirty="0"/>
          </a:p>
          <a:p>
            <a:pPr marL="0" indent="0">
              <a:buNone/>
            </a:pPr>
            <a:r>
              <a:rPr lang="sv-SE" sz="6400" dirty="0" smtClean="0"/>
              <a:t>Match 1 (serie 1) Grupp 1 &amp;2</a:t>
            </a:r>
          </a:p>
          <a:p>
            <a:pPr marL="0" indent="0">
              <a:buNone/>
            </a:pPr>
            <a:r>
              <a:rPr lang="sv-SE" sz="6400" dirty="0" smtClean="0"/>
              <a:t>Match 1 (serie 2) Grupp 3 &amp; 4</a:t>
            </a:r>
          </a:p>
          <a:p>
            <a:pPr marL="0" indent="0">
              <a:buNone/>
            </a:pPr>
            <a:r>
              <a:rPr lang="sv-SE" sz="6400" dirty="0" smtClean="0"/>
              <a:t>Match 1 (serie 3) Grupp 5 &amp; 6 </a:t>
            </a:r>
            <a:br>
              <a:rPr lang="sv-SE" sz="6400" dirty="0" smtClean="0"/>
            </a:br>
            <a:r>
              <a:rPr lang="sv-SE" sz="6400" dirty="0" smtClean="0"/>
              <a:t/>
            </a:r>
            <a:br>
              <a:rPr lang="sv-SE" sz="6400" dirty="0" smtClean="0"/>
            </a:br>
            <a:r>
              <a:rPr lang="sv-SE" dirty="0" smtClean="0"/>
              <a:t>Osv.</a:t>
            </a:r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1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Grupper 2017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08503" y="16002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5600" b="1" dirty="0"/>
              <a:t>Grupp</a:t>
            </a:r>
            <a:r>
              <a:rPr lang="sv-SE" sz="4800" b="1" dirty="0"/>
              <a:t> 1 (Mattias) 5 </a:t>
            </a:r>
            <a:r>
              <a:rPr lang="sv-SE" sz="4800" b="1" dirty="0" err="1"/>
              <a:t>st</a:t>
            </a:r>
            <a:endParaRPr lang="sv-SE" sz="4800" dirty="0"/>
          </a:p>
          <a:p>
            <a:pPr marL="0" indent="0">
              <a:buNone/>
            </a:pPr>
            <a:r>
              <a:rPr lang="sv-SE" sz="4800" dirty="0"/>
              <a:t> </a:t>
            </a:r>
          </a:p>
          <a:p>
            <a:pPr marL="0" indent="0">
              <a:buNone/>
            </a:pPr>
            <a:r>
              <a:rPr lang="sv-SE" sz="4800" dirty="0"/>
              <a:t>Vidar Lindström</a:t>
            </a:r>
          </a:p>
          <a:p>
            <a:pPr marL="0" indent="0">
              <a:buNone/>
            </a:pPr>
            <a:r>
              <a:rPr lang="sv-SE" sz="4800" dirty="0"/>
              <a:t>Viktor Olofsson</a:t>
            </a:r>
          </a:p>
          <a:p>
            <a:pPr marL="0" indent="0">
              <a:buNone/>
            </a:pPr>
            <a:r>
              <a:rPr lang="sv-SE" sz="4800" dirty="0"/>
              <a:t>Eric </a:t>
            </a:r>
            <a:r>
              <a:rPr lang="sv-SE" sz="4800" dirty="0" err="1"/>
              <a:t>Drangert</a:t>
            </a:r>
            <a:endParaRPr lang="sv-SE" sz="4800" dirty="0"/>
          </a:p>
          <a:p>
            <a:pPr marL="0" indent="0">
              <a:buNone/>
            </a:pPr>
            <a:r>
              <a:rPr lang="sv-SE" sz="4800" dirty="0"/>
              <a:t>Mille </a:t>
            </a:r>
            <a:r>
              <a:rPr lang="sv-SE" sz="4800" dirty="0" err="1"/>
              <a:t>Junehed</a:t>
            </a:r>
            <a:r>
              <a:rPr lang="sv-SE" sz="4800" dirty="0"/>
              <a:t/>
            </a:r>
            <a:br>
              <a:rPr lang="sv-SE" sz="4800" dirty="0"/>
            </a:br>
            <a:r>
              <a:rPr lang="sv-SE" sz="4800" dirty="0"/>
              <a:t>Olle </a:t>
            </a:r>
            <a:r>
              <a:rPr lang="sv-SE" sz="4800" dirty="0" err="1"/>
              <a:t>Kånåhols</a:t>
            </a:r>
            <a:endParaRPr lang="sv-SE" sz="4800" dirty="0"/>
          </a:p>
          <a:p>
            <a:pPr marL="0" indent="0">
              <a:buNone/>
            </a:pPr>
            <a:r>
              <a:rPr lang="sv-SE" sz="4800" dirty="0"/>
              <a:t>Linus Kylberg</a:t>
            </a:r>
            <a:br>
              <a:rPr lang="sv-SE" sz="4800" dirty="0"/>
            </a:br>
            <a:r>
              <a:rPr lang="sv-SE" sz="4800" dirty="0"/>
              <a:t/>
            </a:r>
            <a:br>
              <a:rPr lang="sv-SE" sz="4800" dirty="0"/>
            </a:br>
            <a:r>
              <a:rPr lang="sv-SE" sz="4800" b="1" dirty="0"/>
              <a:t>Grupp 2 (Daniel) 5 </a:t>
            </a:r>
            <a:r>
              <a:rPr lang="sv-SE" sz="4800" b="1" dirty="0" err="1"/>
              <a:t>st</a:t>
            </a:r>
            <a:endParaRPr lang="sv-SE" sz="4800" dirty="0"/>
          </a:p>
          <a:p>
            <a:pPr marL="0" indent="0">
              <a:buNone/>
            </a:pPr>
            <a:r>
              <a:rPr lang="sv-SE" sz="4800" dirty="0"/>
              <a:t> </a:t>
            </a:r>
          </a:p>
          <a:p>
            <a:pPr marL="0" indent="0">
              <a:buNone/>
            </a:pPr>
            <a:r>
              <a:rPr lang="sv-SE" sz="4800" dirty="0"/>
              <a:t>Linus Nygård</a:t>
            </a:r>
          </a:p>
          <a:p>
            <a:pPr marL="0" indent="0">
              <a:buNone/>
            </a:pPr>
            <a:r>
              <a:rPr lang="sv-SE" sz="4800" dirty="0"/>
              <a:t>Hugo Olsson</a:t>
            </a:r>
          </a:p>
          <a:p>
            <a:pPr marL="0" indent="0">
              <a:buNone/>
            </a:pPr>
            <a:r>
              <a:rPr lang="sv-SE" sz="4800" dirty="0"/>
              <a:t>Arvid Lind</a:t>
            </a:r>
          </a:p>
          <a:p>
            <a:pPr marL="0" indent="0">
              <a:buNone/>
            </a:pPr>
            <a:r>
              <a:rPr lang="sv-SE" sz="4800" dirty="0"/>
              <a:t>Oliver Alnervik</a:t>
            </a:r>
            <a:br>
              <a:rPr lang="sv-SE" sz="4800" dirty="0"/>
            </a:br>
            <a:r>
              <a:rPr lang="sv-SE" sz="4800" dirty="0"/>
              <a:t>Melker Eriksson</a:t>
            </a:r>
          </a:p>
          <a:p>
            <a:pPr marL="0" indent="0">
              <a:buNone/>
            </a:pPr>
            <a:r>
              <a:rPr lang="sv-SE" sz="4800" dirty="0"/>
              <a:t> </a:t>
            </a:r>
          </a:p>
          <a:p>
            <a:pPr marL="0" indent="0">
              <a:buNone/>
            </a:pPr>
            <a:r>
              <a:rPr lang="sv-SE" sz="4800" b="1" dirty="0"/>
              <a:t>Grupp 3 (Åsa) 5 </a:t>
            </a:r>
            <a:r>
              <a:rPr lang="sv-SE" sz="4800" b="1" dirty="0" err="1"/>
              <a:t>st</a:t>
            </a:r>
            <a:endParaRPr lang="sv-SE" sz="4800" dirty="0"/>
          </a:p>
          <a:p>
            <a:pPr marL="0" indent="0">
              <a:buNone/>
            </a:pPr>
            <a:r>
              <a:rPr lang="sv-SE" sz="4800" dirty="0"/>
              <a:t> </a:t>
            </a:r>
          </a:p>
          <a:p>
            <a:pPr marL="0" indent="0">
              <a:buNone/>
            </a:pPr>
            <a:r>
              <a:rPr lang="sv-SE" sz="4800" dirty="0"/>
              <a:t>Max Roman</a:t>
            </a:r>
          </a:p>
          <a:p>
            <a:pPr marL="0" indent="0">
              <a:buNone/>
            </a:pPr>
            <a:r>
              <a:rPr lang="sv-SE" sz="4800" dirty="0"/>
              <a:t>Linus </a:t>
            </a:r>
            <a:r>
              <a:rPr lang="sv-SE" sz="4800" dirty="0" err="1"/>
              <a:t>Jämthagen</a:t>
            </a:r>
            <a:endParaRPr lang="sv-SE" sz="4800" dirty="0"/>
          </a:p>
          <a:p>
            <a:pPr marL="0" indent="0">
              <a:buNone/>
            </a:pPr>
            <a:r>
              <a:rPr lang="sv-SE" sz="4800" dirty="0"/>
              <a:t>Adam </a:t>
            </a:r>
            <a:r>
              <a:rPr lang="sv-SE" sz="4800" dirty="0" err="1"/>
              <a:t>Borgestedt</a:t>
            </a:r>
            <a:endParaRPr lang="sv-SE" sz="4800" dirty="0"/>
          </a:p>
          <a:p>
            <a:pPr marL="0" indent="0">
              <a:buNone/>
            </a:pPr>
            <a:r>
              <a:rPr lang="sv-SE" sz="4800" dirty="0"/>
              <a:t>Isak Joakimsson</a:t>
            </a:r>
          </a:p>
          <a:p>
            <a:pPr marL="0" indent="0">
              <a:buNone/>
            </a:pPr>
            <a:r>
              <a:rPr lang="sv-SE" sz="4800" dirty="0"/>
              <a:t>Robin Sundström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4702050" y="1585781"/>
            <a:ext cx="3553560" cy="4708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/>
              <a:t>Grupp 4  (Tommy) 5 </a:t>
            </a:r>
            <a:r>
              <a:rPr lang="sv-SE" sz="1200" b="1" dirty="0" err="1"/>
              <a:t>st</a:t>
            </a:r>
            <a:endParaRPr lang="sv-SE" sz="1200" dirty="0"/>
          </a:p>
          <a:p>
            <a:r>
              <a:rPr lang="sv-SE" sz="1200" dirty="0"/>
              <a:t> </a:t>
            </a:r>
          </a:p>
          <a:p>
            <a:r>
              <a:rPr lang="sv-SE" sz="1200" dirty="0"/>
              <a:t>Max Ekström</a:t>
            </a:r>
          </a:p>
          <a:p>
            <a:r>
              <a:rPr lang="sv-SE" sz="1200" dirty="0"/>
              <a:t>Hampus Dambergs</a:t>
            </a:r>
          </a:p>
          <a:p>
            <a:r>
              <a:rPr lang="sv-SE" sz="1200" dirty="0"/>
              <a:t>Teodor </a:t>
            </a:r>
            <a:r>
              <a:rPr lang="sv-SE" sz="1100" dirty="0"/>
              <a:t>Haag</a:t>
            </a:r>
            <a:endParaRPr lang="sv-SE" sz="1200" dirty="0"/>
          </a:p>
          <a:p>
            <a:r>
              <a:rPr lang="sv-SE" sz="1200" dirty="0"/>
              <a:t>Alexander </a:t>
            </a:r>
            <a:r>
              <a:rPr lang="sv-SE" sz="1200" dirty="0" err="1"/>
              <a:t>Nuay</a:t>
            </a:r>
            <a:endParaRPr lang="sv-SE" sz="1200" dirty="0"/>
          </a:p>
          <a:p>
            <a:r>
              <a:rPr lang="sv-SE" sz="1200" dirty="0"/>
              <a:t>Jonathan </a:t>
            </a:r>
            <a:r>
              <a:rPr lang="sv-SE" sz="1200" dirty="0" err="1"/>
              <a:t>Tekin</a:t>
            </a:r>
            <a:endParaRPr lang="sv-SE" sz="1200" dirty="0"/>
          </a:p>
          <a:p>
            <a:r>
              <a:rPr lang="sv-SE" sz="1200" dirty="0"/>
              <a:t> </a:t>
            </a:r>
          </a:p>
          <a:p>
            <a:r>
              <a:rPr lang="sv-SE" sz="1200" b="1" dirty="0"/>
              <a:t>Grupp 5 (Svante, Rickard) </a:t>
            </a:r>
            <a:r>
              <a:rPr lang="sv-SE" sz="1200" b="1" dirty="0" smtClean="0"/>
              <a:t>5 </a:t>
            </a:r>
            <a:r>
              <a:rPr lang="sv-SE" sz="1200" b="1" dirty="0" err="1"/>
              <a:t>st</a:t>
            </a:r>
            <a:endParaRPr lang="sv-SE" sz="1200" dirty="0"/>
          </a:p>
          <a:p>
            <a:r>
              <a:rPr lang="sv-SE" sz="1200" dirty="0"/>
              <a:t> </a:t>
            </a:r>
          </a:p>
          <a:p>
            <a:r>
              <a:rPr lang="sv-SE" sz="1200" dirty="0"/>
              <a:t>Julius Lilja</a:t>
            </a:r>
          </a:p>
          <a:p>
            <a:r>
              <a:rPr lang="sv-SE" sz="1200" dirty="0"/>
              <a:t>William L</a:t>
            </a:r>
          </a:p>
          <a:p>
            <a:r>
              <a:rPr lang="sv-SE" sz="1200" dirty="0"/>
              <a:t>Olle Svensson</a:t>
            </a:r>
          </a:p>
          <a:p>
            <a:r>
              <a:rPr lang="sv-SE" sz="1200" dirty="0" smtClean="0"/>
              <a:t>Max </a:t>
            </a:r>
            <a:r>
              <a:rPr lang="sv-SE" sz="1200" dirty="0"/>
              <a:t>Moden</a:t>
            </a:r>
          </a:p>
          <a:p>
            <a:r>
              <a:rPr lang="sv-SE" sz="1200" dirty="0"/>
              <a:t>Theo Rosell</a:t>
            </a:r>
          </a:p>
          <a:p>
            <a:r>
              <a:rPr lang="sv-SE" sz="1200" dirty="0"/>
              <a:t> </a:t>
            </a:r>
          </a:p>
          <a:p>
            <a:r>
              <a:rPr lang="sv-SE" sz="1200" b="1" dirty="0"/>
              <a:t>Grupp 6 (</a:t>
            </a:r>
            <a:r>
              <a:rPr lang="sv-SE" sz="1200" b="1" dirty="0" smtClean="0"/>
              <a:t>Ola, Thomas) </a:t>
            </a:r>
            <a:r>
              <a:rPr lang="sv-SE" sz="1200" b="1" dirty="0"/>
              <a:t>6 </a:t>
            </a:r>
            <a:r>
              <a:rPr lang="sv-SE" sz="1200" b="1" dirty="0" err="1"/>
              <a:t>st</a:t>
            </a:r>
            <a:endParaRPr lang="sv-SE" sz="1200" dirty="0"/>
          </a:p>
          <a:p>
            <a:r>
              <a:rPr lang="sv-SE" sz="1200" dirty="0"/>
              <a:t> </a:t>
            </a:r>
          </a:p>
          <a:p>
            <a:r>
              <a:rPr lang="sv-SE" sz="1200" dirty="0"/>
              <a:t>Love </a:t>
            </a:r>
            <a:r>
              <a:rPr lang="sv-SE" sz="1200" dirty="0" err="1"/>
              <a:t>Wirsen</a:t>
            </a:r>
            <a:endParaRPr lang="sv-SE" sz="1200" dirty="0"/>
          </a:p>
          <a:p>
            <a:r>
              <a:rPr lang="sv-SE" sz="1200" dirty="0"/>
              <a:t>Kristian </a:t>
            </a:r>
            <a:r>
              <a:rPr lang="sv-SE" sz="1200" dirty="0" err="1"/>
              <a:t>Strbic</a:t>
            </a:r>
            <a:endParaRPr lang="sv-SE" sz="1200" dirty="0"/>
          </a:p>
          <a:p>
            <a:r>
              <a:rPr lang="sv-SE" sz="1200" dirty="0"/>
              <a:t>Love Hultman</a:t>
            </a:r>
          </a:p>
          <a:p>
            <a:r>
              <a:rPr lang="sv-SE" sz="1200" dirty="0"/>
              <a:t>Sigge </a:t>
            </a:r>
            <a:r>
              <a:rPr lang="sv-SE" sz="1200" dirty="0" err="1"/>
              <a:t>Leremar</a:t>
            </a:r>
            <a:endParaRPr lang="sv-SE" sz="1200" dirty="0"/>
          </a:p>
          <a:p>
            <a:r>
              <a:rPr lang="sv-SE" sz="1200" dirty="0"/>
              <a:t>Jacob Ståhl</a:t>
            </a:r>
          </a:p>
          <a:p>
            <a:r>
              <a:rPr lang="sv-SE" sz="1200" dirty="0"/>
              <a:t>Elliot Modin</a:t>
            </a:r>
          </a:p>
          <a:p>
            <a:endParaRPr lang="sv-SE" sz="1200" dirty="0"/>
          </a:p>
        </p:txBody>
      </p:sp>
      <p:pic>
        <p:nvPicPr>
          <p:cNvPr id="5" name="Bildobjekt 4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574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743139" y="553909"/>
            <a:ext cx="53235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b="1" dirty="0" smtClean="0"/>
              <a:t>Frånvaro:</a:t>
            </a:r>
          </a:p>
          <a:p>
            <a:endParaRPr lang="sv-SE" sz="4400" b="1" dirty="0"/>
          </a:p>
        </p:txBody>
      </p:sp>
      <p:sp>
        <p:nvSpPr>
          <p:cNvPr id="6" name="textruta 5"/>
          <p:cNvSpPr txBox="1"/>
          <p:nvPr/>
        </p:nvSpPr>
        <p:spPr>
          <a:xfrm>
            <a:off x="1216047" y="1378017"/>
            <a:ext cx="532358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sv-SE" sz="2400" dirty="0" smtClean="0"/>
              <a:t>Frånvaro på träning behöver ej meddelas.</a:t>
            </a:r>
            <a:br>
              <a:rPr lang="sv-SE" sz="2400" dirty="0" smtClean="0"/>
            </a:br>
            <a:endParaRPr lang="sv-SE" sz="2400" dirty="0" smtClean="0"/>
          </a:p>
          <a:p>
            <a:pPr marL="285750" indent="-285750">
              <a:buFont typeface="Arial"/>
              <a:buChar char="•"/>
            </a:pPr>
            <a:r>
              <a:rPr lang="sv-SE" sz="2400" dirty="0" smtClean="0"/>
              <a:t>Frånvaro på match meddelas senast 1 dag i förväg (gäller ej akuta situationer)</a:t>
            </a:r>
          </a:p>
          <a:p>
            <a:endParaRPr lang="sv-SE" sz="2400" dirty="0"/>
          </a:p>
          <a:p>
            <a:pPr marL="285750" indent="-285750">
              <a:buFont typeface="Arial"/>
              <a:buChar char="•"/>
            </a:pPr>
            <a:r>
              <a:rPr lang="sv-SE" sz="2400" dirty="0" smtClean="0"/>
              <a:t>Om det saknas tränare så kommer vi prioritera att ta med våra egna barn om vi följer med på en extra match. (minst 2 tränare per match)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9097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92357" cy="1143000"/>
          </a:xfrm>
        </p:spPr>
        <p:txBody>
          <a:bodyPr/>
          <a:lstStyle/>
          <a:p>
            <a:r>
              <a:rPr lang="sv-SE" b="1" dirty="0" smtClean="0"/>
              <a:t>Aktuella kontaktuppgifter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798638"/>
            <a:ext cx="8229600" cy="4525963"/>
          </a:xfrm>
        </p:spPr>
        <p:txBody>
          <a:bodyPr/>
          <a:lstStyle/>
          <a:p>
            <a:r>
              <a:rPr lang="sv-SE" dirty="0" smtClean="0"/>
              <a:t>Killarnas egna mail och mobil om detta finns</a:t>
            </a:r>
          </a:p>
          <a:p>
            <a:r>
              <a:rPr lang="sv-SE" dirty="0" smtClean="0"/>
              <a:t>Stämmer kontaktuppgifter för barn och föräldrar.</a:t>
            </a:r>
          </a:p>
          <a:p>
            <a:r>
              <a:rPr lang="sv-SE" dirty="0" smtClean="0"/>
              <a:t>Korrigera detta under mötet.</a:t>
            </a:r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62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Övriga frågor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Ris och Ros</a:t>
            </a:r>
          </a:p>
          <a:p>
            <a:r>
              <a:rPr lang="sv-SE" dirty="0" smtClean="0"/>
              <a:t>Högt i tak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96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Ledarstaben 2017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Daniel Alnervik</a:t>
            </a:r>
          </a:p>
          <a:p>
            <a:r>
              <a:rPr lang="sv-SE" dirty="0" smtClean="0"/>
              <a:t>Åsa </a:t>
            </a:r>
            <a:r>
              <a:rPr lang="sv-SE" dirty="0" err="1" smtClean="0"/>
              <a:t>Jämthagen</a:t>
            </a:r>
            <a:endParaRPr lang="sv-SE" dirty="0" smtClean="0"/>
          </a:p>
          <a:p>
            <a:r>
              <a:rPr lang="sv-SE" dirty="0" smtClean="0"/>
              <a:t>Tommy Ekström</a:t>
            </a:r>
          </a:p>
          <a:p>
            <a:r>
              <a:rPr lang="sv-SE" dirty="0" smtClean="0"/>
              <a:t>Ola Hulman</a:t>
            </a:r>
          </a:p>
          <a:p>
            <a:r>
              <a:rPr lang="sv-SE" dirty="0" smtClean="0"/>
              <a:t>Svante Modén</a:t>
            </a:r>
          </a:p>
          <a:p>
            <a:r>
              <a:rPr lang="sv-SE" dirty="0" smtClean="0"/>
              <a:t>Rickard Lindbom</a:t>
            </a:r>
          </a:p>
          <a:p>
            <a:r>
              <a:rPr lang="sv-SE" dirty="0" smtClean="0"/>
              <a:t>Mattias </a:t>
            </a:r>
            <a:r>
              <a:rPr lang="sv-SE" dirty="0" err="1" smtClean="0"/>
              <a:t>Kånåhols</a:t>
            </a:r>
            <a:endParaRPr lang="sv-SE" dirty="0" smtClean="0"/>
          </a:p>
          <a:p>
            <a:r>
              <a:rPr lang="sv-SE" dirty="0" smtClean="0"/>
              <a:t>Thomas Modin (ny)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652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Tränarutbildning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Alla tränare har gått eller går tränarutbildning enligt C-diplom under våren. (undantaget Thomas som precis börjat)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11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Träningsmatcher:</a:t>
            </a:r>
            <a:br>
              <a:rPr lang="sv-SE" dirty="0" smtClean="0"/>
            </a:br>
            <a:r>
              <a:rPr lang="sv-SE" sz="2400" dirty="0" smtClean="0"/>
              <a:t>J-södra 8/4, Träningshelgen 2 matcher</a:t>
            </a:r>
          </a:p>
          <a:p>
            <a:r>
              <a:rPr lang="sv-SE" dirty="0" smtClean="0"/>
              <a:t>Träningshelg – Furuvik (22-23/4)</a:t>
            </a:r>
          </a:p>
          <a:p>
            <a:r>
              <a:rPr lang="sv-SE" dirty="0" smtClean="0"/>
              <a:t>Killfotbollens dag 1/5</a:t>
            </a:r>
            <a:endParaRPr lang="sv-SE" dirty="0"/>
          </a:p>
          <a:p>
            <a:r>
              <a:rPr lang="sv-SE" dirty="0" smtClean="0"/>
              <a:t>Seriespelet startar den 23/4 </a:t>
            </a:r>
            <a:r>
              <a:rPr lang="sv-SE" sz="2000" dirty="0" smtClean="0"/>
              <a:t>(för 1 serie) annars 7/5</a:t>
            </a:r>
            <a:endParaRPr lang="sv-SE" sz="2000" dirty="0"/>
          </a:p>
          <a:p>
            <a:r>
              <a:rPr lang="sv-SE" dirty="0" smtClean="0"/>
              <a:t>Cup i Habo 1-</a:t>
            </a:r>
            <a:r>
              <a:rPr lang="sv-SE" dirty="0"/>
              <a:t>2</a:t>
            </a:r>
            <a:r>
              <a:rPr lang="sv-SE" dirty="0" smtClean="0"/>
              <a:t> juli. </a:t>
            </a:r>
          </a:p>
          <a:p>
            <a:r>
              <a:rPr lang="sv-SE" dirty="0" smtClean="0"/>
              <a:t>Lenhovda, </a:t>
            </a:r>
            <a:r>
              <a:rPr lang="sv-SE" dirty="0" err="1" smtClean="0"/>
              <a:t>Elitefönster</a:t>
            </a:r>
            <a:r>
              <a:rPr lang="sv-SE" dirty="0" smtClean="0"/>
              <a:t> cup. 4-</a:t>
            </a:r>
            <a:r>
              <a:rPr lang="sv-SE" dirty="0"/>
              <a:t>6</a:t>
            </a:r>
            <a:r>
              <a:rPr lang="sv-SE" dirty="0" smtClean="0"/>
              <a:t> aug.</a:t>
            </a:r>
          </a:p>
          <a:p>
            <a:r>
              <a:rPr lang="sv-SE" dirty="0" smtClean="0"/>
              <a:t>Höstsäsongen startar v.33</a:t>
            </a:r>
          </a:p>
          <a:p>
            <a:endParaRPr lang="sv-SE" dirty="0" smtClean="0"/>
          </a:p>
          <a:p>
            <a:endParaRPr lang="sv-SE" dirty="0" smtClean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00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Fram till v.17 </a:t>
            </a:r>
            <a:r>
              <a:rPr lang="sv-SE" dirty="0" smtClean="0"/>
              <a:t>tisdag </a:t>
            </a:r>
            <a:r>
              <a:rPr lang="sv-SE" dirty="0" smtClean="0"/>
              <a:t>17.00</a:t>
            </a:r>
            <a:br>
              <a:rPr lang="sv-SE" dirty="0" smtClean="0"/>
            </a:br>
            <a:r>
              <a:rPr lang="sv-SE" dirty="0" smtClean="0"/>
              <a:t>-18.00 och torsdag 17.00-</a:t>
            </a:r>
            <a:r>
              <a:rPr lang="sv-SE" dirty="0" smtClean="0"/>
              <a:t>18.00</a:t>
            </a:r>
            <a:r>
              <a:rPr lang="sv-SE" dirty="0" smtClean="0"/>
              <a:t>. Vi byter om på Furuvik och är färdigombytta i </a:t>
            </a:r>
            <a:r>
              <a:rPr lang="sv-SE" dirty="0" err="1" smtClean="0"/>
              <a:t>omkl.rummet</a:t>
            </a:r>
            <a:r>
              <a:rPr lang="sv-SE" dirty="0" smtClean="0"/>
              <a:t> kl. 16.45 för genomgång. </a:t>
            </a:r>
            <a:br>
              <a:rPr lang="sv-SE" dirty="0" smtClean="0"/>
            </a:br>
            <a:endParaRPr lang="sv-SE" dirty="0" smtClean="0"/>
          </a:p>
          <a:p>
            <a:r>
              <a:rPr lang="sv-SE" dirty="0" smtClean="0"/>
              <a:t>Från v. 18 (eller när BSK släpper gräsytorna) tisdag och torsdag 17.30-</a:t>
            </a:r>
            <a:r>
              <a:rPr lang="sv-SE" dirty="0"/>
              <a:t>19.00. Vi byter om på Furuvik och är färdigombytta i </a:t>
            </a:r>
            <a:r>
              <a:rPr lang="sv-SE" dirty="0" err="1"/>
              <a:t>omkl.rummet</a:t>
            </a:r>
            <a:r>
              <a:rPr lang="sv-SE" dirty="0"/>
              <a:t> kl. </a:t>
            </a:r>
            <a:r>
              <a:rPr lang="sv-SE" dirty="0" smtClean="0"/>
              <a:t>17.15 </a:t>
            </a:r>
            <a:r>
              <a:rPr lang="sv-SE" dirty="0"/>
              <a:t>för genomgång. </a:t>
            </a: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7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Föräldragruppen - Lotta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Nya och gamla representanter? </a:t>
            </a:r>
          </a:p>
          <a:p>
            <a:r>
              <a:rPr lang="sv-SE" dirty="0" smtClean="0"/>
              <a:t>Kiosk ( 1 vecka)</a:t>
            </a:r>
          </a:p>
          <a:p>
            <a:r>
              <a:rPr lang="sv-SE" dirty="0" smtClean="0"/>
              <a:t>Bollkallar och entrévärdar.</a:t>
            </a:r>
          </a:p>
          <a:p>
            <a:r>
              <a:rPr lang="sv-SE" dirty="0" smtClean="0"/>
              <a:t>Tvätt</a:t>
            </a:r>
          </a:p>
          <a:p>
            <a:r>
              <a:rPr lang="sv-SE" dirty="0" smtClean="0"/>
              <a:t>Skjutsning (problem?)</a:t>
            </a:r>
          </a:p>
          <a:p>
            <a:r>
              <a:rPr lang="sv-SE" dirty="0" smtClean="0"/>
              <a:t>Ekonomi (ev. konto)</a:t>
            </a:r>
          </a:p>
          <a:p>
            <a:r>
              <a:rPr lang="sv-SE" dirty="0" smtClean="0"/>
              <a:t>Matchförsäljning av fika</a:t>
            </a:r>
          </a:p>
          <a:p>
            <a:r>
              <a:rPr lang="sv-SE" dirty="0" err="1" smtClean="0"/>
              <a:t>Tvättmästarn</a:t>
            </a:r>
            <a:r>
              <a:rPr lang="sv-SE" dirty="0" smtClean="0"/>
              <a:t>´ eller annan försäljning</a:t>
            </a:r>
          </a:p>
          <a:p>
            <a:r>
              <a:rPr lang="sv-SE" dirty="0" smtClean="0"/>
              <a:t>Framtida cuper</a:t>
            </a:r>
          </a:p>
          <a:p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70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Uppdrag</a:t>
            </a:r>
            <a:r>
              <a:rPr lang="sv-SE" dirty="0" smtClean="0"/>
              <a:t>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r>
              <a:rPr lang="sv-SE" sz="9600" dirty="0" smtClean="0"/>
              <a:t>Bemanna </a:t>
            </a:r>
            <a:r>
              <a:rPr lang="sv-SE" sz="9600" dirty="0"/>
              <a:t>kiosken under </a:t>
            </a:r>
            <a:r>
              <a:rPr lang="sv-SE" sz="9600" dirty="0" smtClean="0"/>
              <a:t>2 veckor, v.25 och v.36</a:t>
            </a:r>
            <a:endParaRPr lang="sv-SE" sz="9600" dirty="0"/>
          </a:p>
          <a:p>
            <a:pPr marL="0" indent="0">
              <a:buNone/>
            </a:pPr>
            <a:r>
              <a:rPr lang="sv-SE" sz="9600" dirty="0" smtClean="0"/>
              <a:t/>
            </a:r>
            <a:br>
              <a:rPr lang="sv-SE" sz="9600" dirty="0" smtClean="0"/>
            </a:br>
            <a:r>
              <a:rPr lang="sv-SE" sz="9600" dirty="0" smtClean="0"/>
              <a:t>Entrévärdar </a:t>
            </a:r>
            <a:r>
              <a:rPr lang="sv-SE" sz="9600" dirty="0"/>
              <a:t>(2 föräldrar) i samband med A-lagsmatcher vid följande datum:</a:t>
            </a:r>
          </a:p>
          <a:p>
            <a:pPr marL="0" indent="0">
              <a:buNone/>
            </a:pPr>
            <a:r>
              <a:rPr lang="sv-SE" sz="9600" dirty="0" smtClean="0"/>
              <a:t>6 </a:t>
            </a:r>
            <a:r>
              <a:rPr lang="sv-SE" sz="9600" dirty="0"/>
              <a:t>maj 15.00</a:t>
            </a:r>
          </a:p>
          <a:p>
            <a:pPr marL="0" indent="0">
              <a:buNone/>
            </a:pPr>
            <a:r>
              <a:rPr lang="sv-SE" sz="9600" dirty="0"/>
              <a:t>9 juni 19.00</a:t>
            </a:r>
          </a:p>
          <a:p>
            <a:pPr marL="0" indent="0">
              <a:buNone/>
            </a:pPr>
            <a:r>
              <a:rPr lang="sv-SE" sz="9600" dirty="0" smtClean="0"/>
              <a:t>11 </a:t>
            </a:r>
            <a:r>
              <a:rPr lang="sv-SE" sz="9600" dirty="0"/>
              <a:t>augusti 19.00</a:t>
            </a:r>
          </a:p>
          <a:p>
            <a:pPr marL="0" indent="0">
              <a:buNone/>
            </a:pPr>
            <a:r>
              <a:rPr lang="sv-SE" sz="9600" dirty="0"/>
              <a:t>23 september </a:t>
            </a:r>
            <a:r>
              <a:rPr lang="sv-SE" sz="9600" dirty="0" smtClean="0"/>
              <a:t>16.00</a:t>
            </a:r>
            <a:r>
              <a:rPr lang="sv-SE" sz="9600" dirty="0"/>
              <a:t/>
            </a:r>
            <a:br>
              <a:rPr lang="sv-SE" sz="9600" dirty="0"/>
            </a:br>
            <a:endParaRPr lang="sv-SE" sz="9600" dirty="0"/>
          </a:p>
          <a:p>
            <a:pPr marL="0" indent="0">
              <a:buNone/>
            </a:pPr>
            <a:r>
              <a:rPr lang="sv-SE" sz="9600" dirty="0"/>
              <a:t>Hemmamatchkiosk och tvätt enligt schema som kommer när grupper och matcher är klara.</a:t>
            </a:r>
          </a:p>
          <a:p>
            <a:pPr marL="0" indent="0">
              <a:buNone/>
            </a:pPr>
            <a:r>
              <a:rPr lang="sv-SE" sz="9600" dirty="0"/>
              <a:t/>
            </a:r>
            <a:br>
              <a:rPr lang="sv-SE" sz="9600" dirty="0"/>
            </a:br>
            <a:endParaRPr lang="sv-SE" sz="9600" dirty="0"/>
          </a:p>
          <a:p>
            <a:pPr marL="0" indent="0">
              <a:buNone/>
            </a:pPr>
            <a:endParaRPr lang="sv-SE" sz="9600" dirty="0"/>
          </a:p>
          <a:p>
            <a:pPr marL="0" indent="0">
              <a:buNone/>
            </a:pPr>
            <a:r>
              <a:rPr lang="sv-SE" sz="9600" dirty="0"/>
              <a:t/>
            </a:r>
            <a:br>
              <a:rPr lang="sv-SE" sz="9600" dirty="0"/>
            </a:br>
            <a:endParaRPr lang="sv-SE" sz="9600" dirty="0"/>
          </a:p>
          <a:p>
            <a:pPr marL="0" indent="0">
              <a:buNone/>
            </a:pPr>
            <a:r>
              <a:rPr lang="sv-SE" sz="9600" dirty="0"/>
              <a:t>Försäljning? </a:t>
            </a:r>
            <a:r>
              <a:rPr lang="sv-SE" sz="9600" dirty="0" err="1"/>
              <a:t>Tvättmästarn</a:t>
            </a:r>
            <a:r>
              <a:rPr lang="sv-SE" sz="9600" dirty="0"/>
              <a:t>? 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31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Träningshelgen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Lördag 22/4 lunch: 3-4 föräldrar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Lördag 22/4 kväll, </a:t>
            </a:r>
            <a:r>
              <a:rPr lang="sv-SE" dirty="0" smtClean="0"/>
              <a:t>Tacos </a:t>
            </a:r>
            <a:r>
              <a:rPr lang="sv-SE" dirty="0"/>
              <a:t>2 föräldrar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Söndag 23/4 frukost: 2 föräldrar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r>
              <a:rPr lang="sv-SE" dirty="0"/>
              <a:t>Söndag 23/4 lunch: 3-4 föräldrar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782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Ordningsregler</a:t>
            </a:r>
            <a:r>
              <a:rPr lang="sv-SE" dirty="0" smtClean="0"/>
              <a:t>:</a:t>
            </a:r>
            <a:br>
              <a:rPr lang="sv-SE" dirty="0" smtClean="0"/>
            </a:br>
            <a:endParaRPr lang="sv-SE" sz="2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262451"/>
            <a:ext cx="8229600" cy="4525963"/>
          </a:xfrm>
        </p:spPr>
        <p:txBody>
          <a:bodyPr/>
          <a:lstStyle/>
          <a:p>
            <a:r>
              <a:rPr lang="sv-SE" sz="2000" dirty="0" smtClean="0"/>
              <a:t>I BSK P-06 är vi bra kompisar</a:t>
            </a:r>
          </a:p>
          <a:p>
            <a:r>
              <a:rPr lang="sv-SE" sz="2000" dirty="0" smtClean="0"/>
              <a:t>Våra tränare är justa och inte arga</a:t>
            </a:r>
          </a:p>
          <a:p>
            <a:r>
              <a:rPr lang="sv-SE" sz="2000" dirty="0" smtClean="0"/>
              <a:t>Vi kommer i tid till träningar och matcher!</a:t>
            </a:r>
          </a:p>
          <a:p>
            <a:r>
              <a:rPr lang="sv-SE" sz="2000" dirty="0" smtClean="0"/>
              <a:t>Vi respekterar våra motståndare!</a:t>
            </a:r>
          </a:p>
          <a:p>
            <a:r>
              <a:rPr lang="sv-SE" sz="2000" dirty="0" smtClean="0"/>
              <a:t>Vi visar respekt och disciplin mot den som pratar eller visar en övning!</a:t>
            </a:r>
          </a:p>
          <a:p>
            <a:r>
              <a:rPr lang="sv-SE" sz="2000" dirty="0" smtClean="0"/>
              <a:t>Vi förstör inte för andra genom att inte visa disciplin eller prata etc.</a:t>
            </a:r>
          </a:p>
          <a:p>
            <a:r>
              <a:rPr lang="sv-SE" sz="2000" dirty="0" smtClean="0"/>
              <a:t>Vi skriker eller klagar inte på domaren! (gäller även föräldrar)</a:t>
            </a:r>
          </a:p>
          <a:p>
            <a:r>
              <a:rPr lang="sv-SE" sz="2000" dirty="0" smtClean="0"/>
              <a:t>Vi använder ett vårdat språk</a:t>
            </a:r>
          </a:p>
          <a:p>
            <a:r>
              <a:rPr lang="sv-SE" sz="2000" dirty="0" smtClean="0"/>
              <a:t>Ledare deltar aktivt i träningar (leker inte vid sidan)</a:t>
            </a:r>
          </a:p>
          <a:p>
            <a:r>
              <a:rPr lang="sv-SE" sz="2000" dirty="0" smtClean="0"/>
              <a:t>Men framförallt ska vi ha roligt!!</a:t>
            </a:r>
          </a:p>
          <a:p>
            <a:endParaRPr lang="sv-SE" sz="2000" dirty="0" smtClean="0"/>
          </a:p>
          <a:p>
            <a:endParaRPr lang="sv-SE" sz="2000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bankeryds_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900" y="274638"/>
            <a:ext cx="1231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16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329</Words>
  <Application>Microsoft Macintosh PowerPoint</Application>
  <PresentationFormat>Bildspel på skärmen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17" baseType="lpstr">
      <vt:lpstr>Office-tema</vt:lpstr>
      <vt:lpstr>Föräldramöte P06 11/4  Välkomna!</vt:lpstr>
      <vt:lpstr>Ledarstaben 2017</vt:lpstr>
      <vt:lpstr>Tränarutbildning</vt:lpstr>
      <vt:lpstr>PLANERING</vt:lpstr>
      <vt:lpstr>Träningstider</vt:lpstr>
      <vt:lpstr>Föräldragruppen - Lotta</vt:lpstr>
      <vt:lpstr>Uppdrag:</vt:lpstr>
      <vt:lpstr>Träningshelgen</vt:lpstr>
      <vt:lpstr>Ordningsregler: </vt:lpstr>
      <vt:lpstr>Om regler inte följs:</vt:lpstr>
      <vt:lpstr>Detta ska vi träna på</vt:lpstr>
      <vt:lpstr>Gruppindelning</vt:lpstr>
      <vt:lpstr>Grupper 2017</vt:lpstr>
      <vt:lpstr>PowerPoint-presentation</vt:lpstr>
      <vt:lpstr>Aktuella kontaktuppgifter</vt:lpstr>
      <vt:lpstr>Övriga frågor</vt:lpstr>
    </vt:vector>
  </TitlesOfParts>
  <Company>Hjärtsäkra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16/4  Välkomna!</dc:title>
  <dc:creator>Daniel Alnervik</dc:creator>
  <cp:lastModifiedBy>Daniel Alnervik</cp:lastModifiedBy>
  <cp:revision>56</cp:revision>
  <dcterms:created xsi:type="dcterms:W3CDTF">2013-04-16T15:43:07Z</dcterms:created>
  <dcterms:modified xsi:type="dcterms:W3CDTF">2017-04-13T13:53:09Z</dcterms:modified>
</cp:coreProperties>
</file>