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8" r:id="rId5"/>
    <p:sldId id="258" r:id="rId6"/>
    <p:sldId id="260" r:id="rId7"/>
    <p:sldId id="263" r:id="rId8"/>
    <p:sldId id="267" r:id="rId9"/>
    <p:sldId id="264" r:id="rId10"/>
    <p:sldId id="266" r:id="rId11"/>
    <p:sldId id="265" r:id="rId12"/>
    <p:sldId id="261" r:id="rId13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52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82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074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259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190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364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308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916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09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746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8254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424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bg1"/>
          </a:fgClr>
          <a:bgClr>
            <a:prstClr val="white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7791D-9338-A746-A3B4-9F7C143586FA}" type="datetimeFigureOut">
              <a:rPr lang="sv-SE" smtClean="0"/>
              <a:t>16-04-07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336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99769" y="34118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b="1" dirty="0" smtClean="0"/>
              <a:t>Föräldramöte P06 </a:t>
            </a:r>
            <a:r>
              <a:rPr lang="sv-SE" b="1" dirty="0"/>
              <a:t>7</a:t>
            </a:r>
            <a:r>
              <a:rPr lang="sv-SE" b="1" dirty="0" smtClean="0"/>
              <a:t>/4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Välkomna!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700" y="1056833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827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Gruppindelning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b="1" dirty="0"/>
              <a:t>6</a:t>
            </a:r>
            <a:r>
              <a:rPr lang="sv-SE" b="1" dirty="0" smtClean="0"/>
              <a:t> grupper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Alla grupper spelar i alla serier. Schema på detta publiceras. </a:t>
            </a:r>
          </a:p>
          <a:p>
            <a:pPr marL="0" indent="0">
              <a:buNone/>
            </a:pP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exempel:</a:t>
            </a:r>
            <a:br>
              <a:rPr lang="sv-SE" dirty="0" smtClean="0"/>
            </a:br>
            <a:endParaRPr lang="sv-SE" dirty="0"/>
          </a:p>
          <a:p>
            <a:pPr marL="0" indent="0">
              <a:buNone/>
            </a:pPr>
            <a:r>
              <a:rPr lang="sv-SE" dirty="0" smtClean="0"/>
              <a:t>Match 1 (serie 1) Grupp 1 &amp;2</a:t>
            </a:r>
          </a:p>
          <a:p>
            <a:pPr marL="0" indent="0">
              <a:buNone/>
            </a:pPr>
            <a:r>
              <a:rPr lang="sv-SE" dirty="0" smtClean="0"/>
              <a:t>Match 1 (serie 2) Grupp 3 &amp; 4</a:t>
            </a:r>
          </a:p>
          <a:p>
            <a:pPr marL="0" indent="0">
              <a:buNone/>
            </a:pPr>
            <a:r>
              <a:rPr lang="sv-SE" dirty="0" smtClean="0"/>
              <a:t>Match 1 (serie 3) Grupp 5 &amp; 6 </a:t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Osv.</a:t>
            </a:r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16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92357" cy="1143000"/>
          </a:xfrm>
        </p:spPr>
        <p:txBody>
          <a:bodyPr/>
          <a:lstStyle/>
          <a:p>
            <a:r>
              <a:rPr lang="sv-SE" b="1" dirty="0" smtClean="0"/>
              <a:t>Aktuella kontaktuppgifter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798638"/>
            <a:ext cx="8229600" cy="4525963"/>
          </a:xfrm>
        </p:spPr>
        <p:txBody>
          <a:bodyPr/>
          <a:lstStyle/>
          <a:p>
            <a:r>
              <a:rPr lang="sv-SE" dirty="0" smtClean="0"/>
              <a:t>Killarnas egna mail och mobil om detta finns</a:t>
            </a:r>
          </a:p>
          <a:p>
            <a:r>
              <a:rPr lang="sv-SE" dirty="0" smtClean="0"/>
              <a:t>Stämmer kontaktuppgifter för barn och föräldrar.</a:t>
            </a:r>
          </a:p>
          <a:p>
            <a:r>
              <a:rPr lang="sv-SE" dirty="0" smtClean="0"/>
              <a:t>Korrigera detta </a:t>
            </a:r>
            <a:r>
              <a:rPr lang="sv-SE" dirty="0" smtClean="0"/>
              <a:t>under</a:t>
            </a:r>
            <a:r>
              <a:rPr lang="sv-SE" dirty="0" smtClean="0"/>
              <a:t> </a:t>
            </a:r>
            <a:r>
              <a:rPr lang="sv-SE" dirty="0" smtClean="0"/>
              <a:t>mötet.</a:t>
            </a:r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262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Övriga frågor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Ris och Ros</a:t>
            </a:r>
          </a:p>
          <a:p>
            <a:r>
              <a:rPr lang="sv-SE" dirty="0" smtClean="0"/>
              <a:t>Högt i tak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96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PLANERING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Träningsmatcher:</a:t>
            </a:r>
            <a:br>
              <a:rPr lang="sv-SE" dirty="0" smtClean="0"/>
            </a:br>
            <a:r>
              <a:rPr lang="sv-SE" sz="2400" dirty="0" smtClean="0"/>
              <a:t>Habo 17/4 (11.30)</a:t>
            </a:r>
            <a:endParaRPr lang="sv-SE" sz="2400" dirty="0"/>
          </a:p>
          <a:p>
            <a:r>
              <a:rPr lang="sv-SE" dirty="0" smtClean="0"/>
              <a:t>Seriespelet startar den (24 april – flyttas)</a:t>
            </a:r>
            <a:endParaRPr lang="sv-SE" dirty="0"/>
          </a:p>
          <a:p>
            <a:r>
              <a:rPr lang="sv-SE" dirty="0" smtClean="0"/>
              <a:t>Cup i Habo 2-3 juli. </a:t>
            </a:r>
          </a:p>
          <a:p>
            <a:r>
              <a:rPr lang="sv-SE" dirty="0" smtClean="0"/>
              <a:t>Lenhovda, </a:t>
            </a:r>
            <a:r>
              <a:rPr lang="sv-SE" dirty="0" err="1" smtClean="0"/>
              <a:t>Elitefönster</a:t>
            </a:r>
            <a:r>
              <a:rPr lang="sv-SE" dirty="0" smtClean="0"/>
              <a:t> cup. 5-</a:t>
            </a:r>
            <a:r>
              <a:rPr lang="sv-SE" dirty="0"/>
              <a:t>7</a:t>
            </a:r>
            <a:r>
              <a:rPr lang="sv-SE" dirty="0" smtClean="0"/>
              <a:t> aug.</a:t>
            </a:r>
          </a:p>
          <a:p>
            <a:r>
              <a:rPr lang="sv-SE" dirty="0" smtClean="0"/>
              <a:t>Höstsäsongen startar v.33</a:t>
            </a:r>
          </a:p>
          <a:p>
            <a:endParaRPr lang="sv-SE" dirty="0" smtClean="0"/>
          </a:p>
          <a:p>
            <a:endParaRPr lang="sv-SE" dirty="0" smtClean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200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Träningstider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Fram till v.17 måndag 17.00</a:t>
            </a:r>
            <a:br>
              <a:rPr lang="sv-SE" dirty="0" smtClean="0"/>
            </a:br>
            <a:r>
              <a:rPr lang="sv-SE" dirty="0" smtClean="0"/>
              <a:t>-18.00 och torsdag 17.00-18.00</a:t>
            </a:r>
            <a:br>
              <a:rPr lang="sv-SE" dirty="0" smtClean="0"/>
            </a:br>
            <a:endParaRPr lang="sv-SE" dirty="0" smtClean="0"/>
          </a:p>
          <a:p>
            <a:r>
              <a:rPr lang="sv-SE" dirty="0" smtClean="0"/>
              <a:t>Från v. 17 (eller när BSK släpper gräsytorna) tisdag och torsdag 17.30-19.00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7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Reselotter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5 </a:t>
            </a:r>
            <a:r>
              <a:rPr lang="sv-SE" dirty="0" err="1" smtClean="0"/>
              <a:t>st</a:t>
            </a:r>
            <a:r>
              <a:rPr lang="sv-SE" dirty="0" smtClean="0"/>
              <a:t> lotter per barn (P/F06 och uppåt)</a:t>
            </a:r>
          </a:p>
          <a:p>
            <a:r>
              <a:rPr lang="sv-SE" dirty="0" smtClean="0"/>
              <a:t>Försäljningsperiod 18/4-10/6.</a:t>
            </a:r>
          </a:p>
          <a:p>
            <a:endParaRPr lang="sv-SE" dirty="0"/>
          </a:p>
          <a:p>
            <a:r>
              <a:rPr lang="sv-SE" dirty="0" smtClean="0"/>
              <a:t>Är en del av projektet Furuvik året runt!</a:t>
            </a:r>
            <a:br>
              <a:rPr lang="sv-SE" dirty="0" smtClean="0"/>
            </a:b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645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Föräldragruppen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Nya och gamla representanter? </a:t>
            </a:r>
          </a:p>
          <a:p>
            <a:r>
              <a:rPr lang="sv-SE" dirty="0" smtClean="0"/>
              <a:t>Kiosk ( 1 vecka i höst?)</a:t>
            </a:r>
          </a:p>
          <a:p>
            <a:r>
              <a:rPr lang="sv-SE" dirty="0" smtClean="0"/>
              <a:t>Bollkallar och entrévärdar.</a:t>
            </a:r>
          </a:p>
          <a:p>
            <a:r>
              <a:rPr lang="sv-SE" dirty="0" smtClean="0"/>
              <a:t>Tvätt</a:t>
            </a:r>
          </a:p>
          <a:p>
            <a:r>
              <a:rPr lang="sv-SE" dirty="0" smtClean="0"/>
              <a:t>Skjutsning (problem?)</a:t>
            </a:r>
          </a:p>
          <a:p>
            <a:r>
              <a:rPr lang="sv-SE" dirty="0" smtClean="0"/>
              <a:t>Ekonomi (ev. konto)</a:t>
            </a:r>
          </a:p>
          <a:p>
            <a:r>
              <a:rPr lang="sv-SE" dirty="0" smtClean="0"/>
              <a:t>Matchförsäljning av fika</a:t>
            </a:r>
          </a:p>
          <a:p>
            <a:r>
              <a:rPr lang="sv-SE" dirty="0" smtClean="0"/>
              <a:t>Framtida cuper</a:t>
            </a:r>
          </a:p>
          <a:p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370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Ordningsregler:</a:t>
            </a:r>
            <a:br>
              <a:rPr lang="sv-SE" dirty="0" smtClean="0"/>
            </a:br>
            <a:endParaRPr lang="sv-SE" sz="2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262451"/>
            <a:ext cx="8229600" cy="4525963"/>
          </a:xfrm>
        </p:spPr>
        <p:txBody>
          <a:bodyPr/>
          <a:lstStyle/>
          <a:p>
            <a:r>
              <a:rPr lang="sv-SE" sz="2000" dirty="0" smtClean="0"/>
              <a:t>I BSK P-06 är vi bra kompisar</a:t>
            </a:r>
          </a:p>
          <a:p>
            <a:r>
              <a:rPr lang="sv-SE" sz="2000" dirty="0" smtClean="0"/>
              <a:t>Våra tränare är justa och inte arga</a:t>
            </a:r>
          </a:p>
          <a:p>
            <a:r>
              <a:rPr lang="sv-SE" sz="2000" dirty="0" smtClean="0"/>
              <a:t>Vi kommer i tid till träningar och matcher!</a:t>
            </a:r>
          </a:p>
          <a:p>
            <a:r>
              <a:rPr lang="sv-SE" sz="2000" dirty="0" smtClean="0"/>
              <a:t>Vi respekterar våra motståndare!</a:t>
            </a:r>
          </a:p>
          <a:p>
            <a:r>
              <a:rPr lang="sv-SE" sz="2000" dirty="0" smtClean="0"/>
              <a:t>Vi visar respekt och disciplin mot den som pratar eller visar en övning!</a:t>
            </a:r>
          </a:p>
          <a:p>
            <a:r>
              <a:rPr lang="sv-SE" sz="2000" dirty="0" smtClean="0"/>
              <a:t>Vi förstör inte för andra genom att inte visa disciplin eller prata etc.</a:t>
            </a:r>
          </a:p>
          <a:p>
            <a:r>
              <a:rPr lang="sv-SE" sz="2000" dirty="0" smtClean="0"/>
              <a:t>Vi skriker eller klagar inte på domaren! (gäller även föräldrar)</a:t>
            </a:r>
          </a:p>
          <a:p>
            <a:r>
              <a:rPr lang="sv-SE" sz="2000" dirty="0" smtClean="0"/>
              <a:t>Vi använder ett vårdat språk</a:t>
            </a:r>
          </a:p>
          <a:p>
            <a:r>
              <a:rPr lang="sv-SE" sz="2000" dirty="0" smtClean="0"/>
              <a:t>Ledare deltar aktivt i träningar (leker inte vid sidan)</a:t>
            </a:r>
          </a:p>
          <a:p>
            <a:r>
              <a:rPr lang="sv-SE" sz="2000" dirty="0" smtClean="0"/>
              <a:t>Men framförallt ska vi ha roligt!!</a:t>
            </a:r>
          </a:p>
          <a:p>
            <a:endParaRPr lang="sv-SE" sz="2000" dirty="0" smtClean="0"/>
          </a:p>
          <a:p>
            <a:endParaRPr lang="sv-SE" sz="2000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16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Om regler inte följs: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Samtal med spelaren – Ny chans</a:t>
            </a:r>
          </a:p>
          <a:p>
            <a:r>
              <a:rPr lang="sv-SE" dirty="0" smtClean="0"/>
              <a:t>Paus (10-15 min) – Ny chans</a:t>
            </a:r>
          </a:p>
          <a:p>
            <a:r>
              <a:rPr lang="sv-SE" dirty="0" smtClean="0"/>
              <a:t>Alltid samtal med föräldrar efter åtgärd.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630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743139" y="553909"/>
            <a:ext cx="53235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b="1" dirty="0" smtClean="0"/>
              <a:t>Frånvaro:</a:t>
            </a:r>
          </a:p>
          <a:p>
            <a:endParaRPr lang="sv-SE" sz="4400" b="1" dirty="0"/>
          </a:p>
        </p:txBody>
      </p:sp>
      <p:sp>
        <p:nvSpPr>
          <p:cNvPr id="6" name="textruta 5"/>
          <p:cNvSpPr txBox="1"/>
          <p:nvPr/>
        </p:nvSpPr>
        <p:spPr>
          <a:xfrm>
            <a:off x="1216047" y="1378017"/>
            <a:ext cx="532358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sv-SE" sz="2400" dirty="0" smtClean="0"/>
              <a:t>Frånvaro på träning behöver ej meddelas.</a:t>
            </a:r>
            <a:br>
              <a:rPr lang="sv-SE" sz="2400" dirty="0" smtClean="0"/>
            </a:br>
            <a:endParaRPr lang="sv-SE" sz="2400" dirty="0" smtClean="0"/>
          </a:p>
          <a:p>
            <a:pPr marL="285750" indent="-285750">
              <a:buFont typeface="Arial"/>
              <a:buChar char="•"/>
            </a:pPr>
            <a:r>
              <a:rPr lang="sv-SE" sz="2400" dirty="0" smtClean="0"/>
              <a:t>Frånvaro på match meddelas senast 1 dag i förväg (gäller ej akuta situationer)</a:t>
            </a:r>
          </a:p>
          <a:p>
            <a:pPr marL="285750" indent="-285750">
              <a:buFont typeface="Arial"/>
              <a:buChar char="•"/>
            </a:pPr>
            <a:endParaRPr lang="sv-SE" sz="2400" dirty="0"/>
          </a:p>
          <a:p>
            <a:pPr marL="285750" indent="-285750">
              <a:buFont typeface="Arial"/>
              <a:buChar char="•"/>
            </a:pPr>
            <a:r>
              <a:rPr lang="sv-SE" sz="2400" dirty="0" smtClean="0"/>
              <a:t>Vid återbud till match kommer de som tränat flitigast att kallas som ersättare.</a:t>
            </a:r>
          </a:p>
          <a:p>
            <a:pPr marL="285750" indent="-285750">
              <a:buFont typeface="Arial"/>
              <a:buChar char="•"/>
            </a:pPr>
            <a:endParaRPr lang="sv-SE" sz="2400" dirty="0"/>
          </a:p>
          <a:p>
            <a:pPr marL="285750" indent="-285750">
              <a:buFont typeface="Arial"/>
              <a:buChar char="•"/>
            </a:pPr>
            <a:r>
              <a:rPr lang="sv-SE" sz="2400" dirty="0" smtClean="0"/>
              <a:t>Om det saknas tränare så kommer vi prioritera att ta med våra egna barn om vi följer med på en extra match.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9097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Detta ska vi träna på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Teknik (varit mkt teknik i vinter)</a:t>
            </a:r>
          </a:p>
          <a:p>
            <a:r>
              <a:rPr lang="sv-SE" dirty="0" smtClean="0"/>
              <a:t>Uppspel</a:t>
            </a:r>
          </a:p>
          <a:p>
            <a:r>
              <a:rPr lang="sv-SE" dirty="0" smtClean="0"/>
              <a:t>Passning</a:t>
            </a:r>
          </a:p>
          <a:p>
            <a:r>
              <a:rPr lang="sv-SE" dirty="0" smtClean="0"/>
              <a:t>Målvaktsträningar</a:t>
            </a:r>
          </a:p>
          <a:p>
            <a:r>
              <a:rPr lang="sv-SE" dirty="0" smtClean="0"/>
              <a:t>Spelövningar – matchsituationer.</a:t>
            </a:r>
          </a:p>
          <a:p>
            <a:r>
              <a:rPr lang="sv-SE" dirty="0" smtClean="0"/>
              <a:t>Tematräningar (Försvar, Anfall)</a:t>
            </a:r>
          </a:p>
          <a:p>
            <a:r>
              <a:rPr lang="sv-SE" dirty="0" smtClean="0"/>
              <a:t>Nivåanpassade övningar.</a:t>
            </a:r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741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278</Words>
  <Application>Microsoft Macintosh PowerPoint</Application>
  <PresentationFormat>Bildspel på skärmen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Office-tema</vt:lpstr>
      <vt:lpstr>Föräldramöte P06 7/4  Välkomna!</vt:lpstr>
      <vt:lpstr>PLANERING</vt:lpstr>
      <vt:lpstr>Träningstider</vt:lpstr>
      <vt:lpstr>Reselotter</vt:lpstr>
      <vt:lpstr>Föräldragruppen</vt:lpstr>
      <vt:lpstr>Ordningsregler: </vt:lpstr>
      <vt:lpstr>Om regler inte följs:</vt:lpstr>
      <vt:lpstr>PowerPoint-presentation</vt:lpstr>
      <vt:lpstr>Detta ska vi träna på</vt:lpstr>
      <vt:lpstr>Gruppindelning</vt:lpstr>
      <vt:lpstr>Aktuella kontaktuppgifter</vt:lpstr>
      <vt:lpstr>Övriga frågor</vt:lpstr>
    </vt:vector>
  </TitlesOfParts>
  <Company>Hjärtsäkra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16/4  Välkomna!</dc:title>
  <dc:creator>Daniel Alnervik</dc:creator>
  <cp:lastModifiedBy>Daniel Alnervik</cp:lastModifiedBy>
  <cp:revision>38</cp:revision>
  <dcterms:created xsi:type="dcterms:W3CDTF">2013-04-16T15:43:07Z</dcterms:created>
  <dcterms:modified xsi:type="dcterms:W3CDTF">2016-04-07T15:26:03Z</dcterms:modified>
</cp:coreProperties>
</file>