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3" r:id="rId7"/>
    <p:sldId id="264" r:id="rId8"/>
    <p:sldId id="266" r:id="rId9"/>
    <p:sldId id="267" r:id="rId10"/>
    <p:sldId id="265" r:id="rId11"/>
    <p:sldId id="261" r:id="rId1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82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74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59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190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64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0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16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09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746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825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424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/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791D-9338-A746-A3B4-9F7C143586FA}" type="datetimeFigureOut">
              <a:rPr lang="sv-SE" smtClean="0"/>
              <a:t>2014-04-09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36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99769" y="34118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Föräldramöte </a:t>
            </a:r>
            <a:r>
              <a:rPr lang="sv-SE" dirty="0"/>
              <a:t>9</a:t>
            </a:r>
            <a:r>
              <a:rPr lang="sv-SE" dirty="0" smtClean="0"/>
              <a:t>/4</a:t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Välkomna!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00" y="1056833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27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Aktuella kontaktuppgifter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Killarnas egna mail och mobil</a:t>
            </a:r>
          </a:p>
          <a:p>
            <a:r>
              <a:rPr lang="sv-SE" dirty="0" smtClean="0"/>
              <a:t>Stämmer kontaktuppgifter</a:t>
            </a:r>
          </a:p>
          <a:p>
            <a:r>
              <a:rPr lang="sv-SE" dirty="0" smtClean="0"/>
              <a:t>Kolla av listor innan ni går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62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frågor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Ris och Ros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96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Träningsmatcher:</a:t>
            </a:r>
            <a:br>
              <a:rPr lang="sv-SE" dirty="0" smtClean="0"/>
            </a:br>
            <a:r>
              <a:rPr lang="sv-SE" sz="2400" dirty="0" smtClean="0"/>
              <a:t>Taberg SK på Furuvik 12/4, Mullsjö</a:t>
            </a:r>
            <a:r>
              <a:rPr lang="sv-SE" sz="2400" dirty="0"/>
              <a:t> </a:t>
            </a:r>
            <a:r>
              <a:rPr lang="sv-SE" sz="2400" dirty="0" smtClean="0"/>
              <a:t>borta 22/4, Internmatcher den 21/4</a:t>
            </a:r>
            <a:endParaRPr lang="sv-SE" sz="2400" dirty="0"/>
          </a:p>
          <a:p>
            <a:r>
              <a:rPr lang="sv-SE" dirty="0" smtClean="0"/>
              <a:t>Seriespelet startar den 3-4 maj</a:t>
            </a:r>
            <a:br>
              <a:rPr lang="sv-SE" dirty="0" smtClean="0"/>
            </a:br>
            <a:r>
              <a:rPr lang="sv-SE" sz="2000" dirty="0" smtClean="0"/>
              <a:t>Egnahem – BSK den 3/5, BSK – Månsarp den 4/5</a:t>
            </a:r>
            <a:endParaRPr lang="sv-SE" sz="2400" dirty="0" smtClean="0"/>
          </a:p>
          <a:p>
            <a:r>
              <a:rPr lang="sv-SE" dirty="0" smtClean="0"/>
              <a:t>Cup i Habo 28-29 juni. </a:t>
            </a:r>
          </a:p>
          <a:p>
            <a:r>
              <a:rPr lang="sv-SE" dirty="0" smtClean="0"/>
              <a:t>Lenhovda, </a:t>
            </a:r>
            <a:r>
              <a:rPr lang="sv-SE" dirty="0" err="1" smtClean="0"/>
              <a:t>Elitefönster</a:t>
            </a:r>
            <a:r>
              <a:rPr lang="sv-SE" dirty="0" smtClean="0"/>
              <a:t> cup. 2-3 aug.</a:t>
            </a:r>
          </a:p>
          <a:p>
            <a:r>
              <a:rPr lang="sv-SE" dirty="0" smtClean="0"/>
              <a:t>Höstsäsongen startar 17 augusti.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0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Fram till v.17 onsdag 18.30-20.00</a:t>
            </a:r>
            <a:br>
              <a:rPr lang="sv-SE" dirty="0" smtClean="0"/>
            </a:br>
            <a:r>
              <a:rPr lang="sv-SE" dirty="0" smtClean="0"/>
              <a:t>och lördagar 14.00-15.30</a:t>
            </a:r>
            <a:br>
              <a:rPr lang="sv-SE" dirty="0" smtClean="0"/>
            </a:br>
            <a:endParaRPr lang="sv-SE" dirty="0" smtClean="0"/>
          </a:p>
          <a:p>
            <a:r>
              <a:rPr lang="sv-SE" dirty="0" smtClean="0"/>
              <a:t>Från v. 17 (eller när BSK släpper gräsytorna) tisdag och torsdag 17.30-19.00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7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Nya representanter? </a:t>
            </a:r>
          </a:p>
          <a:p>
            <a:r>
              <a:rPr lang="sv-SE" dirty="0" smtClean="0"/>
              <a:t>Kiosk</a:t>
            </a:r>
          </a:p>
          <a:p>
            <a:r>
              <a:rPr lang="sv-SE" dirty="0" smtClean="0"/>
              <a:t>Bollkallar och </a:t>
            </a:r>
            <a:r>
              <a:rPr lang="sv-SE" dirty="0" err="1" smtClean="0"/>
              <a:t>entrevärdar</a:t>
            </a:r>
            <a:endParaRPr lang="sv-SE" dirty="0" smtClean="0"/>
          </a:p>
          <a:p>
            <a:r>
              <a:rPr lang="sv-SE" dirty="0" smtClean="0"/>
              <a:t>Tvätt</a:t>
            </a:r>
          </a:p>
          <a:p>
            <a:r>
              <a:rPr lang="sv-SE" dirty="0" smtClean="0"/>
              <a:t>Skjutsning</a:t>
            </a:r>
          </a:p>
          <a:p>
            <a:r>
              <a:rPr lang="sv-SE" dirty="0" smtClean="0"/>
              <a:t>Ekonomi</a:t>
            </a:r>
          </a:p>
          <a:p>
            <a:r>
              <a:rPr lang="sv-SE" dirty="0" smtClean="0"/>
              <a:t>Matchförsäljning av fika</a:t>
            </a:r>
          </a:p>
          <a:p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70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Ordningsregler:</a:t>
            </a:r>
            <a:br>
              <a:rPr lang="sv-SE" dirty="0" smtClean="0"/>
            </a:br>
            <a:r>
              <a:rPr lang="sv-SE" sz="2200" dirty="0" smtClean="0"/>
              <a:t>Killarna har själva varit med och skrivit regler</a:t>
            </a:r>
            <a:endParaRPr lang="sv-SE" sz="2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I BSK P-03 är vi bra kompisar</a:t>
            </a:r>
          </a:p>
          <a:p>
            <a:r>
              <a:rPr lang="sv-SE" sz="2000" dirty="0" smtClean="0"/>
              <a:t>Våra tränare är justa och inte arga</a:t>
            </a:r>
          </a:p>
          <a:p>
            <a:r>
              <a:rPr lang="sv-SE" sz="2000" dirty="0" smtClean="0"/>
              <a:t>Vi kommer i tid till träningar och matcher</a:t>
            </a:r>
          </a:p>
          <a:p>
            <a:r>
              <a:rPr lang="sv-SE" sz="2000" dirty="0" smtClean="0"/>
              <a:t>Vi respekterar våra motståndare</a:t>
            </a:r>
          </a:p>
          <a:p>
            <a:r>
              <a:rPr lang="sv-SE" sz="2000" dirty="0" smtClean="0"/>
              <a:t>Vi visar respekt och disciplin mot den som pratar eller visar en övning</a:t>
            </a:r>
          </a:p>
          <a:p>
            <a:r>
              <a:rPr lang="sv-SE" sz="2000" dirty="0" smtClean="0"/>
              <a:t>Vi förstör inte för andra genom att inte visa disciplin eller prata etc.</a:t>
            </a:r>
          </a:p>
          <a:p>
            <a:r>
              <a:rPr lang="sv-SE" sz="2000" dirty="0" smtClean="0"/>
              <a:t>Vi skriker eller klagar inte på domaren</a:t>
            </a:r>
          </a:p>
          <a:p>
            <a:r>
              <a:rPr lang="sv-SE" sz="2000" dirty="0" smtClean="0"/>
              <a:t>Vi använder ett vårdat språk</a:t>
            </a:r>
          </a:p>
          <a:p>
            <a:r>
              <a:rPr lang="sv-SE" sz="2000" dirty="0" smtClean="0"/>
              <a:t>Ledare deltar aktivt i träningar (leker inte vid sidan)</a:t>
            </a:r>
          </a:p>
          <a:p>
            <a:r>
              <a:rPr lang="sv-SE" sz="2000" dirty="0" smtClean="0"/>
              <a:t>Men framförallt ska vi ha roligt!!</a:t>
            </a:r>
          </a:p>
          <a:p>
            <a:endParaRPr lang="sv-SE" sz="2000" dirty="0" smtClean="0"/>
          </a:p>
          <a:p>
            <a:endParaRPr lang="sv-SE" sz="2000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1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Om regler inte följs: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Samtal med spelaren – Ny chans</a:t>
            </a:r>
          </a:p>
          <a:p>
            <a:r>
              <a:rPr lang="sv-SE" dirty="0" smtClean="0"/>
              <a:t>Paus (10-15 min) – Ny chans</a:t>
            </a:r>
          </a:p>
          <a:p>
            <a:r>
              <a:rPr lang="sv-SE" dirty="0" smtClean="0"/>
              <a:t>Tas ur träningen – Ny chans nästa gång</a:t>
            </a:r>
          </a:p>
          <a:p>
            <a:r>
              <a:rPr lang="sv-SE" dirty="0" smtClean="0"/>
              <a:t>Samtal med föräldrar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63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Detta ska vi träna på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Teknik (varit mkt teknik i vinter)</a:t>
            </a:r>
          </a:p>
          <a:p>
            <a:r>
              <a:rPr lang="sv-SE" dirty="0" smtClean="0"/>
              <a:t>Passning</a:t>
            </a:r>
          </a:p>
          <a:p>
            <a:r>
              <a:rPr lang="sv-SE" dirty="0" smtClean="0"/>
              <a:t>Spelövningar - matchsituationer</a:t>
            </a:r>
          </a:p>
          <a:p>
            <a:r>
              <a:rPr lang="sv-SE" dirty="0" smtClean="0"/>
              <a:t>Fasta situationer</a:t>
            </a:r>
          </a:p>
          <a:p>
            <a:r>
              <a:rPr lang="sv-SE" dirty="0" smtClean="0"/>
              <a:t>Snabbhet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74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Gruppindelning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83879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b="1" dirty="0" smtClean="0"/>
              <a:t>4 grupper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Alla grupper spelar i bägge serierna. Schema på detta publiceras. </a:t>
            </a:r>
          </a:p>
          <a:p>
            <a:pPr marL="0" indent="0">
              <a:buNone/>
            </a:pP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exempel:</a:t>
            </a:r>
            <a:br>
              <a:rPr lang="sv-SE" dirty="0" smtClean="0"/>
            </a:br>
            <a:endParaRPr lang="sv-SE" dirty="0"/>
          </a:p>
          <a:p>
            <a:pPr marL="0" indent="0">
              <a:buNone/>
            </a:pPr>
            <a:r>
              <a:rPr lang="sv-SE" dirty="0" smtClean="0"/>
              <a:t>Match 1 (serie 1) Grupp 1 &amp;2</a:t>
            </a:r>
          </a:p>
          <a:p>
            <a:pPr marL="0" indent="0">
              <a:buNone/>
            </a:pPr>
            <a:r>
              <a:rPr lang="sv-SE" dirty="0" smtClean="0"/>
              <a:t>Match 1 (serie 2) Grupp 3 &amp; 4</a:t>
            </a:r>
          </a:p>
          <a:p>
            <a:pPr marL="0" indent="0">
              <a:buNone/>
            </a:pPr>
            <a:r>
              <a:rPr lang="sv-SE" dirty="0" smtClean="0"/>
              <a:t>Match 2 (serie 1) Grupp 2 &amp; 3</a:t>
            </a:r>
          </a:p>
          <a:p>
            <a:pPr marL="0" indent="0">
              <a:buNone/>
            </a:pPr>
            <a:r>
              <a:rPr lang="sv-SE" dirty="0" smtClean="0"/>
              <a:t>Match 2 (serie 2) Grupp 1 &amp; 4</a:t>
            </a:r>
          </a:p>
          <a:p>
            <a:pPr marL="0" indent="0">
              <a:buNone/>
            </a:pPr>
            <a:r>
              <a:rPr lang="sv-SE" dirty="0" smtClean="0"/>
              <a:t>Match 3 (serie 1) Grupp 1 &amp; 3</a:t>
            </a:r>
          </a:p>
          <a:p>
            <a:pPr marL="0" indent="0">
              <a:buNone/>
            </a:pPr>
            <a:r>
              <a:rPr lang="sv-SE" dirty="0" smtClean="0"/>
              <a:t>Match 3 (serie 2) Grupp 2 &amp; 4</a:t>
            </a:r>
          </a:p>
          <a:p>
            <a:pPr marL="0" indent="0">
              <a:buNone/>
            </a:pPr>
            <a:r>
              <a:rPr lang="sv-SE" dirty="0" smtClean="0"/>
              <a:t>Osv. 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Grupperna: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2885217" y="2120891"/>
            <a:ext cx="184985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Grupp 2</a:t>
            </a:r>
          </a:p>
          <a:p>
            <a:endParaRPr lang="sv-SE" sz="1400" dirty="0" smtClean="0"/>
          </a:p>
          <a:p>
            <a:r>
              <a:rPr lang="sv-SE" sz="1400" dirty="0" smtClean="0"/>
              <a:t>Oskar </a:t>
            </a:r>
            <a:r>
              <a:rPr lang="sv-SE" sz="1400" dirty="0"/>
              <a:t>Rajala MV Benjamin Pettersson  Petter Andersson  Martin </a:t>
            </a:r>
            <a:r>
              <a:rPr lang="sv-SE" sz="1400" dirty="0" err="1"/>
              <a:t>Georgievski</a:t>
            </a:r>
            <a:r>
              <a:rPr lang="sv-SE" sz="1400" dirty="0"/>
              <a:t>  Jesper Andersson  </a:t>
            </a:r>
            <a:endParaRPr lang="sv-SE" sz="1400" dirty="0" smtClean="0"/>
          </a:p>
          <a:p>
            <a:r>
              <a:rPr lang="sv-SE" sz="1400" dirty="0" smtClean="0"/>
              <a:t>Carl </a:t>
            </a:r>
            <a:r>
              <a:rPr lang="sv-SE" sz="1400" dirty="0"/>
              <a:t>Jonsson  </a:t>
            </a:r>
            <a:endParaRPr lang="sv-SE" sz="1400" dirty="0" smtClean="0"/>
          </a:p>
          <a:p>
            <a:r>
              <a:rPr lang="sv-SE" sz="1400" dirty="0" smtClean="0"/>
              <a:t>Pontus </a:t>
            </a:r>
            <a:r>
              <a:rPr lang="sv-SE" sz="1400" dirty="0"/>
              <a:t>Bäckman 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4969752" y="2124313"/>
            <a:ext cx="161516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Grupp 3</a:t>
            </a:r>
          </a:p>
          <a:p>
            <a:endParaRPr lang="sv-SE" sz="1400" dirty="0" smtClean="0"/>
          </a:p>
          <a:p>
            <a:r>
              <a:rPr lang="sv-SE" sz="1400" dirty="0"/>
              <a:t>Tobias Sandahl MV </a:t>
            </a:r>
          </a:p>
          <a:p>
            <a:r>
              <a:rPr lang="sv-SE" sz="1400" dirty="0" smtClean="0"/>
              <a:t>Viggo </a:t>
            </a:r>
            <a:r>
              <a:rPr lang="sv-SE" sz="1400" dirty="0"/>
              <a:t>Olsson </a:t>
            </a:r>
            <a:endParaRPr lang="sv-SE" sz="1400" dirty="0" smtClean="0"/>
          </a:p>
          <a:p>
            <a:r>
              <a:rPr lang="sv-SE" sz="1400" dirty="0" smtClean="0"/>
              <a:t>Isak </a:t>
            </a:r>
            <a:r>
              <a:rPr lang="sv-SE" sz="1400" dirty="0"/>
              <a:t>Svensson  </a:t>
            </a:r>
            <a:endParaRPr lang="sv-SE" sz="1400" dirty="0" smtClean="0"/>
          </a:p>
          <a:p>
            <a:r>
              <a:rPr lang="sv-SE" sz="1400" dirty="0" smtClean="0"/>
              <a:t>Calle </a:t>
            </a:r>
            <a:r>
              <a:rPr lang="sv-SE" sz="1400" dirty="0"/>
              <a:t>Troedsson  Emil Engvall  </a:t>
            </a:r>
            <a:endParaRPr lang="sv-SE" sz="1400" dirty="0" smtClean="0"/>
          </a:p>
          <a:p>
            <a:r>
              <a:rPr lang="sv-SE" sz="1400" dirty="0" smtClean="0"/>
              <a:t>Axel </a:t>
            </a:r>
            <a:r>
              <a:rPr lang="sv-SE" sz="1400" dirty="0"/>
              <a:t>Friberg  </a:t>
            </a:r>
            <a:endParaRPr lang="sv-SE" sz="1400" dirty="0" smtClean="0"/>
          </a:p>
          <a:p>
            <a:r>
              <a:rPr lang="sv-SE" sz="1400" dirty="0" smtClean="0"/>
              <a:t>Anton </a:t>
            </a:r>
            <a:r>
              <a:rPr lang="sv-SE" sz="1400" dirty="0" err="1"/>
              <a:t>Kjällkvist</a:t>
            </a:r>
            <a:r>
              <a:rPr lang="sv-SE" sz="1400" dirty="0"/>
              <a:t> 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6864557" y="2120891"/>
            <a:ext cx="18222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Grupp 4</a:t>
            </a:r>
          </a:p>
          <a:p>
            <a:endParaRPr lang="sv-SE" sz="1400" dirty="0" smtClean="0"/>
          </a:p>
          <a:p>
            <a:r>
              <a:rPr lang="sv-SE" sz="1400" dirty="0"/>
              <a:t>Anton Bergström MV Hannes </a:t>
            </a:r>
            <a:r>
              <a:rPr lang="sv-SE" sz="1400" dirty="0"/>
              <a:t>Nyström </a:t>
            </a:r>
            <a:r>
              <a:rPr lang="sv-SE" sz="1400" dirty="0" smtClean="0"/>
              <a:t>William </a:t>
            </a:r>
            <a:r>
              <a:rPr lang="sv-SE" sz="1400" dirty="0"/>
              <a:t>Ståhl  Benjamin </a:t>
            </a:r>
            <a:r>
              <a:rPr lang="sv-SE" sz="1400" dirty="0" err="1"/>
              <a:t>Linddahl</a:t>
            </a:r>
            <a:r>
              <a:rPr lang="sv-SE" sz="1400" dirty="0"/>
              <a:t>  Hugo Stenström  </a:t>
            </a:r>
            <a:endParaRPr lang="sv-SE" sz="1400" dirty="0" smtClean="0"/>
          </a:p>
          <a:p>
            <a:r>
              <a:rPr lang="sv-SE" sz="1400" dirty="0" smtClean="0"/>
              <a:t>Noah </a:t>
            </a:r>
            <a:r>
              <a:rPr lang="sv-SE" sz="1400" dirty="0"/>
              <a:t>Forsén  </a:t>
            </a:r>
            <a:endParaRPr lang="sv-SE" sz="1400" dirty="0" smtClean="0"/>
          </a:p>
          <a:p>
            <a:r>
              <a:rPr lang="sv-SE" sz="1400" dirty="0" smtClean="0"/>
              <a:t>Simon </a:t>
            </a:r>
            <a:r>
              <a:rPr lang="sv-SE" sz="1400" dirty="0"/>
              <a:t>Sandahl Sebastian </a:t>
            </a:r>
            <a:r>
              <a:rPr lang="sv-SE" sz="1400" dirty="0" err="1"/>
              <a:t>Whalgren</a:t>
            </a:r>
            <a:r>
              <a:rPr lang="sv-SE" sz="1400" dirty="0"/>
              <a:t> 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855901" y="2120891"/>
            <a:ext cx="1808439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Grupp 1</a:t>
            </a:r>
          </a:p>
          <a:p>
            <a:endParaRPr lang="sv-SE" sz="1400" dirty="0" smtClean="0"/>
          </a:p>
          <a:p>
            <a:r>
              <a:rPr lang="sv-SE" sz="1400" dirty="0" smtClean="0"/>
              <a:t>Elton Lindell MV</a:t>
            </a:r>
          </a:p>
          <a:p>
            <a:r>
              <a:rPr lang="sv-SE" sz="1400" dirty="0" smtClean="0"/>
              <a:t>Elias </a:t>
            </a:r>
            <a:r>
              <a:rPr lang="sv-SE" sz="1400" dirty="0"/>
              <a:t>Adolfsson  </a:t>
            </a:r>
            <a:endParaRPr lang="sv-SE" sz="1400" dirty="0" smtClean="0"/>
          </a:p>
          <a:p>
            <a:r>
              <a:rPr lang="sv-SE" sz="1400" dirty="0" smtClean="0"/>
              <a:t>Jacob </a:t>
            </a:r>
            <a:r>
              <a:rPr lang="sv-SE" sz="1400" dirty="0"/>
              <a:t>Alnervik </a:t>
            </a:r>
            <a:endParaRPr lang="sv-SE" sz="1400" dirty="0" smtClean="0"/>
          </a:p>
          <a:p>
            <a:r>
              <a:rPr lang="sv-SE" sz="1400" dirty="0" smtClean="0"/>
              <a:t>Emil </a:t>
            </a:r>
            <a:r>
              <a:rPr lang="sv-SE" sz="1400" dirty="0"/>
              <a:t>Nilsson  </a:t>
            </a:r>
            <a:r>
              <a:rPr lang="sv-SE" sz="1400" dirty="0" smtClean="0"/>
              <a:t>Alexander Forsman  </a:t>
            </a:r>
            <a:r>
              <a:rPr lang="sv-SE" sz="1400" dirty="0"/>
              <a:t>Liam Sundström  Lucas Molin </a:t>
            </a:r>
            <a:endParaRPr lang="sv-SE" sz="1400" dirty="0" smtClean="0"/>
          </a:p>
          <a:p>
            <a:r>
              <a:rPr lang="sv-SE" sz="1400" dirty="0" smtClean="0"/>
              <a:t>Philip </a:t>
            </a:r>
            <a:r>
              <a:rPr lang="sv-SE" sz="1400" dirty="0"/>
              <a:t>Björklund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9" name="Bildobjekt 8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79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268</Words>
  <Application>Microsoft Macintosh PowerPoint</Application>
  <PresentationFormat>Bildspel på skärmen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2" baseType="lpstr">
      <vt:lpstr>Office-tema</vt:lpstr>
      <vt:lpstr>Föräldramöte 9/4  Välkomna!</vt:lpstr>
      <vt:lpstr>PLANERING</vt:lpstr>
      <vt:lpstr>Träningstider</vt:lpstr>
      <vt:lpstr>Föräldragruppen</vt:lpstr>
      <vt:lpstr>Ordningsregler: Killarna har själva varit med och skrivit regler</vt:lpstr>
      <vt:lpstr>Om regler inte följs:</vt:lpstr>
      <vt:lpstr>Detta ska vi träna på</vt:lpstr>
      <vt:lpstr>Gruppindelning</vt:lpstr>
      <vt:lpstr>Grupperna:</vt:lpstr>
      <vt:lpstr>Aktuella kontaktuppgifter</vt:lpstr>
      <vt:lpstr>Övriga frågor</vt:lpstr>
    </vt:vector>
  </TitlesOfParts>
  <Company>Hjärtsäkra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16/4  Välkomna!</dc:title>
  <dc:creator>Daniel Alnervik</dc:creator>
  <cp:lastModifiedBy>Daniel Alnervik</cp:lastModifiedBy>
  <cp:revision>19</cp:revision>
  <dcterms:created xsi:type="dcterms:W3CDTF">2013-04-16T15:43:07Z</dcterms:created>
  <dcterms:modified xsi:type="dcterms:W3CDTF">2014-04-10T05:54:44Z</dcterms:modified>
</cp:coreProperties>
</file>