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73" r:id="rId4"/>
    <p:sldId id="280" r:id="rId5"/>
    <p:sldId id="276" r:id="rId6"/>
    <p:sldId id="267" r:id="rId7"/>
    <p:sldId id="268" r:id="rId8"/>
    <p:sldId id="270" r:id="rId9"/>
    <p:sldId id="271" r:id="rId10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4599" autoAdjust="0"/>
  </p:normalViewPr>
  <p:slideViewPr>
    <p:cSldViewPr>
      <p:cViewPr varScale="1">
        <p:scale>
          <a:sx n="101" d="100"/>
          <a:sy n="101" d="100"/>
        </p:scale>
        <p:origin x="384" y="19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4/24/18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4/24/18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23E172-C216-B343-9918-7CDFE9456C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B390FD2-1811-1149-91CA-99A9B32CE8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23B162B-2A22-FC44-9DCF-3C25A8720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4/24/18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88512FD-7C98-3544-8C73-462703114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14639D3-9B17-474D-B69F-882B83795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4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038114-7C16-E344-8542-B7BD29FE1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B8DAF26-2820-A94D-9F28-0E245F8E4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05980D-77F3-3E47-9C9E-11091CF08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4/24/18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F10D54-3A26-9048-A19D-D1265EC78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7AE456E-01FC-CB40-8B4F-88EDFB4F6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67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734168B-3A04-D143-AAD2-57FD9D6A38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E213604-19EE-CC44-A39F-DA369FEC0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938F869-7C3B-7C4C-8FF1-DE3820FAA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4/24/18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286143-1BA2-EC45-88C8-32DDDFCB9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7A12F4F-B527-054B-9D7B-7D5A03046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962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C0B6FC-F8ED-7948-8F25-32ADDFB5D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E08C143-5918-E14E-8367-197E2D18E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C5D8F86-4D6C-DC45-9FDE-9C5C91DF6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4/24/18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5ECE0A-1F04-4242-BF10-BCE71F46D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A91BE1F-D64D-8A4C-B9D3-4598EB990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3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E0C615-201E-0044-9186-611DC5809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D8554CC-A0B1-AC44-8109-5E7C60978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6CC005A-3BFE-1A4B-9E60-A156B8700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4/24/18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A45F5A1-B387-5A43-842E-91772EEC9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318D847-CDC6-A14B-B83E-536101BA7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62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C885B3-EFB7-AD49-ACEF-38D5BDD2C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B47F946-94F1-B346-B505-D13BFE3349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D13F229-DD11-D948-BEAD-E0DFBE6F2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B983ED1-7F98-5A45-813D-082F67A5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4/24/18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D311EE5-796D-4E4C-84E1-39A05E642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8D1BA24-ED87-1F4F-802E-3D7629B4E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41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880755-2872-B147-9E55-4EB6CD5A0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2C22DB-AAA5-524B-B159-C680829F0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D365E9B-5FF5-EE4B-8E59-31895DD95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85D99B1-48EC-3C4F-BBAF-A0B136B7B9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332D905-38DC-0046-8361-3ABD1AC8DB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6329868-9A76-4F42-B17A-C8062DB51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4/24/18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82229AA-A8E1-B544-B1C9-FCE9AFDAE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3A689D5-3719-B048-B1F0-04DFDD404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43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090031-97A2-B045-95E1-30340B14C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178D962-09B1-3940-AB27-FED2D4F65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4/24/18</a:t>
            </a:fld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63FB323-C55A-E149-87A2-0AC29D80C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37C524A-571C-634A-8B8D-3841604C2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435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51991E9-185F-AB4E-9BCB-0C571C9C6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4/24/18</a:t>
            </a:fld>
            <a:endParaRPr lang="en-US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E2D1663-B0E8-6343-BE03-7516578BF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6599A92-49CE-D948-8F84-D21B73E7A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6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83F7C8-811A-C442-A957-2B397AF52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E9D807-FDB0-D542-BCDC-65E4110DC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AA0FF8E-34FF-7149-A9A0-ECF77A13B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648E9DD-A033-1840-9D95-5E8F5BB42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4/24/18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77639D7-754F-894F-85B9-48B3CA558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6A26758-94AA-0541-9EDC-2E64D66D6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564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05499F-AB01-F542-A473-6BE557A4C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0F49385-D4B5-4344-8E98-19215B0CB5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1ECA7E2-3D39-3148-9639-DA5CF3B0D1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9CE717D-F896-E34D-8385-01690DD46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4/24/18</a:t>
            </a:fld>
            <a:endParaRPr lang="en-US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F79CFCB-A5EA-9A44-8E90-A30AA653D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6A893B0-7723-384D-8384-319B540C4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29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53FC57E-9F5F-154D-914D-09131C751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C384F90-C8B1-3142-91B8-2B70A2268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B165513-B18B-C047-9C8C-0D5DD5B3A6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4/24/18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E14FB40-4070-194F-AD06-4212BFF400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5BD0D08-6CA8-E24B-9044-E368F1F014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6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youtube.com/watch?v=3EcOkbsujro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BSK P-10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Föräldramöte</a:t>
            </a:r>
            <a:r>
              <a:rPr lang="en-US" dirty="0"/>
              <a:t> 2018-04-24</a:t>
            </a:r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8319FFB1-055A-450C-8178-AEAA5E40AAA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622804" y="20782"/>
            <a:ext cx="2566021" cy="261613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Agenda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Välkomna</a:t>
            </a:r>
            <a:endParaRPr lang="en-US" dirty="0"/>
          </a:p>
          <a:p>
            <a:r>
              <a:rPr lang="en-US" dirty="0" err="1"/>
              <a:t>Värdegrund</a:t>
            </a:r>
            <a:endParaRPr lang="en-US" dirty="0"/>
          </a:p>
          <a:p>
            <a:r>
              <a:rPr lang="en-US" dirty="0" err="1"/>
              <a:t>Bsk</a:t>
            </a:r>
            <a:r>
              <a:rPr lang="en-US" dirty="0"/>
              <a:t> </a:t>
            </a:r>
            <a:r>
              <a:rPr lang="en-US" dirty="0" err="1"/>
              <a:t>fonden</a:t>
            </a:r>
            <a:endParaRPr lang="en-US" dirty="0"/>
          </a:p>
          <a:p>
            <a:r>
              <a:rPr lang="en-US" dirty="0" err="1"/>
              <a:t>Ledare</a:t>
            </a:r>
            <a:r>
              <a:rPr lang="en-US" dirty="0"/>
              <a:t> 2018</a:t>
            </a:r>
          </a:p>
          <a:p>
            <a:r>
              <a:rPr lang="en-US" dirty="0" err="1"/>
              <a:t>Målsättning</a:t>
            </a:r>
            <a:r>
              <a:rPr lang="en-US" dirty="0"/>
              <a:t> </a:t>
            </a:r>
            <a:r>
              <a:rPr lang="en-US" dirty="0" err="1"/>
              <a:t>för</a:t>
            </a:r>
            <a:r>
              <a:rPr lang="en-US" dirty="0"/>
              <a:t> </a:t>
            </a:r>
            <a:r>
              <a:rPr lang="en-US" dirty="0" err="1"/>
              <a:t>detta</a:t>
            </a:r>
            <a:r>
              <a:rPr lang="en-US" dirty="0"/>
              <a:t> </a:t>
            </a:r>
            <a:r>
              <a:rPr lang="en-US" dirty="0" err="1"/>
              <a:t>år</a:t>
            </a:r>
            <a:r>
              <a:rPr lang="en-US" dirty="0"/>
              <a:t>. </a:t>
            </a:r>
          </a:p>
          <a:p>
            <a:r>
              <a:rPr lang="en-US" dirty="0" err="1"/>
              <a:t>Cuper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träningstider</a:t>
            </a:r>
            <a:endParaRPr lang="en-US" dirty="0"/>
          </a:p>
          <a:p>
            <a:r>
              <a:rPr lang="en-US" dirty="0" err="1"/>
              <a:t>Föräldragrupp</a:t>
            </a:r>
            <a:r>
              <a:rPr lang="en-US" dirty="0"/>
              <a:t> (</a:t>
            </a:r>
            <a:r>
              <a:rPr lang="en-US" dirty="0" err="1"/>
              <a:t>kiosk,tvätt,resor</a:t>
            </a:r>
            <a:r>
              <a:rPr lang="en-US" dirty="0"/>
              <a:t>,)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99DF3430-5AAB-4FEE-B64E-E14B6735608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622804" y="20782"/>
            <a:ext cx="2566021" cy="261613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916" y="308085"/>
            <a:ext cx="9275898" cy="1020762"/>
          </a:xfrm>
        </p:spPr>
        <p:txBody>
          <a:bodyPr/>
          <a:lstStyle/>
          <a:p>
            <a:r>
              <a:rPr lang="en-US" dirty="0" err="1"/>
              <a:t>Värdegrund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6444207" cy="4267200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r>
              <a:rPr lang="sv-SE" u="sng" dirty="0">
                <a:hlinkClick r:id="rId2"/>
              </a:rPr>
              <a:t>https://www.youtube.com/watch?v=3EcOkbsujro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dirty="0"/>
          </a:p>
        </p:txBody>
      </p:sp>
      <p:pic>
        <p:nvPicPr>
          <p:cNvPr id="6" name="Bildobjekt 1">
            <a:extLst>
              <a:ext uri="{FF2B5EF4-FFF2-40B4-BE49-F238E27FC236}">
                <a16:creationId xmlns:a16="http://schemas.microsoft.com/office/drawing/2014/main" id="{FEDC72CD-6F28-4C2A-AD71-6B331A7C13AB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622804" y="20782"/>
            <a:ext cx="2566021" cy="261613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418546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F4ADB9BE-649F-1947-A19D-6875EA7E3F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788" y="404664"/>
            <a:ext cx="8327050" cy="6247994"/>
          </a:xfrm>
          <a:prstGeom prst="rect">
            <a:avLst/>
          </a:prstGeom>
        </p:spPr>
      </p:pic>
      <p:pic>
        <p:nvPicPr>
          <p:cNvPr id="3" name="Bildobjekt 1">
            <a:extLst>
              <a:ext uri="{FF2B5EF4-FFF2-40B4-BE49-F238E27FC236}">
                <a16:creationId xmlns:a16="http://schemas.microsoft.com/office/drawing/2014/main" id="{EF48BCE9-A862-4E77-B93F-8D6D991B01B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622804" y="20782"/>
            <a:ext cx="2566021" cy="261613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161988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D17BE-B1EC-43BC-A8FF-F98EC91B2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B7B45-8DA0-4B96-AE81-180CB79EFFA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8CDDD3-665C-4E8E-A0EC-BDE5D0BDBF3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5DBD552-555D-4783-ACA8-78228C9793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780" y="274638"/>
            <a:ext cx="8316415" cy="6309320"/>
          </a:xfrm>
          <a:prstGeom prst="rect">
            <a:avLst/>
          </a:prstGeom>
        </p:spPr>
      </p:pic>
      <p:pic>
        <p:nvPicPr>
          <p:cNvPr id="6" name="Bildobjekt 1">
            <a:extLst>
              <a:ext uri="{FF2B5EF4-FFF2-40B4-BE49-F238E27FC236}">
                <a16:creationId xmlns:a16="http://schemas.microsoft.com/office/drawing/2014/main" id="{783DDE10-E899-408D-89E4-0D6A928A5EF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9622804" y="20782"/>
            <a:ext cx="2566021" cy="261613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462875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Ledare</a:t>
            </a:r>
            <a:r>
              <a:rPr lang="en-US" dirty="0"/>
              <a:t>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DE01B-729E-4222-A3AD-DB75CACAA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828" y="2492896"/>
            <a:ext cx="9828586" cy="3679304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Niklas Rosell		 	Lars Carlsson</a:t>
            </a:r>
          </a:p>
          <a:p>
            <a:pPr marL="0" indent="0">
              <a:buNone/>
            </a:pPr>
            <a:r>
              <a:rPr lang="sv-SE" dirty="0"/>
              <a:t>Andreas </a:t>
            </a:r>
            <a:r>
              <a:rPr lang="sv-SE" dirty="0" err="1"/>
              <a:t>Karlbom</a:t>
            </a:r>
            <a:r>
              <a:rPr lang="sv-SE" dirty="0"/>
              <a:t>		Ulrik Sixtensson</a:t>
            </a:r>
          </a:p>
          <a:p>
            <a:pPr marL="0" indent="0">
              <a:buNone/>
            </a:pPr>
            <a:r>
              <a:rPr lang="sv-SE" dirty="0"/>
              <a:t>Jonas Arvidsson		</a:t>
            </a:r>
            <a:r>
              <a:rPr lang="sv-SE" dirty="0" err="1"/>
              <a:t>Nurel</a:t>
            </a:r>
            <a:r>
              <a:rPr lang="sv-SE" dirty="0"/>
              <a:t> </a:t>
            </a:r>
            <a:r>
              <a:rPr lang="sv-SE" dirty="0" err="1"/>
              <a:t>Kosolu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Andreas Friberg		Sonny Carlsson</a:t>
            </a:r>
          </a:p>
          <a:p>
            <a:pPr marL="0" indent="0">
              <a:buNone/>
            </a:pPr>
            <a:r>
              <a:rPr lang="sv-SE" dirty="0"/>
              <a:t>Mikaela </a:t>
            </a:r>
            <a:r>
              <a:rPr lang="sv-SE" dirty="0" err="1"/>
              <a:t>Martindahl</a:t>
            </a:r>
            <a:r>
              <a:rPr lang="sv-SE" dirty="0"/>
              <a:t>	Martin </a:t>
            </a:r>
            <a:r>
              <a:rPr lang="sv-SE" dirty="0" err="1"/>
              <a:t>Vidsund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Fredrik Larsson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A86E00BB-509E-457B-BF0B-A550CC85AC6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622804" y="20782"/>
            <a:ext cx="2566021" cy="261613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96580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Målsättning</a:t>
            </a:r>
            <a:r>
              <a:rPr lang="en-US" dirty="0"/>
              <a:t> 2018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Ha </a:t>
            </a:r>
            <a:r>
              <a:rPr lang="en-US" dirty="0" err="1"/>
              <a:t>roligt</a:t>
            </a:r>
            <a:endParaRPr lang="en-US" dirty="0"/>
          </a:p>
          <a:p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ansvarig</a:t>
            </a:r>
            <a:r>
              <a:rPr lang="en-US" dirty="0"/>
              <a:t> </a:t>
            </a:r>
            <a:r>
              <a:rPr lang="en-US" dirty="0" err="1"/>
              <a:t>alltid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plats</a:t>
            </a:r>
          </a:p>
          <a:p>
            <a:r>
              <a:rPr lang="en-US" dirty="0" err="1"/>
              <a:t>Spela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lära</a:t>
            </a:r>
            <a:r>
              <a:rPr lang="en-US" dirty="0"/>
              <a:t> sig </a:t>
            </a:r>
            <a:r>
              <a:rPr lang="en-US" dirty="0" err="1"/>
              <a:t>mer</a:t>
            </a:r>
            <a:r>
              <a:rPr lang="en-US" dirty="0"/>
              <a:t> om </a:t>
            </a:r>
            <a:r>
              <a:rPr lang="en-US" dirty="0" err="1"/>
              <a:t>fotboll</a:t>
            </a:r>
            <a:endParaRPr lang="en-US" dirty="0"/>
          </a:p>
          <a:p>
            <a:r>
              <a:rPr lang="en-US" dirty="0" err="1"/>
              <a:t>Bygga</a:t>
            </a:r>
            <a:r>
              <a:rPr lang="en-US" dirty="0"/>
              <a:t> </a:t>
            </a:r>
            <a:r>
              <a:rPr lang="en-US" dirty="0" err="1"/>
              <a:t>laganda</a:t>
            </a:r>
            <a:r>
              <a:rPr lang="en-US" dirty="0"/>
              <a:t>, </a:t>
            </a:r>
            <a:r>
              <a:rPr lang="en-US" dirty="0" err="1"/>
              <a:t>vara</a:t>
            </a:r>
            <a:r>
              <a:rPr lang="en-US" dirty="0"/>
              <a:t> </a:t>
            </a:r>
            <a:r>
              <a:rPr lang="en-US" dirty="0" err="1"/>
              <a:t>schyssta</a:t>
            </a:r>
            <a:r>
              <a:rPr lang="en-US" dirty="0"/>
              <a:t> </a:t>
            </a:r>
            <a:r>
              <a:rPr lang="en-US" dirty="0" err="1"/>
              <a:t>kompisar</a:t>
            </a:r>
            <a:r>
              <a:rPr lang="en-US" dirty="0"/>
              <a:t> </a:t>
            </a:r>
            <a:r>
              <a:rPr lang="en-US" dirty="0" err="1"/>
              <a:t>gäller</a:t>
            </a:r>
            <a:r>
              <a:rPr lang="en-US" dirty="0"/>
              <a:t> </a:t>
            </a:r>
            <a:r>
              <a:rPr lang="en-US" dirty="0" err="1"/>
              <a:t>även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skolan</a:t>
            </a:r>
            <a:r>
              <a:rPr lang="en-US" dirty="0"/>
              <a:t>.</a:t>
            </a:r>
          </a:p>
          <a:p>
            <a:r>
              <a:rPr lang="en-US" dirty="0"/>
              <a:t>Vi </a:t>
            </a:r>
            <a:r>
              <a:rPr lang="en-US" dirty="0" err="1"/>
              <a:t>tränar</a:t>
            </a:r>
            <a:r>
              <a:rPr lang="en-US" dirty="0"/>
              <a:t> </a:t>
            </a:r>
            <a:r>
              <a:rPr lang="en-US" dirty="0" err="1"/>
              <a:t>enligt</a:t>
            </a:r>
            <a:r>
              <a:rPr lang="en-US" dirty="0"/>
              <a:t> de </a:t>
            </a:r>
            <a:r>
              <a:rPr lang="en-US" dirty="0" err="1"/>
              <a:t>tematräningarna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BSK </a:t>
            </a:r>
            <a:r>
              <a:rPr lang="en-US" dirty="0" err="1"/>
              <a:t>lagt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. </a:t>
            </a:r>
            <a:r>
              <a:rPr lang="en-US" dirty="0" err="1"/>
              <a:t>Dessa</a:t>
            </a:r>
            <a:r>
              <a:rPr lang="en-US" dirty="0"/>
              <a:t> </a:t>
            </a:r>
            <a:r>
              <a:rPr lang="en-US" dirty="0" err="1"/>
              <a:t>övningar</a:t>
            </a:r>
            <a:r>
              <a:rPr lang="en-US" dirty="0"/>
              <a:t> </a:t>
            </a:r>
            <a:r>
              <a:rPr lang="en-US" dirty="0" err="1"/>
              <a:t>kommer</a:t>
            </a:r>
            <a:r>
              <a:rPr lang="en-US" dirty="0"/>
              <a:t>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SvFF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pic>
        <p:nvPicPr>
          <p:cNvPr id="6" name="Bildobjekt 1">
            <a:extLst>
              <a:ext uri="{FF2B5EF4-FFF2-40B4-BE49-F238E27FC236}">
                <a16:creationId xmlns:a16="http://schemas.microsoft.com/office/drawing/2014/main" id="{FEDC72CD-6F28-4C2A-AD71-6B331A7C13A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622804" y="20782"/>
            <a:ext cx="2566021" cy="261613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22373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Cuper</a:t>
            </a:r>
            <a:r>
              <a:rPr lang="en-US" dirty="0"/>
              <a:t> o </a:t>
            </a:r>
            <a:r>
              <a:rPr lang="en-US" dirty="0" err="1"/>
              <a:t>träningstider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6444207" cy="4267200"/>
          </a:xfrm>
        </p:spPr>
        <p:txBody>
          <a:bodyPr>
            <a:normAutofit/>
          </a:bodyPr>
          <a:lstStyle/>
          <a:p>
            <a:r>
              <a:rPr lang="en-US" sz="2000" dirty="0" err="1"/>
              <a:t>Träning</a:t>
            </a:r>
            <a:r>
              <a:rPr lang="en-US" sz="2000" dirty="0"/>
              <a:t> </a:t>
            </a:r>
            <a:r>
              <a:rPr lang="en-US" sz="2000" dirty="0" err="1"/>
              <a:t>lördagar</a:t>
            </a:r>
            <a:r>
              <a:rPr lang="en-US" sz="2000" dirty="0"/>
              <a:t> 9:45-11:00</a:t>
            </a:r>
          </a:p>
          <a:p>
            <a:pPr marL="0" indent="0">
              <a:buNone/>
            </a:pPr>
            <a:r>
              <a:rPr lang="en-US" sz="2000" dirty="0" err="1"/>
              <a:t>Vårsäsong</a:t>
            </a:r>
            <a:endParaRPr lang="en-US" sz="2000" dirty="0"/>
          </a:p>
          <a:p>
            <a:r>
              <a:rPr lang="en-US" sz="2000" dirty="0"/>
              <a:t>Match mot </a:t>
            </a:r>
            <a:r>
              <a:rPr lang="en-US" sz="2000" dirty="0" err="1"/>
              <a:t>Hallby</a:t>
            </a:r>
            <a:r>
              <a:rPr lang="en-US" sz="2000" dirty="0"/>
              <a:t> 28:e </a:t>
            </a:r>
            <a:r>
              <a:rPr lang="en-US" sz="2000" dirty="0" err="1"/>
              <a:t>april</a:t>
            </a:r>
            <a:endParaRPr lang="en-US" sz="2000" dirty="0"/>
          </a:p>
          <a:p>
            <a:r>
              <a:rPr lang="en-US" sz="2000" dirty="0" err="1"/>
              <a:t>Ekocup</a:t>
            </a:r>
            <a:r>
              <a:rPr lang="en-US" sz="2000" dirty="0"/>
              <a:t> 19:e </a:t>
            </a:r>
            <a:r>
              <a:rPr lang="en-US" sz="2000" dirty="0" err="1"/>
              <a:t>maj</a:t>
            </a:r>
            <a:endParaRPr lang="en-US" sz="2000" dirty="0"/>
          </a:p>
          <a:p>
            <a:r>
              <a:rPr lang="en-US" sz="2000" dirty="0" err="1"/>
              <a:t>Kabecup</a:t>
            </a:r>
            <a:r>
              <a:rPr lang="en-US" sz="2000" dirty="0"/>
              <a:t> 16:e </a:t>
            </a:r>
            <a:r>
              <a:rPr lang="en-US" sz="2000" dirty="0" err="1"/>
              <a:t>juni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Hösten</a:t>
            </a:r>
            <a:endParaRPr lang="en-US" sz="2000" dirty="0"/>
          </a:p>
          <a:p>
            <a:r>
              <a:rPr lang="en-US" sz="2000" dirty="0" err="1"/>
              <a:t>Hagadagarna</a:t>
            </a:r>
            <a:r>
              <a:rPr lang="en-US" sz="2000" dirty="0"/>
              <a:t> 18-19 </a:t>
            </a:r>
            <a:r>
              <a:rPr lang="en-US" sz="2000" dirty="0" err="1"/>
              <a:t>Augusti</a:t>
            </a:r>
            <a:endParaRPr lang="en-US" sz="2000" dirty="0"/>
          </a:p>
          <a:p>
            <a:r>
              <a:rPr lang="en-US" sz="2000" dirty="0" err="1"/>
              <a:t>Vätterhem</a:t>
            </a:r>
            <a:r>
              <a:rPr lang="en-US" sz="2000" dirty="0"/>
              <a:t> cup 1 </a:t>
            </a:r>
            <a:r>
              <a:rPr lang="en-US" sz="2000" dirty="0" err="1"/>
              <a:t>sep</a:t>
            </a:r>
            <a:r>
              <a:rPr lang="en-US" sz="2000" dirty="0"/>
              <a:t>?</a:t>
            </a:r>
          </a:p>
          <a:p>
            <a:r>
              <a:rPr lang="en-US" sz="2000" dirty="0" err="1"/>
              <a:t>Tordcupen</a:t>
            </a:r>
            <a:r>
              <a:rPr lang="en-US" sz="2000" dirty="0"/>
              <a:t> </a:t>
            </a:r>
            <a:r>
              <a:rPr lang="en-US" sz="2000" dirty="0" err="1"/>
              <a:t>slutet</a:t>
            </a:r>
            <a:r>
              <a:rPr lang="en-US" sz="2000" dirty="0"/>
              <a:t> </a:t>
            </a:r>
            <a:r>
              <a:rPr lang="en-US" sz="2000" dirty="0" err="1"/>
              <a:t>av</a:t>
            </a:r>
            <a:r>
              <a:rPr lang="en-US" sz="2000" dirty="0"/>
              <a:t> </a:t>
            </a:r>
            <a:r>
              <a:rPr lang="en-US" sz="2000" dirty="0" err="1"/>
              <a:t>sep</a:t>
            </a:r>
            <a:r>
              <a:rPr lang="en-US" sz="2000" dirty="0"/>
              <a:t>??</a:t>
            </a:r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dirty="0"/>
          </a:p>
        </p:txBody>
      </p:sp>
      <p:pic>
        <p:nvPicPr>
          <p:cNvPr id="6" name="Bildobjekt 1">
            <a:extLst>
              <a:ext uri="{FF2B5EF4-FFF2-40B4-BE49-F238E27FC236}">
                <a16:creationId xmlns:a16="http://schemas.microsoft.com/office/drawing/2014/main" id="{FEDC72CD-6F28-4C2A-AD71-6B331A7C13A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622804" y="20782"/>
            <a:ext cx="2566021" cy="261613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732915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520" y="305140"/>
            <a:ext cx="9143998" cy="1020762"/>
          </a:xfrm>
        </p:spPr>
        <p:txBody>
          <a:bodyPr/>
          <a:lstStyle/>
          <a:p>
            <a:r>
              <a:rPr lang="en-US" dirty="0" err="1"/>
              <a:t>Föräldragrupp</a:t>
            </a:r>
            <a:r>
              <a:rPr lang="en-US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6444207" cy="4267200"/>
          </a:xfrm>
        </p:spPr>
        <p:txBody>
          <a:bodyPr>
            <a:normAutofit/>
          </a:bodyPr>
          <a:lstStyle/>
          <a:p>
            <a:r>
              <a:rPr lang="en-US" sz="2000" dirty="0"/>
              <a:t>Kiosk</a:t>
            </a:r>
          </a:p>
          <a:p>
            <a:r>
              <a:rPr lang="en-US" sz="2000" dirty="0" err="1"/>
              <a:t>Tvätt</a:t>
            </a:r>
            <a:endParaRPr lang="en-US" sz="2000" dirty="0"/>
          </a:p>
          <a:p>
            <a:r>
              <a:rPr lang="en-US" sz="2000" dirty="0" err="1"/>
              <a:t>Försäljning</a:t>
            </a:r>
            <a:r>
              <a:rPr lang="en-US" sz="2000" dirty="0"/>
              <a:t>?</a:t>
            </a:r>
          </a:p>
          <a:p>
            <a:r>
              <a:rPr lang="en-US" sz="2000" dirty="0" err="1"/>
              <a:t>Körning</a:t>
            </a:r>
            <a:endParaRPr lang="en-US" sz="2000" dirty="0"/>
          </a:p>
          <a:p>
            <a:r>
              <a:rPr lang="en-US" sz="2000" dirty="0" err="1"/>
              <a:t>Ev</a:t>
            </a:r>
            <a:r>
              <a:rPr lang="en-US" sz="2000" dirty="0"/>
              <a:t> </a:t>
            </a:r>
            <a:r>
              <a:rPr lang="en-US" sz="2000" dirty="0" err="1"/>
              <a:t>matchvärdar</a:t>
            </a:r>
            <a:r>
              <a:rPr lang="en-US" sz="2000" dirty="0"/>
              <a:t> vid </a:t>
            </a:r>
            <a:r>
              <a:rPr lang="en-US" sz="2000" dirty="0" err="1"/>
              <a:t>hemmamatch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dirty="0"/>
          </a:p>
        </p:txBody>
      </p:sp>
      <p:pic>
        <p:nvPicPr>
          <p:cNvPr id="6" name="Bildobjekt 1">
            <a:extLst>
              <a:ext uri="{FF2B5EF4-FFF2-40B4-BE49-F238E27FC236}">
                <a16:creationId xmlns:a16="http://schemas.microsoft.com/office/drawing/2014/main" id="{FEDC72CD-6F28-4C2A-AD71-6B331A7C13A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622804" y="20782"/>
            <a:ext cx="2566021" cy="2616130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951ACC32-CD68-1C43-8C03-1D7F624EDEF0}"/>
              </a:ext>
            </a:extLst>
          </p:cNvPr>
          <p:cNvSpPr txBox="1"/>
          <p:nvPr/>
        </p:nvSpPr>
        <p:spPr>
          <a:xfrm>
            <a:off x="2422004" y="4725144"/>
            <a:ext cx="4548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Föräldragruppen: Stefan Bodin, Johan Carlsson</a:t>
            </a:r>
          </a:p>
        </p:txBody>
      </p:sp>
    </p:spTree>
    <p:extLst>
      <p:ext uri="{BB962C8B-B14F-4D97-AF65-F5344CB8AC3E}">
        <p14:creationId xmlns:p14="http://schemas.microsoft.com/office/powerpoint/2010/main" val="1688477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143</Words>
  <Application>Microsoft Macintosh PowerPoint</Application>
  <PresentationFormat>Anpassad</PresentationFormat>
  <Paragraphs>60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Corbel</vt:lpstr>
      <vt:lpstr>Office-tema</vt:lpstr>
      <vt:lpstr>BSK P-10 </vt:lpstr>
      <vt:lpstr>Agenda</vt:lpstr>
      <vt:lpstr>Värdegrund</vt:lpstr>
      <vt:lpstr>PowerPoint-presentation</vt:lpstr>
      <vt:lpstr>PowerPoint-presentation</vt:lpstr>
      <vt:lpstr>Ledare 2018</vt:lpstr>
      <vt:lpstr>Målsättning 2018</vt:lpstr>
      <vt:lpstr>Cuper o träningstider</vt:lpstr>
      <vt:lpstr>Föräldragrupp 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BSK p8</dc:title>
  <dc:creator>Niklas Rosell</dc:creator>
  <cp:lastModifiedBy>Microsoft Office-användare</cp:lastModifiedBy>
  <cp:revision>16</cp:revision>
  <dcterms:created xsi:type="dcterms:W3CDTF">2018-04-23T18:06:48Z</dcterms:created>
  <dcterms:modified xsi:type="dcterms:W3CDTF">2018-04-24T17:54:49Z</dcterms:modified>
</cp:coreProperties>
</file>