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74" r:id="rId3"/>
    <p:sldId id="277" r:id="rId4"/>
    <p:sldId id="276" r:id="rId5"/>
    <p:sldId id="278" r:id="rId6"/>
    <p:sldId id="279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8" d="100"/>
          <a:sy n="68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CF97C-90D2-471E-B8F6-9822D2BEE762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C77A7-448A-4686-B7D1-2924747B99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196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5555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9455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2865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4082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450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3309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937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666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0970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784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813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960E5-DC42-4D34-9F68-1D5F6823AD16}" type="datetimeFigureOut">
              <a:rPr lang="sv-SE" smtClean="0"/>
              <a:t>2019-04-15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975EF-AD4B-4E58-9ACB-DCC2F75F3E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1515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Bankeryd Sportklubb</a:t>
            </a:r>
            <a:br>
              <a:rPr lang="sv-SE" sz="2800" b="1" dirty="0"/>
            </a:br>
            <a:r>
              <a:rPr lang="sv-SE" sz="2800" b="1" dirty="0"/>
              <a:t>P10</a:t>
            </a:r>
            <a:endParaRPr lang="sv-SE" sz="2800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324" y="2276872"/>
            <a:ext cx="2529351" cy="2657650"/>
          </a:xfrm>
          <a:prstGeom prst="rect">
            <a:avLst/>
          </a:prstGeom>
        </p:spPr>
      </p:pic>
      <p:pic>
        <p:nvPicPr>
          <p:cNvPr id="4" name="Bildobjekt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3"/>
            <a:ext cx="497205" cy="52260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FC16D6-B0F1-4888-AF14-2DB9B85DC52D}"/>
              </a:ext>
            </a:extLst>
          </p:cNvPr>
          <p:cNvSpPr txBox="1"/>
          <p:nvPr/>
        </p:nvSpPr>
        <p:spPr>
          <a:xfrm>
            <a:off x="2411760" y="5470590"/>
            <a:ext cx="4867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/>
              <a:t>Föräldramöte 20190416</a:t>
            </a:r>
          </a:p>
        </p:txBody>
      </p:sp>
    </p:spTree>
    <p:extLst>
      <p:ext uri="{BB962C8B-B14F-4D97-AF65-F5344CB8AC3E}">
        <p14:creationId xmlns:p14="http://schemas.microsoft.com/office/powerpoint/2010/main" val="329393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2800" b="1" dirty="0"/>
              <a:t>Bankeryd Sportklubb</a:t>
            </a:r>
            <a:br>
              <a:rPr lang="sv-SE" sz="2800" b="1" dirty="0"/>
            </a:br>
            <a:r>
              <a:rPr lang="sv-SE" sz="2800" b="1" dirty="0"/>
              <a:t>Agenda</a:t>
            </a:r>
            <a:br>
              <a:rPr lang="sv-SE" sz="2800" b="1" dirty="0"/>
            </a:br>
            <a:endParaRPr lang="sv-SE" sz="2800" dirty="0"/>
          </a:p>
        </p:txBody>
      </p:sp>
      <p:pic>
        <p:nvPicPr>
          <p:cNvPr id="4" name="Bildobjekt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3"/>
            <a:ext cx="497205" cy="522605"/>
          </a:xfrm>
          <a:prstGeom prst="rect">
            <a:avLst/>
          </a:prstGeom>
        </p:spPr>
      </p:pic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Målsättning för säsongen</a:t>
            </a:r>
          </a:p>
          <a:p>
            <a:r>
              <a:rPr lang="sv-SE" dirty="0"/>
              <a:t>Föräldraråd </a:t>
            </a:r>
          </a:p>
          <a:p>
            <a:r>
              <a:rPr lang="sv-SE" dirty="0"/>
              <a:t>Försäljning</a:t>
            </a:r>
          </a:p>
          <a:p>
            <a:r>
              <a:rPr lang="sv-SE" dirty="0"/>
              <a:t>Träning/match/cup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0503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0C5B5-88BA-4688-BFEE-E53B38D3E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Målsättning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ECB7-DE49-46FB-99D8-858D07E80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Öka nivån och svårighetsgraden något mot tidigare på träningar och matcher.</a:t>
            </a:r>
          </a:p>
          <a:p>
            <a:r>
              <a:rPr lang="sv-SE" dirty="0"/>
              <a:t>Utveckla både </a:t>
            </a:r>
            <a:r>
              <a:rPr lang="sv-SE" dirty="0" err="1"/>
              <a:t>indvid</a:t>
            </a:r>
            <a:r>
              <a:rPr lang="sv-SE" dirty="0"/>
              <a:t> och lagspel.</a:t>
            </a:r>
          </a:p>
          <a:p>
            <a:r>
              <a:rPr lang="sv-SE" dirty="0"/>
              <a:t>Att ha roligt!!!</a:t>
            </a:r>
          </a:p>
        </p:txBody>
      </p:sp>
    </p:spTree>
    <p:extLst>
      <p:ext uri="{BB962C8B-B14F-4D97-AF65-F5344CB8AC3E}">
        <p14:creationId xmlns:p14="http://schemas.microsoft.com/office/powerpoint/2010/main" val="1601725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0ACAB-0868-46BB-85FD-13FC16EC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Föräldraråd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038A7-8403-4BA7-A0F8-783645E56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Utse ansvariga</a:t>
            </a:r>
          </a:p>
          <a:p>
            <a:r>
              <a:rPr lang="sv-SE" dirty="0"/>
              <a:t>Nån som kan </a:t>
            </a:r>
            <a:r>
              <a:rPr lang="sv-SE" dirty="0" err="1"/>
              <a:t>kan</a:t>
            </a:r>
            <a:r>
              <a:rPr lang="sv-SE" dirty="0"/>
              <a:t> lägga ut på laget</a:t>
            </a:r>
          </a:p>
          <a:p>
            <a:r>
              <a:rPr lang="sv-SE" dirty="0" err="1"/>
              <a:t>Kisokschema</a:t>
            </a:r>
            <a:endParaRPr lang="sv-SE" dirty="0"/>
          </a:p>
          <a:p>
            <a:r>
              <a:rPr lang="sv-SE" dirty="0"/>
              <a:t>Ravelliansvarig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97263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4011A-FD0A-487F-B5D6-0B1F1039C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Försäljning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40331-8B7B-4AA4-A097-AFA799EC1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Ravelli ansvarig </a:t>
            </a:r>
          </a:p>
          <a:p>
            <a:r>
              <a:rPr lang="sv-SE" dirty="0"/>
              <a:t>Sälja pizza bottnar</a:t>
            </a:r>
          </a:p>
          <a:p>
            <a:r>
              <a:rPr lang="sv-SE" dirty="0"/>
              <a:t>Annan typ av försäljning?</a:t>
            </a:r>
          </a:p>
        </p:txBody>
      </p:sp>
    </p:spTree>
    <p:extLst>
      <p:ext uri="{BB962C8B-B14F-4D97-AF65-F5344CB8AC3E}">
        <p14:creationId xmlns:p14="http://schemas.microsoft.com/office/powerpoint/2010/main" val="216385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C791D-63D6-4B30-8A92-3384B63B7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v-SE" dirty="0"/>
            </a:br>
            <a:r>
              <a:rPr lang="sv-SE" dirty="0"/>
              <a:t>Träning/match/cup</a:t>
            </a:r>
            <a:br>
              <a:rPr lang="sv-SE" dirty="0"/>
            </a:b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1829F-82EF-4395-ABBC-F9B4888BE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Träningar torsdagar 17:15 – 18:30 samt lördagar 10:15 – 11:30</a:t>
            </a:r>
          </a:p>
          <a:p>
            <a:r>
              <a:rPr lang="sv-SE" dirty="0"/>
              <a:t>Anmälda till 3st Cuper Eko, Kabe, hagadagarna</a:t>
            </a:r>
          </a:p>
          <a:p>
            <a:r>
              <a:rPr lang="sv-SE" dirty="0"/>
              <a:t>Träningsmatcher 4:e maj mot Hallby (3lag)</a:t>
            </a:r>
          </a:p>
        </p:txBody>
      </p:sp>
    </p:spTree>
    <p:extLst>
      <p:ext uri="{BB962C8B-B14F-4D97-AF65-F5344CB8AC3E}">
        <p14:creationId xmlns:p14="http://schemas.microsoft.com/office/powerpoint/2010/main" val="1896474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Bankeryd Sportklubb</a:t>
            </a:r>
            <a:endParaRPr lang="sv-SE" sz="2800" dirty="0"/>
          </a:p>
        </p:txBody>
      </p:sp>
      <p:pic>
        <p:nvPicPr>
          <p:cNvPr id="4" name="Bildobjekt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3"/>
            <a:ext cx="497205" cy="522605"/>
          </a:xfrm>
          <a:prstGeom prst="rect">
            <a:avLst/>
          </a:prstGeom>
        </p:spPr>
      </p:pic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950 medlemmar</a:t>
            </a:r>
          </a:p>
          <a:p>
            <a:r>
              <a:rPr lang="sv-SE" dirty="0"/>
              <a:t>700 spelare från 6 år</a:t>
            </a:r>
          </a:p>
          <a:p>
            <a:r>
              <a:rPr lang="sv-SE" dirty="0"/>
              <a:t>150 ledare</a:t>
            </a:r>
          </a:p>
          <a:p>
            <a:endParaRPr lang="sv-SE" dirty="0"/>
          </a:p>
          <a:p>
            <a:r>
              <a:rPr lang="sv-SE" dirty="0"/>
              <a:t>Damlag </a:t>
            </a:r>
            <a:r>
              <a:rPr lang="sv-SE" dirty="0" err="1"/>
              <a:t>Div</a:t>
            </a:r>
            <a:r>
              <a:rPr lang="sv-SE" dirty="0"/>
              <a:t> 3</a:t>
            </a:r>
          </a:p>
          <a:p>
            <a:r>
              <a:rPr lang="sv-SE" dirty="0"/>
              <a:t>Herrlag </a:t>
            </a:r>
            <a:r>
              <a:rPr lang="sv-SE" dirty="0" err="1"/>
              <a:t>Div</a:t>
            </a:r>
            <a:r>
              <a:rPr lang="sv-SE" dirty="0"/>
              <a:t> 4</a:t>
            </a:r>
          </a:p>
          <a:p>
            <a:r>
              <a:rPr lang="sv-SE" dirty="0"/>
              <a:t>Junior Herr</a:t>
            </a:r>
          </a:p>
          <a:p>
            <a:r>
              <a:rPr lang="sv-SE" dirty="0"/>
              <a:t>F16 Dam</a:t>
            </a:r>
          </a:p>
        </p:txBody>
      </p:sp>
      <p:sp>
        <p:nvSpPr>
          <p:cNvPr id="5" name="Platshållare för innehåll 2"/>
          <p:cNvSpPr>
            <a:spLocks noGrp="1"/>
          </p:cNvSpPr>
          <p:nvPr>
            <p:ph sz="half" idx="1"/>
          </p:nvPr>
        </p:nvSpPr>
        <p:spPr>
          <a:xfrm>
            <a:off x="4485215" y="1600201"/>
            <a:ext cx="4038600" cy="4525963"/>
          </a:xfrm>
        </p:spPr>
        <p:txBody>
          <a:bodyPr/>
          <a:lstStyle/>
          <a:p>
            <a:r>
              <a:rPr lang="sv-SE" dirty="0"/>
              <a:t>40% tjejer</a:t>
            </a:r>
          </a:p>
          <a:p>
            <a:r>
              <a:rPr lang="sv-SE" dirty="0"/>
              <a:t>22 serie spelande ungdoms lag</a:t>
            </a:r>
          </a:p>
          <a:p>
            <a:r>
              <a:rPr lang="sv-SE" dirty="0"/>
              <a:t>216 serie matcher på Furuvik</a:t>
            </a:r>
          </a:p>
        </p:txBody>
      </p:sp>
    </p:spTree>
    <p:extLst>
      <p:ext uri="{BB962C8B-B14F-4D97-AF65-F5344CB8AC3E}">
        <p14:creationId xmlns:p14="http://schemas.microsoft.com/office/powerpoint/2010/main" val="3941456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Bankeryd Sportklubb</a:t>
            </a:r>
            <a:endParaRPr lang="sv-SE" sz="2800" dirty="0"/>
          </a:p>
        </p:txBody>
      </p:sp>
      <p:pic>
        <p:nvPicPr>
          <p:cNvPr id="4" name="Bildobjekt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3"/>
            <a:ext cx="497205" cy="522605"/>
          </a:xfrm>
          <a:prstGeom prst="rect">
            <a:avLst/>
          </a:prstGeom>
        </p:spPr>
      </p:pic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690864" cy="4525963"/>
          </a:xfrm>
        </p:spPr>
        <p:txBody>
          <a:bodyPr/>
          <a:lstStyle/>
          <a:p>
            <a:r>
              <a:rPr lang="sv-SE" dirty="0"/>
              <a:t>Samsyn till 14 år</a:t>
            </a:r>
          </a:p>
          <a:p>
            <a:r>
              <a:rPr lang="sv-SE" dirty="0"/>
              <a:t>Fotboll April – September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Laget.se</a:t>
            </a:r>
          </a:p>
          <a:p>
            <a:endParaRPr lang="sv-SE" dirty="0"/>
          </a:p>
          <a:p>
            <a:r>
              <a:rPr lang="sv-SE" dirty="0"/>
              <a:t>BSK fonden</a:t>
            </a:r>
          </a:p>
        </p:txBody>
      </p:sp>
      <p:sp>
        <p:nvSpPr>
          <p:cNvPr id="5" name="Platshållare för innehåll 2"/>
          <p:cNvSpPr>
            <a:spLocks noGrp="1"/>
          </p:cNvSpPr>
          <p:nvPr>
            <p:ph sz="half" idx="1"/>
          </p:nvPr>
        </p:nvSpPr>
        <p:spPr>
          <a:xfrm>
            <a:off x="4788024" y="3140968"/>
            <a:ext cx="4038600" cy="2304256"/>
          </a:xfrm>
        </p:spPr>
        <p:txBody>
          <a:bodyPr/>
          <a:lstStyle/>
          <a:p>
            <a:r>
              <a:rPr lang="sv-SE" dirty="0"/>
              <a:t>Utbildning ledare C- diplom </a:t>
            </a:r>
          </a:p>
          <a:p>
            <a:r>
              <a:rPr lang="sv-SE" dirty="0"/>
              <a:t>Domarutbildning 14 år</a:t>
            </a:r>
          </a:p>
        </p:txBody>
      </p:sp>
    </p:spTree>
    <p:extLst>
      <p:ext uri="{BB962C8B-B14F-4D97-AF65-F5344CB8AC3E}">
        <p14:creationId xmlns:p14="http://schemas.microsoft.com/office/powerpoint/2010/main" val="3085120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Bankeryd Sportklubb</a:t>
            </a:r>
            <a:endParaRPr lang="sv-SE" sz="2800" dirty="0"/>
          </a:p>
        </p:txBody>
      </p:sp>
      <p:pic>
        <p:nvPicPr>
          <p:cNvPr id="4" name="Bildobjekt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3"/>
            <a:ext cx="497205" cy="522605"/>
          </a:xfrm>
          <a:prstGeom prst="rect">
            <a:avLst/>
          </a:prstGeom>
        </p:spPr>
      </p:pic>
      <p:pic>
        <p:nvPicPr>
          <p:cNvPr id="9" name="Platshållare för innehåll 8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389526" y="1551507"/>
            <a:ext cx="1333500" cy="1152525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2133" y="2443126"/>
            <a:ext cx="2381250" cy="885825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5816" y="3991310"/>
            <a:ext cx="2381250" cy="2381250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8184" y="5013176"/>
            <a:ext cx="2228850" cy="1266825"/>
          </a:xfrm>
          <a:prstGeom prst="rect">
            <a:avLst/>
          </a:prstGeom>
        </p:spPr>
      </p:pic>
      <p:sp>
        <p:nvSpPr>
          <p:cNvPr id="12" name="textruta 11"/>
          <p:cNvSpPr txBox="1"/>
          <p:nvPr/>
        </p:nvSpPr>
        <p:spPr>
          <a:xfrm>
            <a:off x="5792738" y="3068960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Bingolotto och Hemmavinsten kan används som betalning av träningsavgiften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457660" y="4551511"/>
            <a:ext cx="2314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Svenskaspel Gräsroten</a:t>
            </a:r>
          </a:p>
          <a:p>
            <a:r>
              <a:rPr lang="sv-SE" dirty="0"/>
              <a:t>Registrera BSK som din favoritförening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1004178" y="1417638"/>
            <a:ext cx="3063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Avtal med </a:t>
            </a:r>
            <a:r>
              <a:rPr lang="sv-SE" dirty="0" err="1"/>
              <a:t>NordicWellness</a:t>
            </a:r>
            <a:r>
              <a:rPr lang="sv-SE" dirty="0"/>
              <a:t> Bankeryd, aktiv medlem &amp; ledare, närstående</a:t>
            </a:r>
          </a:p>
        </p:txBody>
      </p:sp>
    </p:spTree>
    <p:extLst>
      <p:ext uri="{BB962C8B-B14F-4D97-AF65-F5344CB8AC3E}">
        <p14:creationId xmlns:p14="http://schemas.microsoft.com/office/powerpoint/2010/main" val="132877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177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Office-tema</vt:lpstr>
      <vt:lpstr>Bankeryd Sportklubb P10</vt:lpstr>
      <vt:lpstr>Bankeryd Sportklubb Agenda </vt:lpstr>
      <vt:lpstr>Målsättning</vt:lpstr>
      <vt:lpstr>Föräldraråd</vt:lpstr>
      <vt:lpstr>Försäljning</vt:lpstr>
      <vt:lpstr> Träning/match/cup </vt:lpstr>
      <vt:lpstr>Bankeryd Sportklubb</vt:lpstr>
      <vt:lpstr>Bankeryd Sportklubb</vt:lpstr>
      <vt:lpstr>Bankeryd Sportklubb</vt:lpstr>
    </vt:vector>
  </TitlesOfParts>
  <Company>Aero Materiel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Bo Murath</dc:creator>
  <cp:lastModifiedBy>Niklas Rosell</cp:lastModifiedBy>
  <cp:revision>54</cp:revision>
  <dcterms:created xsi:type="dcterms:W3CDTF">2016-04-07T14:27:08Z</dcterms:created>
  <dcterms:modified xsi:type="dcterms:W3CDTF">2019-04-15T17:58:22Z</dcterms:modified>
</cp:coreProperties>
</file>