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4" r:id="rId7"/>
    <p:sldId id="260" r:id="rId8"/>
    <p:sldId id="265" r:id="rId9"/>
    <p:sldId id="267" r:id="rId10"/>
    <p:sldId id="268" r:id="rId11"/>
    <p:sldId id="266" r:id="rId12"/>
    <p:sldId id="26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6B01B-01E2-469A-A52A-1A8F097DF631}" v="43" dt="2020-03-29T17:02:51.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äggström" userId="944bfef7-8bd9-42e4-8140-3eac56671e13" providerId="ADAL" clId="{6946B01B-01E2-469A-A52A-1A8F097DF631}"/>
    <pc:docChg chg="undo redo custSel mod addSld delSld modSld sldOrd">
      <pc:chgData name="Daniel Häggström" userId="944bfef7-8bd9-42e4-8140-3eac56671e13" providerId="ADAL" clId="{6946B01B-01E2-469A-A52A-1A8F097DF631}" dt="2020-03-29T17:08:08.384" v="1230" actId="20577"/>
      <pc:docMkLst>
        <pc:docMk/>
      </pc:docMkLst>
      <pc:sldChg chg="modSp">
        <pc:chgData name="Daniel Häggström" userId="944bfef7-8bd9-42e4-8140-3eac56671e13" providerId="ADAL" clId="{6946B01B-01E2-469A-A52A-1A8F097DF631}" dt="2020-03-29T16:36:19.144" v="707" actId="113"/>
        <pc:sldMkLst>
          <pc:docMk/>
          <pc:sldMk cId="1416525524" sldId="257"/>
        </pc:sldMkLst>
        <pc:spChg chg="mod">
          <ac:chgData name="Daniel Häggström" userId="944bfef7-8bd9-42e4-8140-3eac56671e13" providerId="ADAL" clId="{6946B01B-01E2-469A-A52A-1A8F097DF631}" dt="2020-03-29T16:36:10.675" v="702" actId="113"/>
          <ac:spMkLst>
            <pc:docMk/>
            <pc:sldMk cId="1416525524" sldId="257"/>
            <ac:spMk id="4" creationId="{AAFE0650-C219-41BE-A67F-C60AF2968864}"/>
          </ac:spMkLst>
        </pc:spChg>
        <pc:spChg chg="mod">
          <ac:chgData name="Daniel Häggström" userId="944bfef7-8bd9-42e4-8140-3eac56671e13" providerId="ADAL" clId="{6946B01B-01E2-469A-A52A-1A8F097DF631}" dt="2020-03-29T16:36:19.144" v="707" actId="113"/>
          <ac:spMkLst>
            <pc:docMk/>
            <pc:sldMk cId="1416525524" sldId="257"/>
            <ac:spMk id="5" creationId="{4D8EE71B-43DF-4F06-8520-9AFA4F284CAA}"/>
          </ac:spMkLst>
        </pc:spChg>
      </pc:sldChg>
      <pc:sldChg chg="add del">
        <pc:chgData name="Daniel Häggström" userId="944bfef7-8bd9-42e4-8140-3eac56671e13" providerId="ADAL" clId="{6946B01B-01E2-469A-A52A-1A8F097DF631}" dt="2020-03-29T16:29:24.030" v="575" actId="2696"/>
        <pc:sldMkLst>
          <pc:docMk/>
          <pc:sldMk cId="3678553265" sldId="258"/>
        </pc:sldMkLst>
      </pc:sldChg>
      <pc:sldChg chg="modSp add">
        <pc:chgData name="Daniel Häggström" userId="944bfef7-8bd9-42e4-8140-3eac56671e13" providerId="ADAL" clId="{6946B01B-01E2-469A-A52A-1A8F097DF631}" dt="2020-03-29T17:07:58.945" v="1225" actId="20577"/>
        <pc:sldMkLst>
          <pc:docMk/>
          <pc:sldMk cId="279117704" sldId="259"/>
        </pc:sldMkLst>
        <pc:spChg chg="mod">
          <ac:chgData name="Daniel Häggström" userId="944bfef7-8bd9-42e4-8140-3eac56671e13" providerId="ADAL" clId="{6946B01B-01E2-469A-A52A-1A8F097DF631}" dt="2020-03-29T17:07:58.945" v="1225" actId="20577"/>
          <ac:spMkLst>
            <pc:docMk/>
            <pc:sldMk cId="279117704" sldId="259"/>
            <ac:spMk id="4" creationId="{AAFE0650-C219-41BE-A67F-C60AF2968864}"/>
          </ac:spMkLst>
        </pc:spChg>
        <pc:spChg chg="mod">
          <ac:chgData name="Daniel Häggström" userId="944bfef7-8bd9-42e4-8140-3eac56671e13" providerId="ADAL" clId="{6946B01B-01E2-469A-A52A-1A8F097DF631}" dt="2020-03-29T16:39:09.435" v="826" actId="113"/>
          <ac:spMkLst>
            <pc:docMk/>
            <pc:sldMk cId="279117704" sldId="259"/>
            <ac:spMk id="5" creationId="{4D8EE71B-43DF-4F06-8520-9AFA4F284CAA}"/>
          </ac:spMkLst>
        </pc:spChg>
      </pc:sldChg>
      <pc:sldChg chg="modSp add ord">
        <pc:chgData name="Daniel Häggström" userId="944bfef7-8bd9-42e4-8140-3eac56671e13" providerId="ADAL" clId="{6946B01B-01E2-469A-A52A-1A8F097DF631}" dt="2020-03-29T17:08:08.384" v="1230" actId="20577"/>
        <pc:sldMkLst>
          <pc:docMk/>
          <pc:sldMk cId="3067981081" sldId="260"/>
        </pc:sldMkLst>
        <pc:spChg chg="mod">
          <ac:chgData name="Daniel Häggström" userId="944bfef7-8bd9-42e4-8140-3eac56671e13" providerId="ADAL" clId="{6946B01B-01E2-469A-A52A-1A8F097DF631}" dt="2020-03-29T17:08:08.384" v="1230" actId="20577"/>
          <ac:spMkLst>
            <pc:docMk/>
            <pc:sldMk cId="3067981081" sldId="260"/>
            <ac:spMk id="4" creationId="{AAFE0650-C219-41BE-A67F-C60AF2968864}"/>
          </ac:spMkLst>
        </pc:spChg>
        <pc:spChg chg="mod">
          <ac:chgData name="Daniel Häggström" userId="944bfef7-8bd9-42e4-8140-3eac56671e13" providerId="ADAL" clId="{6946B01B-01E2-469A-A52A-1A8F097DF631}" dt="2020-03-29T16:55:13.884" v="1136" actId="20577"/>
          <ac:spMkLst>
            <pc:docMk/>
            <pc:sldMk cId="3067981081" sldId="260"/>
            <ac:spMk id="5" creationId="{4D8EE71B-43DF-4F06-8520-9AFA4F284CAA}"/>
          </ac:spMkLst>
        </pc:spChg>
      </pc:sldChg>
      <pc:sldChg chg="modSp add del ord">
        <pc:chgData name="Daniel Häggström" userId="944bfef7-8bd9-42e4-8140-3eac56671e13" providerId="ADAL" clId="{6946B01B-01E2-469A-A52A-1A8F097DF631}" dt="2020-03-29T16:29:12.657" v="574" actId="2696"/>
        <pc:sldMkLst>
          <pc:docMk/>
          <pc:sldMk cId="1295841035" sldId="261"/>
        </pc:sldMkLst>
        <pc:spChg chg="mod">
          <ac:chgData name="Daniel Häggström" userId="944bfef7-8bd9-42e4-8140-3eac56671e13" providerId="ADAL" clId="{6946B01B-01E2-469A-A52A-1A8F097DF631}" dt="2020-03-22T16:11:36.809" v="383" actId="20577"/>
          <ac:spMkLst>
            <pc:docMk/>
            <pc:sldMk cId="1295841035" sldId="261"/>
            <ac:spMk id="5" creationId="{4D8EE71B-43DF-4F06-8520-9AFA4F284CAA}"/>
          </ac:spMkLst>
        </pc:spChg>
      </pc:sldChg>
      <pc:sldChg chg="addSp delSp modSp add mod setBg setClrOvrMap">
        <pc:chgData name="Daniel Häggström" userId="944bfef7-8bd9-42e4-8140-3eac56671e13" providerId="ADAL" clId="{6946B01B-01E2-469A-A52A-1A8F097DF631}" dt="2020-03-29T17:04:23.291" v="1179" actId="26606"/>
        <pc:sldMkLst>
          <pc:docMk/>
          <pc:sldMk cId="2167650541" sldId="262"/>
        </pc:sldMkLst>
        <pc:spChg chg="mod">
          <ac:chgData name="Daniel Häggström" userId="944bfef7-8bd9-42e4-8140-3eac56671e13" providerId="ADAL" clId="{6946B01B-01E2-469A-A52A-1A8F097DF631}" dt="2020-03-29T17:04:23.291" v="1179" actId="26606"/>
          <ac:spMkLst>
            <pc:docMk/>
            <pc:sldMk cId="2167650541" sldId="262"/>
            <ac:spMk id="4" creationId="{AAFE0650-C219-41BE-A67F-C60AF2968864}"/>
          </ac:spMkLst>
        </pc:spChg>
        <pc:spChg chg="mod">
          <ac:chgData name="Daniel Häggström" userId="944bfef7-8bd9-42e4-8140-3eac56671e13" providerId="ADAL" clId="{6946B01B-01E2-469A-A52A-1A8F097DF631}" dt="2020-03-29T17:04:23.291" v="1179" actId="26606"/>
          <ac:spMkLst>
            <pc:docMk/>
            <pc:sldMk cId="2167650541" sldId="262"/>
            <ac:spMk id="5" creationId="{4D8EE71B-43DF-4F06-8520-9AFA4F284CAA}"/>
          </ac:spMkLst>
        </pc:spChg>
        <pc:spChg chg="add del">
          <ac:chgData name="Daniel Häggström" userId="944bfef7-8bd9-42e4-8140-3eac56671e13" providerId="ADAL" clId="{6946B01B-01E2-469A-A52A-1A8F097DF631}" dt="2020-03-29T17:04:23.291" v="1179" actId="26606"/>
          <ac:spMkLst>
            <pc:docMk/>
            <pc:sldMk cId="2167650541" sldId="262"/>
            <ac:spMk id="73" creationId="{2A8AA5BC-4F7A-4226-8F99-6D824B226A97}"/>
          </ac:spMkLst>
        </pc:spChg>
        <pc:spChg chg="add del">
          <ac:chgData name="Daniel Häggström" userId="944bfef7-8bd9-42e4-8140-3eac56671e13" providerId="ADAL" clId="{6946B01B-01E2-469A-A52A-1A8F097DF631}" dt="2020-03-29T17:04:23.291" v="1179" actId="26606"/>
          <ac:spMkLst>
            <pc:docMk/>
            <pc:sldMk cId="2167650541" sldId="262"/>
            <ac:spMk id="75" creationId="{3E5445C6-DD42-4979-86FF-03730E8C6DB0}"/>
          </ac:spMkLst>
        </pc:spChg>
        <pc:cxnChg chg="add del">
          <ac:chgData name="Daniel Häggström" userId="944bfef7-8bd9-42e4-8140-3eac56671e13" providerId="ADAL" clId="{6946B01B-01E2-469A-A52A-1A8F097DF631}" dt="2020-03-29T17:04:23.291" v="1179" actId="26606"/>
          <ac:cxnSpMkLst>
            <pc:docMk/>
            <pc:sldMk cId="2167650541" sldId="262"/>
            <ac:cxnSpMk id="77" creationId="{45000665-DFC7-417E-8FD7-516A0F15C975}"/>
          </ac:cxnSpMkLst>
        </pc:cxnChg>
      </pc:sldChg>
      <pc:sldChg chg="add del">
        <pc:chgData name="Daniel Häggström" userId="944bfef7-8bd9-42e4-8140-3eac56671e13" providerId="ADAL" clId="{6946B01B-01E2-469A-A52A-1A8F097DF631}" dt="2020-03-29T16:51:13.521" v="1035" actId="2696"/>
        <pc:sldMkLst>
          <pc:docMk/>
          <pc:sldMk cId="2278187616" sldId="263"/>
        </pc:sldMkLst>
      </pc:sldChg>
      <pc:sldChg chg="modSp add">
        <pc:chgData name="Daniel Häggström" userId="944bfef7-8bd9-42e4-8140-3eac56671e13" providerId="ADAL" clId="{6946B01B-01E2-469A-A52A-1A8F097DF631}" dt="2020-03-29T16:36:26.974" v="708" actId="1076"/>
        <pc:sldMkLst>
          <pc:docMk/>
          <pc:sldMk cId="3245780853" sldId="264"/>
        </pc:sldMkLst>
        <pc:spChg chg="mod">
          <ac:chgData name="Daniel Häggström" userId="944bfef7-8bd9-42e4-8140-3eac56671e13" providerId="ADAL" clId="{6946B01B-01E2-469A-A52A-1A8F097DF631}" dt="2020-03-29T16:35:12.685" v="661" actId="20577"/>
          <ac:spMkLst>
            <pc:docMk/>
            <pc:sldMk cId="3245780853" sldId="264"/>
            <ac:spMk id="4" creationId="{AAFE0650-C219-41BE-A67F-C60AF2968864}"/>
          </ac:spMkLst>
        </pc:spChg>
        <pc:spChg chg="mod">
          <ac:chgData name="Daniel Häggström" userId="944bfef7-8bd9-42e4-8140-3eac56671e13" providerId="ADAL" clId="{6946B01B-01E2-469A-A52A-1A8F097DF631}" dt="2020-03-29T16:36:26.974" v="708" actId="1076"/>
          <ac:spMkLst>
            <pc:docMk/>
            <pc:sldMk cId="3245780853" sldId="264"/>
            <ac:spMk id="5" creationId="{4D8EE71B-43DF-4F06-8520-9AFA4F284CAA}"/>
          </ac:spMkLst>
        </pc:spChg>
      </pc:sldChg>
      <pc:sldChg chg="addSp delSp modSp add">
        <pc:chgData name="Daniel Häggström" userId="944bfef7-8bd9-42e4-8140-3eac56671e13" providerId="ADAL" clId="{6946B01B-01E2-469A-A52A-1A8F097DF631}" dt="2020-03-29T16:49:23.745" v="1004" actId="1076"/>
        <pc:sldMkLst>
          <pc:docMk/>
          <pc:sldMk cId="2804605006" sldId="265"/>
        </pc:sldMkLst>
        <pc:spChg chg="mod">
          <ac:chgData name="Daniel Häggström" userId="944bfef7-8bd9-42e4-8140-3eac56671e13" providerId="ADAL" clId="{6946B01B-01E2-469A-A52A-1A8F097DF631}" dt="2020-03-29T16:47:29.156" v="958" actId="20577"/>
          <ac:spMkLst>
            <pc:docMk/>
            <pc:sldMk cId="2804605006" sldId="265"/>
            <ac:spMk id="4" creationId="{AAFE0650-C219-41BE-A67F-C60AF2968864}"/>
          </ac:spMkLst>
        </pc:spChg>
        <pc:spChg chg="mod">
          <ac:chgData name="Daniel Häggström" userId="944bfef7-8bd9-42e4-8140-3eac56671e13" providerId="ADAL" clId="{6946B01B-01E2-469A-A52A-1A8F097DF631}" dt="2020-03-29T16:49:07.097" v="1001" actId="113"/>
          <ac:spMkLst>
            <pc:docMk/>
            <pc:sldMk cId="2804605006" sldId="265"/>
            <ac:spMk id="5" creationId="{4D8EE71B-43DF-4F06-8520-9AFA4F284CAA}"/>
          </ac:spMkLst>
        </pc:spChg>
        <pc:picChg chg="add del mod">
          <ac:chgData name="Daniel Häggström" userId="944bfef7-8bd9-42e4-8140-3eac56671e13" providerId="ADAL" clId="{6946B01B-01E2-469A-A52A-1A8F097DF631}" dt="2020-03-29T16:46:15.058" v="950" actId="478"/>
          <ac:picMkLst>
            <pc:docMk/>
            <pc:sldMk cId="2804605006" sldId="265"/>
            <ac:picMk id="2" creationId="{B47304BC-D9AC-4824-A523-9A82F39E60A7}"/>
          </ac:picMkLst>
        </pc:picChg>
        <pc:picChg chg="add mod">
          <ac:chgData name="Daniel Häggström" userId="944bfef7-8bd9-42e4-8140-3eac56671e13" providerId="ADAL" clId="{6946B01B-01E2-469A-A52A-1A8F097DF631}" dt="2020-03-29T16:49:23.745" v="1004" actId="1076"/>
          <ac:picMkLst>
            <pc:docMk/>
            <pc:sldMk cId="2804605006" sldId="265"/>
            <ac:picMk id="3" creationId="{BAAFA4B6-EA38-4239-9178-447F6A54A617}"/>
          </ac:picMkLst>
        </pc:picChg>
      </pc:sldChg>
      <pc:sldChg chg="addSp delSp modSp add mod setBg">
        <pc:chgData name="Daniel Häggström" userId="944bfef7-8bd9-42e4-8140-3eac56671e13" providerId="ADAL" clId="{6946B01B-01E2-469A-A52A-1A8F097DF631}" dt="2020-03-29T16:50:55.134" v="1034" actId="1076"/>
        <pc:sldMkLst>
          <pc:docMk/>
          <pc:sldMk cId="4092096319" sldId="266"/>
        </pc:sldMkLst>
        <pc:spChg chg="mod">
          <ac:chgData name="Daniel Häggström" userId="944bfef7-8bd9-42e4-8140-3eac56671e13" providerId="ADAL" clId="{6946B01B-01E2-469A-A52A-1A8F097DF631}" dt="2020-03-29T16:41:15.104" v="899" actId="26606"/>
          <ac:spMkLst>
            <pc:docMk/>
            <pc:sldMk cId="4092096319" sldId="266"/>
            <ac:spMk id="4" creationId="{AAFE0650-C219-41BE-A67F-C60AF2968864}"/>
          </ac:spMkLst>
        </pc:spChg>
        <pc:spChg chg="mod">
          <ac:chgData name="Daniel Häggström" userId="944bfef7-8bd9-42e4-8140-3eac56671e13" providerId="ADAL" clId="{6946B01B-01E2-469A-A52A-1A8F097DF631}" dt="2020-03-29T16:50:52.568" v="1033" actId="20577"/>
          <ac:spMkLst>
            <pc:docMk/>
            <pc:sldMk cId="4092096319" sldId="266"/>
            <ac:spMk id="5" creationId="{4D8EE71B-43DF-4F06-8520-9AFA4F284CAA}"/>
          </ac:spMkLst>
        </pc:spChg>
        <pc:spChg chg="add del">
          <ac:chgData name="Daniel Häggström" userId="944bfef7-8bd9-42e4-8140-3eac56671e13" providerId="ADAL" clId="{6946B01B-01E2-469A-A52A-1A8F097DF631}" dt="2020-03-29T16:41:11.561" v="895" actId="26606"/>
          <ac:spMkLst>
            <pc:docMk/>
            <pc:sldMk cId="4092096319" sldId="266"/>
            <ac:spMk id="73" creationId="{201CC55D-ED54-4C5C-95E6-10947BD1103B}"/>
          </ac:spMkLst>
        </pc:spChg>
        <pc:spChg chg="add del">
          <ac:chgData name="Daniel Häggström" userId="944bfef7-8bd9-42e4-8140-3eac56671e13" providerId="ADAL" clId="{6946B01B-01E2-469A-A52A-1A8F097DF631}" dt="2020-03-29T16:41:11.561" v="895" actId="26606"/>
          <ac:spMkLst>
            <pc:docMk/>
            <pc:sldMk cId="4092096319" sldId="266"/>
            <ac:spMk id="79" creationId="{3873B707-463F-40B0-8227-E8CC6C67EB25}"/>
          </ac:spMkLst>
        </pc:spChg>
        <pc:spChg chg="add del">
          <ac:chgData name="Daniel Häggström" userId="944bfef7-8bd9-42e4-8140-3eac56671e13" providerId="ADAL" clId="{6946B01B-01E2-469A-A52A-1A8F097DF631}" dt="2020-03-29T16:41:11.561" v="895" actId="26606"/>
          <ac:spMkLst>
            <pc:docMk/>
            <pc:sldMk cId="4092096319" sldId="266"/>
            <ac:spMk id="81" creationId="{C13237C8-E62C-4F0D-A318-BD6FB6C2D138}"/>
          </ac:spMkLst>
        </pc:spChg>
        <pc:spChg chg="add del">
          <ac:chgData name="Daniel Häggström" userId="944bfef7-8bd9-42e4-8140-3eac56671e13" providerId="ADAL" clId="{6946B01B-01E2-469A-A52A-1A8F097DF631}" dt="2020-03-29T16:41:11.561" v="895" actId="26606"/>
          <ac:spMkLst>
            <pc:docMk/>
            <pc:sldMk cId="4092096319" sldId="266"/>
            <ac:spMk id="83" creationId="{19C9EAEA-39D0-4B0E-A0EB-51E7B26740B1}"/>
          </ac:spMkLst>
        </pc:spChg>
        <pc:spChg chg="add del">
          <ac:chgData name="Daniel Häggström" userId="944bfef7-8bd9-42e4-8140-3eac56671e13" providerId="ADAL" clId="{6946B01B-01E2-469A-A52A-1A8F097DF631}" dt="2020-03-29T16:41:15.104" v="899" actId="26606"/>
          <ac:spMkLst>
            <pc:docMk/>
            <pc:sldMk cId="4092096319" sldId="266"/>
            <ac:spMk id="1032" creationId="{F4C0B10B-D2C4-4A54-AFAD-3D27DF88BB37}"/>
          </ac:spMkLst>
        </pc:spChg>
        <pc:grpChg chg="add del">
          <ac:chgData name="Daniel Häggström" userId="944bfef7-8bd9-42e4-8140-3eac56671e13" providerId="ADAL" clId="{6946B01B-01E2-469A-A52A-1A8F097DF631}" dt="2020-03-29T16:41:11.561" v="895" actId="26606"/>
          <ac:grpSpMkLst>
            <pc:docMk/>
            <pc:sldMk cId="4092096319" sldId="266"/>
            <ac:grpSpMk id="75" creationId="{1DE889C7-FAD6-4397-98E2-05D503484459}"/>
          </ac:grpSpMkLst>
        </pc:grpChg>
        <pc:grpChg chg="add del">
          <ac:chgData name="Daniel Häggström" userId="944bfef7-8bd9-42e4-8140-3eac56671e13" providerId="ADAL" clId="{6946B01B-01E2-469A-A52A-1A8F097DF631}" dt="2020-03-29T16:41:15.104" v="899" actId="26606"/>
          <ac:grpSpMkLst>
            <pc:docMk/>
            <pc:sldMk cId="4092096319" sldId="266"/>
            <ac:grpSpMk id="1033" creationId="{B6BADB90-C74B-40D6-86DC-503F65FCE8DC}"/>
          </ac:grpSpMkLst>
        </pc:grpChg>
        <pc:picChg chg="add mod ord">
          <ac:chgData name="Daniel Häggström" userId="944bfef7-8bd9-42e4-8140-3eac56671e13" providerId="ADAL" clId="{6946B01B-01E2-469A-A52A-1A8F097DF631}" dt="2020-03-29T16:50:55.134" v="1034" actId="1076"/>
          <ac:picMkLst>
            <pc:docMk/>
            <pc:sldMk cId="4092096319" sldId="266"/>
            <ac:picMk id="2" creationId="{73AD25CD-9ADA-4741-9FBA-4878DC8A1D3A}"/>
          </ac:picMkLst>
        </pc:picChg>
        <pc:cxnChg chg="add del">
          <ac:chgData name="Daniel Häggström" userId="944bfef7-8bd9-42e4-8140-3eac56671e13" providerId="ADAL" clId="{6946B01B-01E2-469A-A52A-1A8F097DF631}" dt="2020-03-29T16:41:12.727" v="897" actId="26606"/>
          <ac:cxnSpMkLst>
            <pc:docMk/>
            <pc:sldMk cId="4092096319" sldId="266"/>
            <ac:cxnSpMk id="1030" creationId="{E4A809D5-3600-46D4-A466-67F2349A54FB}"/>
          </ac:cxnSpMkLst>
        </pc:cxnChg>
      </pc:sldChg>
      <pc:sldChg chg="modSp add">
        <pc:chgData name="Daniel Häggström" userId="944bfef7-8bd9-42e4-8140-3eac56671e13" providerId="ADAL" clId="{6946B01B-01E2-469A-A52A-1A8F097DF631}" dt="2020-03-29T16:48:22.887" v="981" actId="20577"/>
        <pc:sldMkLst>
          <pc:docMk/>
          <pc:sldMk cId="1088243463" sldId="267"/>
        </pc:sldMkLst>
        <pc:spChg chg="mod">
          <ac:chgData name="Daniel Häggström" userId="944bfef7-8bd9-42e4-8140-3eac56671e13" providerId="ADAL" clId="{6946B01B-01E2-469A-A52A-1A8F097DF631}" dt="2020-03-29T16:48:22.887" v="981" actId="20577"/>
          <ac:spMkLst>
            <pc:docMk/>
            <pc:sldMk cId="1088243463" sldId="267"/>
            <ac:spMk id="4" creationId="{AAFE0650-C219-41BE-A67F-C60AF2968864}"/>
          </ac:spMkLst>
        </pc:spChg>
      </pc:sldChg>
      <pc:sldChg chg="addSp delSp modSp add">
        <pc:chgData name="Daniel Häggström" userId="944bfef7-8bd9-42e4-8140-3eac56671e13" providerId="ADAL" clId="{6946B01B-01E2-469A-A52A-1A8F097DF631}" dt="2020-03-29T17:03:16.698" v="1167" actId="14100"/>
        <pc:sldMkLst>
          <pc:docMk/>
          <pc:sldMk cId="788986567" sldId="268"/>
        </pc:sldMkLst>
        <pc:spChg chg="mod">
          <ac:chgData name="Daniel Häggström" userId="944bfef7-8bd9-42e4-8140-3eac56671e13" providerId="ADAL" clId="{6946B01B-01E2-469A-A52A-1A8F097DF631}" dt="2020-03-29T17:01:27.049" v="1142" actId="27636"/>
          <ac:spMkLst>
            <pc:docMk/>
            <pc:sldMk cId="788986567" sldId="268"/>
            <ac:spMk id="4" creationId="{AAFE0650-C219-41BE-A67F-C60AF2968864}"/>
          </ac:spMkLst>
        </pc:spChg>
        <pc:spChg chg="mod">
          <ac:chgData name="Daniel Häggström" userId="944bfef7-8bd9-42e4-8140-3eac56671e13" providerId="ADAL" clId="{6946B01B-01E2-469A-A52A-1A8F097DF631}" dt="2020-03-29T17:03:09.520" v="1165" actId="27636"/>
          <ac:spMkLst>
            <pc:docMk/>
            <pc:sldMk cId="788986567" sldId="268"/>
            <ac:spMk id="5" creationId="{4D8EE71B-43DF-4F06-8520-9AFA4F284CAA}"/>
          </ac:spMkLst>
        </pc:spChg>
        <pc:picChg chg="del">
          <ac:chgData name="Daniel Häggström" userId="944bfef7-8bd9-42e4-8140-3eac56671e13" providerId="ADAL" clId="{6946B01B-01E2-469A-A52A-1A8F097DF631}" dt="2020-03-29T16:54:59.203" v="1128" actId="478"/>
          <ac:picMkLst>
            <pc:docMk/>
            <pc:sldMk cId="788986567" sldId="268"/>
            <ac:picMk id="2" creationId="{B47304BC-D9AC-4824-A523-9A82F39E60A7}"/>
          </ac:picMkLst>
        </pc:picChg>
        <pc:picChg chg="add mod">
          <ac:chgData name="Daniel Häggström" userId="944bfef7-8bd9-42e4-8140-3eac56671e13" providerId="ADAL" clId="{6946B01B-01E2-469A-A52A-1A8F097DF631}" dt="2020-03-29T17:03:16.698" v="1167" actId="14100"/>
          <ac:picMkLst>
            <pc:docMk/>
            <pc:sldMk cId="788986567" sldId="268"/>
            <ac:picMk id="3" creationId="{15B36776-C56F-4BE5-BE39-68BDC34DB63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F04CD9-BE6B-4EF0-93C6-A50051B1642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F7DBDA1-9E91-4513-9DF7-0EACFCA59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8A8B27-408C-473F-A1F7-41CA82C60EEC}"/>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ACCA2512-E499-4866-B95A-0BAB7A4D23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451CF4-EB24-4A13-8FC6-B5E8CDF76D82}"/>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416010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E85688-B9CE-4A83-929D-1A0316E48C4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C1F0AD6-49BD-45A0-985F-200A0B17787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B45D3C-45CC-4EE5-8DDB-E4B538646873}"/>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6BC99456-7C08-4A71-AD8D-20F24E28C3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744524-5EF9-4B73-BBD5-EC75961C3EF4}"/>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83420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B4A6F04-4814-41C0-AEFE-CE5E2BB0CBF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C5BC5D5-BAFD-4AE7-A633-3B68580EB60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213D8B-2A2B-43D5-AF40-E296C91F6008}"/>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1449BC75-2DFA-4AF1-B722-7CD6C7EF4F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7AEE6B-4B3E-402C-9895-7C5E4E78C261}"/>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34865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B5E36-3E66-481C-8E91-31D7AB94ED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9B4B80B-92E6-43E5-A66A-D4DEBB3CDAD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8C73A2-A874-4418-B9C2-D31D70D2D62D}"/>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A93D29E1-5209-4E95-A658-3D866E559D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2E1AE0-0854-40ED-B23C-AFCC250E8E96}"/>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227322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B1AB44-2B8E-44F2-A6A6-76E95257310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8CFA2E9-E355-4833-8B79-F7D9B605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319D7E-C60B-404A-881C-68132F20D6C2}"/>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E55D2731-30DA-4C27-8158-3A80422A77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CD5B17C-22ED-4E4D-A90D-4F9F8B2F35B5}"/>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42542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98AFC8-4288-4E11-A27E-17030132F67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2AFD3C-E8F5-4364-A4FC-25D076AD76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F9D9B8C-0484-4D54-B70D-E302258AA48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F925B06-ED30-4AE5-B28F-6E1D32794947}"/>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6" name="Platshållare för sidfot 5">
            <a:extLst>
              <a:ext uri="{FF2B5EF4-FFF2-40B4-BE49-F238E27FC236}">
                <a16:creationId xmlns:a16="http://schemas.microsoft.com/office/drawing/2014/main" id="{41B7D9D0-2BF6-49F9-82BC-F922A123EEA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7669CB-D8D9-451D-B748-837079FF4D7C}"/>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231696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98F4B-5ABB-4043-B4F3-708366AF51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EE31AC-3DF7-44A1-9BA8-340BD1249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B7A696A-C077-423D-9956-4E69D356380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39C98C9-7FFA-4C57-9B3A-7308ED901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BE2602-D68B-4854-992F-4FF6D069253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92DE4F2-2E80-49FA-B4F2-7AA8EFA715F8}"/>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8" name="Platshållare för sidfot 7">
            <a:extLst>
              <a:ext uri="{FF2B5EF4-FFF2-40B4-BE49-F238E27FC236}">
                <a16:creationId xmlns:a16="http://schemas.microsoft.com/office/drawing/2014/main" id="{E2B398EE-9012-4F0D-80B1-4881A7C0F05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3D5CD15-B6DF-493F-90F6-723539D3890B}"/>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121815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0C14E4-F5DD-4E21-9C16-34DAC546839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60DAA81-4DD0-46E4-843E-BBA180335FFA}"/>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4" name="Platshållare för sidfot 3">
            <a:extLst>
              <a:ext uri="{FF2B5EF4-FFF2-40B4-BE49-F238E27FC236}">
                <a16:creationId xmlns:a16="http://schemas.microsoft.com/office/drawing/2014/main" id="{866ACEE3-E385-4BAA-A8AD-79F35762395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103A1DB-4EEE-4827-907E-2D1A78431BF7}"/>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15910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9940613-D834-4C59-AF14-366564FB62F6}"/>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3" name="Platshållare för sidfot 2">
            <a:extLst>
              <a:ext uri="{FF2B5EF4-FFF2-40B4-BE49-F238E27FC236}">
                <a16:creationId xmlns:a16="http://schemas.microsoft.com/office/drawing/2014/main" id="{32C9D777-0729-4B55-8D0F-062C4FD86E7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25CD7BE-29F8-4688-B215-D0C84CE2AC3A}"/>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328691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516A2-D9C9-4FDB-A72C-28F38156BF8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06FB8A-CC6D-42BF-891D-980B52B8B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2FC61FC-3338-4380-B390-FC8CEC6F3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8025DF-DB02-43CF-AE0E-92F33B250DD2}"/>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6" name="Platshållare för sidfot 5">
            <a:extLst>
              <a:ext uri="{FF2B5EF4-FFF2-40B4-BE49-F238E27FC236}">
                <a16:creationId xmlns:a16="http://schemas.microsoft.com/office/drawing/2014/main" id="{091645E1-6B87-403B-89F9-AEF5A618FC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79C154-BE20-4801-AF4E-8C453CCF54D2}"/>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13214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ED3D78-6443-4F02-9698-533714551F7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55531E6-BD04-48FF-87E4-0BD3E7B84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0C79EF0-EDEE-45A1-9CDA-E4F0D18F1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7A5B999-8F8D-483C-BF77-98CB863F829F}"/>
              </a:ext>
            </a:extLst>
          </p:cNvPr>
          <p:cNvSpPr>
            <a:spLocks noGrp="1"/>
          </p:cNvSpPr>
          <p:nvPr>
            <p:ph type="dt" sz="half" idx="10"/>
          </p:nvPr>
        </p:nvSpPr>
        <p:spPr/>
        <p:txBody>
          <a:bodyPr/>
          <a:lstStyle/>
          <a:p>
            <a:fld id="{EB15C739-1483-4B93-9B3D-EFC8BB665B03}" type="datetimeFigureOut">
              <a:rPr lang="sv-SE" smtClean="0"/>
              <a:t>2020-03-29</a:t>
            </a:fld>
            <a:endParaRPr lang="sv-SE"/>
          </a:p>
        </p:txBody>
      </p:sp>
      <p:sp>
        <p:nvSpPr>
          <p:cNvPr id="6" name="Platshållare för sidfot 5">
            <a:extLst>
              <a:ext uri="{FF2B5EF4-FFF2-40B4-BE49-F238E27FC236}">
                <a16:creationId xmlns:a16="http://schemas.microsoft.com/office/drawing/2014/main" id="{37092982-FE0A-467D-9C8D-20EA601BF3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5D924A-52CA-43C2-B539-DE022A2007CF}"/>
              </a:ext>
            </a:extLst>
          </p:cNvPr>
          <p:cNvSpPr>
            <a:spLocks noGrp="1"/>
          </p:cNvSpPr>
          <p:nvPr>
            <p:ph type="sldNum" sz="quarter" idx="12"/>
          </p:nvPr>
        </p:nvSpPr>
        <p:spPr/>
        <p:txBody>
          <a:bodyPr/>
          <a:lstStyle/>
          <a:p>
            <a:fld id="{41985D8E-14D9-41B0-AAB8-2B6007914D71}" type="slidenum">
              <a:rPr lang="sv-SE" smtClean="0"/>
              <a:t>‹#›</a:t>
            </a:fld>
            <a:endParaRPr lang="sv-SE"/>
          </a:p>
        </p:txBody>
      </p:sp>
    </p:spTree>
    <p:extLst>
      <p:ext uri="{BB962C8B-B14F-4D97-AF65-F5344CB8AC3E}">
        <p14:creationId xmlns:p14="http://schemas.microsoft.com/office/powerpoint/2010/main" val="211126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54C060A-2899-48CD-8110-79079A627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83398FC-3BB2-4EF4-AF17-1ADF0FDF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45D30F-DD26-46BA-9FFD-05F0132F1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5C739-1483-4B93-9B3D-EFC8BB665B03}" type="datetimeFigureOut">
              <a:rPr lang="sv-SE" smtClean="0"/>
              <a:t>2020-03-29</a:t>
            </a:fld>
            <a:endParaRPr lang="sv-SE"/>
          </a:p>
        </p:txBody>
      </p:sp>
      <p:sp>
        <p:nvSpPr>
          <p:cNvPr id="5" name="Platshållare för sidfot 4">
            <a:extLst>
              <a:ext uri="{FF2B5EF4-FFF2-40B4-BE49-F238E27FC236}">
                <a16:creationId xmlns:a16="http://schemas.microsoft.com/office/drawing/2014/main" id="{F6A56E4C-02D6-41AD-A65E-DB9E5805A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D563B55-AFB8-4C0B-B9F5-FB198CA69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85D8E-14D9-41B0-AAB8-2B6007914D71}" type="slidenum">
              <a:rPr lang="sv-SE" smtClean="0"/>
              <a:t>‹#›</a:t>
            </a:fld>
            <a:endParaRPr lang="sv-SE"/>
          </a:p>
        </p:txBody>
      </p:sp>
    </p:spTree>
    <p:extLst>
      <p:ext uri="{BB962C8B-B14F-4D97-AF65-F5344CB8AC3E}">
        <p14:creationId xmlns:p14="http://schemas.microsoft.com/office/powerpoint/2010/main" val="2898621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p:txBody>
          <a:bodyPr/>
          <a:lstStyle/>
          <a:p>
            <a:r>
              <a:rPr lang="sv-SE" b="1" dirty="0"/>
              <a:t>Träningsupplägg - minst 50% spel</a:t>
            </a:r>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p:txBody>
          <a:bodyPr>
            <a:normAutofit lnSpcReduction="10000"/>
          </a:bodyPr>
          <a:lstStyle/>
          <a:p>
            <a:r>
              <a:rPr lang="sv-SE" b="1" dirty="0"/>
              <a:t>Uppvärmningsövningar 	</a:t>
            </a:r>
            <a:r>
              <a:rPr lang="sv-SE" dirty="0"/>
              <a:t>			15 min</a:t>
            </a:r>
          </a:p>
          <a:p>
            <a:pPr lvl="1"/>
            <a:r>
              <a:rPr lang="sv-SE" dirty="0"/>
              <a:t>Lek utan boll (koordinationsövningar) </a:t>
            </a:r>
          </a:p>
          <a:p>
            <a:pPr lvl="1"/>
            <a:r>
              <a:rPr lang="sv-SE" dirty="0"/>
              <a:t>Med boll </a:t>
            </a:r>
          </a:p>
          <a:p>
            <a:r>
              <a:rPr lang="sv-SE" b="1" dirty="0"/>
              <a:t>Anfallsspel	</a:t>
            </a:r>
            <a:r>
              <a:rPr lang="sv-SE" dirty="0"/>
              <a:t>					30 min</a:t>
            </a:r>
          </a:p>
          <a:p>
            <a:pPr lvl="1"/>
            <a:r>
              <a:rPr lang="sv-SE" dirty="0"/>
              <a:t>Speluppbyggnad – driva (färdighetsövning) </a:t>
            </a:r>
          </a:p>
          <a:p>
            <a:pPr lvl="1"/>
            <a:r>
              <a:rPr lang="sv-SE" dirty="0"/>
              <a:t>Utmana, finta, dribbla och skjuta </a:t>
            </a:r>
            <a:endParaRPr lang="sv-SE" dirty="0">
              <a:solidFill>
                <a:srgbClr val="FF0000"/>
              </a:solidFill>
            </a:endParaRPr>
          </a:p>
          <a:p>
            <a:pPr lvl="1"/>
            <a:r>
              <a:rPr lang="sv-SE" dirty="0"/>
              <a:t>Passa</a:t>
            </a:r>
          </a:p>
          <a:p>
            <a:r>
              <a:rPr lang="sv-SE" b="1" dirty="0"/>
              <a:t>Spel små-mål</a:t>
            </a:r>
            <a:r>
              <a:rPr lang="sv-SE" dirty="0"/>
              <a:t>						45 min</a:t>
            </a:r>
          </a:p>
          <a:p>
            <a:r>
              <a:rPr lang="sv-SE" b="1" dirty="0"/>
              <a:t>Uppsamling </a:t>
            </a:r>
            <a:r>
              <a:rPr lang="sv-SE" dirty="0"/>
              <a:t>						5 min</a:t>
            </a:r>
          </a:p>
          <a:p>
            <a:pPr lvl="1"/>
            <a:r>
              <a:rPr lang="sv-SE" dirty="0"/>
              <a:t>vad har vi tränat idag och varför</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2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p:txBody>
          <a:bodyPr/>
          <a:lstStyle/>
          <a:p>
            <a:r>
              <a:rPr lang="sv-SE" b="1" dirty="0"/>
              <a:t>Uppvärmningsövningar (övningar att välja på)</a:t>
            </a:r>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p:txBody>
          <a:bodyPr>
            <a:normAutofit lnSpcReduction="10000"/>
          </a:bodyPr>
          <a:lstStyle/>
          <a:p>
            <a:r>
              <a:rPr lang="sv-SE" b="1" dirty="0"/>
              <a:t>Uppvärmningsövningar</a:t>
            </a:r>
            <a:r>
              <a:rPr lang="sv-SE" dirty="0"/>
              <a:t> 				15 min</a:t>
            </a:r>
          </a:p>
          <a:p>
            <a:pPr lvl="1"/>
            <a:r>
              <a:rPr lang="sv-SE" b="1" dirty="0"/>
              <a:t>Lek utan boll (koordinationsövningar) </a:t>
            </a:r>
          </a:p>
          <a:p>
            <a:pPr lvl="2"/>
            <a:r>
              <a:rPr lang="sv-SE" dirty="0"/>
              <a:t>Björngång, </a:t>
            </a:r>
            <a:r>
              <a:rPr lang="sv-SE" dirty="0" err="1"/>
              <a:t>apgång</a:t>
            </a:r>
            <a:r>
              <a:rPr lang="sv-SE" dirty="0"/>
              <a:t>, </a:t>
            </a:r>
            <a:r>
              <a:rPr lang="sv-SE" dirty="0" err="1"/>
              <a:t>krabbgång</a:t>
            </a:r>
            <a:r>
              <a:rPr lang="sv-SE" dirty="0"/>
              <a:t> </a:t>
            </a:r>
          </a:p>
          <a:p>
            <a:pPr lvl="2"/>
            <a:r>
              <a:rPr lang="sv-SE" dirty="0"/>
              <a:t>Jägarboll, kull</a:t>
            </a:r>
          </a:p>
          <a:p>
            <a:pPr lvl="2"/>
            <a:r>
              <a:rPr lang="sv-SE" dirty="0"/>
              <a:t>Stafettormen</a:t>
            </a:r>
          </a:p>
          <a:p>
            <a:pPr lvl="1"/>
            <a:r>
              <a:rPr lang="sv-SE" b="1" dirty="0"/>
              <a:t>Med boll </a:t>
            </a:r>
          </a:p>
          <a:p>
            <a:pPr lvl="2"/>
            <a:r>
              <a:rPr lang="sv-SE" b="1" dirty="0"/>
              <a:t>FS - Färdighetsövning vända med boll, </a:t>
            </a:r>
          </a:p>
          <a:p>
            <a:pPr lvl="3"/>
            <a:r>
              <a:rPr lang="sv-SE" dirty="0"/>
              <a:t>titta upp (Rävar och bönder) </a:t>
            </a:r>
          </a:p>
          <a:p>
            <a:pPr lvl="3"/>
            <a:r>
              <a:rPr lang="sv-SE" dirty="0"/>
              <a:t>se nästa </a:t>
            </a:r>
            <a:r>
              <a:rPr lang="sv-SE" dirty="0" err="1"/>
              <a:t>slide</a:t>
            </a:r>
            <a:r>
              <a:rPr lang="sv-SE" dirty="0"/>
              <a:t> för beskrivning</a:t>
            </a:r>
          </a:p>
          <a:p>
            <a:pPr lvl="2"/>
            <a:r>
              <a:rPr lang="sv-SE" b="1" dirty="0"/>
              <a:t>Dribbla siffra </a:t>
            </a:r>
          </a:p>
          <a:p>
            <a:pPr lvl="3"/>
            <a:r>
              <a:rPr lang="sv-SE" dirty="0"/>
              <a:t>(1 stanna med en fot, 2 en fot en hand i marken, 3 sitta på bollen) </a:t>
            </a:r>
          </a:p>
          <a:p>
            <a:pPr lvl="2"/>
            <a:r>
              <a:rPr lang="sv-SE" b="1" dirty="0"/>
              <a:t>Dribbla</a:t>
            </a:r>
          </a:p>
          <a:p>
            <a:pPr lvl="3"/>
            <a:r>
              <a:rPr lang="sv-SE" dirty="0"/>
              <a:t>Dribbla på 2 led längs med linjen, varje led börjar i varsin riktning och möts på mitten</a:t>
            </a:r>
          </a:p>
          <a:p>
            <a:pPr marL="914400" lvl="2" indent="0">
              <a:buNone/>
            </a:pPr>
            <a:endParaRPr lang="sv-SE" dirty="0"/>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p:txBody>
          <a:bodyPr/>
          <a:lstStyle/>
          <a:p>
            <a:r>
              <a:rPr lang="sv-SE" b="1" dirty="0"/>
              <a:t>Uppvärmningsövning Rävar och bönder</a:t>
            </a:r>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a:xfrm>
            <a:off x="838200" y="1586393"/>
            <a:ext cx="10515600" cy="4351338"/>
          </a:xfrm>
        </p:spPr>
        <p:txBody>
          <a:bodyPr>
            <a:normAutofit fontScale="55000" lnSpcReduction="20000"/>
          </a:bodyPr>
          <a:lstStyle/>
          <a:p>
            <a:pPr marL="0" indent="0">
              <a:buNone/>
            </a:pPr>
            <a:r>
              <a:rPr lang="sv-SE" b="1" dirty="0"/>
              <a:t>Vad?</a:t>
            </a:r>
          </a:p>
          <a:p>
            <a:pPr marL="0" indent="0">
              <a:buNone/>
            </a:pPr>
            <a:r>
              <a:rPr lang="sv-SE" dirty="0"/>
              <a:t>Speluppbyggnad</a:t>
            </a:r>
          </a:p>
          <a:p>
            <a:pPr marL="0" indent="0">
              <a:buNone/>
            </a:pPr>
            <a:r>
              <a:rPr lang="sv-SE" b="1" dirty="0"/>
              <a:t>Varför?</a:t>
            </a:r>
          </a:p>
          <a:p>
            <a:pPr marL="0" indent="0">
              <a:buNone/>
            </a:pPr>
            <a:r>
              <a:rPr lang="sv-SE" dirty="0"/>
              <a:t>Hitta lediga spelytor.</a:t>
            </a:r>
          </a:p>
          <a:p>
            <a:pPr marL="0" indent="0">
              <a:buNone/>
            </a:pPr>
            <a:r>
              <a:rPr lang="sv-SE" dirty="0"/>
              <a:t>Hur?</a:t>
            </a:r>
          </a:p>
          <a:p>
            <a:pPr marL="0" indent="0">
              <a:buNone/>
            </a:pPr>
            <a:r>
              <a:rPr lang="sv-SE" b="1" dirty="0"/>
              <a:t>Frågeexempel</a:t>
            </a:r>
          </a:p>
          <a:p>
            <a:pPr marL="0" indent="0">
              <a:buNone/>
            </a:pPr>
            <a:r>
              <a:rPr lang="sv-SE" b="1" dirty="0"/>
              <a:t>Varför behöver du ibland vända med bollen?</a:t>
            </a:r>
          </a:p>
          <a:p>
            <a:pPr marL="0" indent="0">
              <a:buNone/>
            </a:pPr>
            <a:r>
              <a:rPr lang="sv-SE" dirty="0"/>
              <a:t>Jag behöver ändra riktning för att hitta en fri yta.</a:t>
            </a:r>
          </a:p>
          <a:p>
            <a:pPr marL="0" indent="0">
              <a:buNone/>
            </a:pPr>
            <a:r>
              <a:rPr lang="sv-SE" b="1" dirty="0"/>
              <a:t>Hur gör du för att veta vart du ska vända?</a:t>
            </a:r>
          </a:p>
          <a:p>
            <a:pPr marL="0" indent="0">
              <a:buNone/>
            </a:pPr>
            <a:r>
              <a:rPr lang="sv-SE" dirty="0"/>
              <a:t>Jag tittar upp precis innan jag vänder och på bollen samtidigt som jag vänder.</a:t>
            </a:r>
          </a:p>
          <a:p>
            <a:pPr marL="0" indent="0">
              <a:buNone/>
            </a:pPr>
            <a:r>
              <a:rPr lang="sv-SE" dirty="0"/>
              <a:t>Organisation</a:t>
            </a:r>
          </a:p>
          <a:p>
            <a:pPr marL="0" indent="0">
              <a:buNone/>
            </a:pPr>
            <a:r>
              <a:rPr lang="sv-SE" dirty="0"/>
              <a:t>10 barn, yta 25 x 20 meter, bollar och koner.</a:t>
            </a:r>
          </a:p>
          <a:p>
            <a:pPr marL="0" indent="0">
              <a:buNone/>
            </a:pPr>
            <a:r>
              <a:rPr lang="sv-SE" b="1" dirty="0"/>
              <a:t>Anvisningar</a:t>
            </a:r>
          </a:p>
          <a:p>
            <a:pPr marL="0" indent="0">
              <a:buNone/>
            </a:pPr>
            <a:r>
              <a:rPr lang="sv-SE" dirty="0"/>
              <a:t>Rävarna – 8 barn med var sin boll springer lösa i hönsgården. Bönderna – 2 barn utan boll – jagar bort rävarna genom att sparka ut bollarna från hönsgården. ”Bortjagade” rävar blir bönder tills bara en räv återstår.	</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8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p:txBody>
          <a:bodyPr/>
          <a:lstStyle/>
          <a:p>
            <a:r>
              <a:rPr lang="sv-SE" b="1" dirty="0"/>
              <a:t>Anfallsspel (övningar att välja mellan)</a:t>
            </a:r>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p:txBody>
          <a:bodyPr>
            <a:normAutofit lnSpcReduction="10000"/>
          </a:bodyPr>
          <a:lstStyle/>
          <a:p>
            <a:r>
              <a:rPr lang="sv-SE" b="1" dirty="0"/>
              <a:t>Anfallsspel</a:t>
            </a:r>
            <a:r>
              <a:rPr lang="sv-SE" dirty="0"/>
              <a:t>							30 min</a:t>
            </a:r>
          </a:p>
          <a:p>
            <a:pPr lvl="1"/>
            <a:r>
              <a:rPr lang="sv-SE" dirty="0"/>
              <a:t>Speluppbyggnad – driva 1 (färdighetsövning) </a:t>
            </a:r>
          </a:p>
          <a:p>
            <a:pPr lvl="1"/>
            <a:r>
              <a:rPr lang="sv-SE" dirty="0"/>
              <a:t>Speluppbyggnad – driva 2 (färdighetsövning)</a:t>
            </a:r>
          </a:p>
          <a:p>
            <a:pPr lvl="1"/>
            <a:r>
              <a:rPr lang="sv-SE" dirty="0"/>
              <a:t>Utmana, komma till avslut</a:t>
            </a:r>
          </a:p>
          <a:p>
            <a:pPr lvl="1"/>
            <a:r>
              <a:rPr lang="sv-SE" dirty="0"/>
              <a:t>FS – Gul och blå</a:t>
            </a:r>
          </a:p>
          <a:p>
            <a:pPr lvl="1"/>
            <a:r>
              <a:rPr lang="sv-SE" dirty="0"/>
              <a:t>Skott - Nätrassel</a:t>
            </a:r>
          </a:p>
          <a:p>
            <a:pPr lvl="1"/>
            <a:endParaRPr lang="sv-SE" dirty="0"/>
          </a:p>
          <a:p>
            <a:pPr marL="457200" lvl="1" indent="0">
              <a:buNone/>
            </a:pPr>
            <a:r>
              <a:rPr lang="sv-SE" b="1" dirty="0"/>
              <a:t>Att tänka på</a:t>
            </a:r>
          </a:p>
          <a:p>
            <a:pPr lvl="1"/>
            <a:r>
              <a:rPr lang="sv-SE" dirty="0"/>
              <a:t>Stå rättvänd</a:t>
            </a:r>
          </a:p>
          <a:p>
            <a:pPr lvl="1"/>
            <a:r>
              <a:rPr lang="sv-SE" dirty="0"/>
              <a:t>Titta upp, nås av passning</a:t>
            </a:r>
          </a:p>
          <a:p>
            <a:pPr lvl="1"/>
            <a:r>
              <a:rPr lang="sv-SE" dirty="0"/>
              <a:t>spelbredd</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8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a:xfrm>
            <a:off x="390525" y="110727"/>
            <a:ext cx="10761617" cy="1325563"/>
          </a:xfrm>
        </p:spPr>
        <p:txBody>
          <a:bodyPr>
            <a:normAutofit/>
          </a:bodyPr>
          <a:lstStyle/>
          <a:p>
            <a:r>
              <a:rPr lang="sv-SE" b="1" dirty="0"/>
              <a:t>Anfallsspel </a:t>
            </a:r>
            <a:r>
              <a:rPr lang="sv-SE" dirty="0"/>
              <a:t>Speluppbyggnad Driva 1</a:t>
            </a:r>
            <a:endParaRPr lang="sv-SE" b="1" dirty="0"/>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a:xfrm>
            <a:off x="838200" y="1825625"/>
            <a:ext cx="10515600" cy="4351338"/>
          </a:xfrm>
        </p:spPr>
        <p:txBody>
          <a:bodyPr>
            <a:normAutofit fontScale="62500" lnSpcReduction="20000"/>
          </a:bodyPr>
          <a:lstStyle/>
          <a:p>
            <a:pPr marL="0" indent="0">
              <a:spcBef>
                <a:spcPts val="0"/>
              </a:spcBef>
              <a:buNone/>
            </a:pPr>
            <a:r>
              <a:rPr lang="sv-SE" b="1" dirty="0"/>
              <a:t>Vad?</a:t>
            </a:r>
          </a:p>
          <a:p>
            <a:pPr marL="0" indent="0">
              <a:spcBef>
                <a:spcPts val="0"/>
              </a:spcBef>
              <a:buNone/>
            </a:pPr>
            <a:r>
              <a:rPr lang="sv-SE" dirty="0"/>
              <a:t>Speluppbyggnad</a:t>
            </a:r>
          </a:p>
          <a:p>
            <a:pPr marL="0" indent="0">
              <a:spcBef>
                <a:spcPts val="0"/>
              </a:spcBef>
              <a:buNone/>
            </a:pPr>
            <a:endParaRPr lang="sv-SE" dirty="0"/>
          </a:p>
          <a:p>
            <a:pPr marL="0" indent="0">
              <a:spcBef>
                <a:spcPts val="0"/>
              </a:spcBef>
              <a:buNone/>
            </a:pPr>
            <a:r>
              <a:rPr lang="sv-SE" b="1" dirty="0"/>
              <a:t>Varför?</a:t>
            </a:r>
          </a:p>
          <a:p>
            <a:pPr marL="0" indent="0">
              <a:spcBef>
                <a:spcPts val="0"/>
              </a:spcBef>
              <a:buNone/>
            </a:pPr>
            <a:r>
              <a:rPr lang="sv-SE" dirty="0"/>
              <a:t>Förflytta sig med bollen under kontroll över fri spelyta.</a:t>
            </a:r>
          </a:p>
          <a:p>
            <a:pPr marL="0" indent="0">
              <a:spcBef>
                <a:spcPts val="0"/>
              </a:spcBef>
              <a:buNone/>
            </a:pPr>
            <a:endParaRPr lang="sv-SE" dirty="0"/>
          </a:p>
          <a:p>
            <a:pPr marL="0" indent="0">
              <a:spcBef>
                <a:spcPts val="0"/>
              </a:spcBef>
              <a:buNone/>
            </a:pPr>
            <a:r>
              <a:rPr lang="sv-SE" b="1" dirty="0"/>
              <a:t>Hur?</a:t>
            </a:r>
          </a:p>
          <a:p>
            <a:pPr marL="0" indent="0">
              <a:spcBef>
                <a:spcPts val="0"/>
              </a:spcBef>
              <a:buNone/>
            </a:pPr>
            <a:r>
              <a:rPr lang="sv-SE" b="1" dirty="0"/>
              <a:t>Frågeexempel</a:t>
            </a:r>
          </a:p>
          <a:p>
            <a:pPr marL="0" indent="0">
              <a:spcBef>
                <a:spcPts val="0"/>
              </a:spcBef>
              <a:buNone/>
            </a:pPr>
            <a:r>
              <a:rPr lang="sv-SE" dirty="0"/>
              <a:t>Hur håller du foten när du driver bollen?</a:t>
            </a:r>
          </a:p>
          <a:p>
            <a:pPr marL="0" indent="0">
              <a:spcBef>
                <a:spcPts val="0"/>
              </a:spcBef>
              <a:buNone/>
            </a:pPr>
            <a:r>
              <a:rPr lang="sv-SE" dirty="0"/>
              <a:t>Jag sträcker på foten.</a:t>
            </a:r>
          </a:p>
          <a:p>
            <a:pPr marL="0" indent="0">
              <a:spcBef>
                <a:spcPts val="0"/>
              </a:spcBef>
              <a:buNone/>
            </a:pPr>
            <a:r>
              <a:rPr lang="sv-SE" dirty="0"/>
              <a:t>Hur gör du för att veta var jägaren är när ni leker?</a:t>
            </a:r>
          </a:p>
          <a:p>
            <a:pPr marL="0" indent="0">
              <a:spcBef>
                <a:spcPts val="0"/>
              </a:spcBef>
              <a:buNone/>
            </a:pPr>
            <a:r>
              <a:rPr lang="sv-SE" dirty="0"/>
              <a:t>Jag tittar upp så ofta som möjligt.</a:t>
            </a:r>
          </a:p>
          <a:p>
            <a:pPr marL="0" indent="0">
              <a:spcBef>
                <a:spcPts val="0"/>
              </a:spcBef>
              <a:buNone/>
            </a:pPr>
            <a:endParaRPr lang="sv-SE" dirty="0"/>
          </a:p>
          <a:p>
            <a:pPr marL="0" indent="0">
              <a:spcBef>
                <a:spcPts val="0"/>
              </a:spcBef>
              <a:buNone/>
            </a:pPr>
            <a:r>
              <a:rPr lang="sv-SE" b="1" dirty="0"/>
              <a:t>Organisation</a:t>
            </a:r>
          </a:p>
          <a:p>
            <a:pPr marL="0" indent="0">
              <a:spcBef>
                <a:spcPts val="0"/>
              </a:spcBef>
              <a:buNone/>
            </a:pPr>
            <a:r>
              <a:rPr lang="sv-SE" dirty="0"/>
              <a:t>6 barn, yta 15 x 15 meter, bollar och koner. </a:t>
            </a:r>
          </a:p>
          <a:p>
            <a:pPr marL="0" indent="0">
              <a:spcBef>
                <a:spcPts val="0"/>
              </a:spcBef>
              <a:buNone/>
            </a:pPr>
            <a:r>
              <a:rPr lang="sv-SE" b="1" dirty="0"/>
              <a:t>Anvisningar</a:t>
            </a:r>
          </a:p>
          <a:p>
            <a:pPr marL="0" indent="0">
              <a:spcBef>
                <a:spcPts val="0"/>
              </a:spcBef>
              <a:buNone/>
            </a:pPr>
            <a:r>
              <a:rPr lang="sv-SE" dirty="0"/>
              <a:t>Barnen driver var sin boll mellan kvadratens sidor.</a:t>
            </a:r>
          </a:p>
          <a:p>
            <a:pPr marL="0" indent="0">
              <a:spcBef>
                <a:spcPts val="0"/>
              </a:spcBef>
              <a:buNone/>
            </a:pPr>
            <a:r>
              <a:rPr lang="sv-SE" b="1" dirty="0"/>
              <a:t>Stegring</a:t>
            </a:r>
          </a:p>
          <a:p>
            <a:pPr marL="0" indent="0">
              <a:spcBef>
                <a:spcPts val="0"/>
              </a:spcBef>
              <a:buNone/>
            </a:pPr>
            <a:r>
              <a:rPr lang="sv-SE" dirty="0"/>
              <a:t>Alla driver runt sin boll i kvadraten.</a:t>
            </a:r>
          </a:p>
          <a:p>
            <a:pPr marL="0" indent="0">
              <a:spcBef>
                <a:spcPts val="0"/>
              </a:spcBef>
              <a:buNone/>
            </a:pPr>
            <a:r>
              <a:rPr lang="sv-SE" dirty="0"/>
              <a:t>Ett barn är jägare och ska kulla de övriga. Den som blir kullad blir ny jägare.</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BAAFA4B6-EA38-4239-9178-447F6A54A617}"/>
              </a:ext>
            </a:extLst>
          </p:cNvPr>
          <p:cNvPicPr>
            <a:picLocks noChangeAspect="1"/>
          </p:cNvPicPr>
          <p:nvPr/>
        </p:nvPicPr>
        <p:blipFill>
          <a:blip r:embed="rId4"/>
          <a:stretch>
            <a:fillRect/>
          </a:stretch>
        </p:blipFill>
        <p:spPr>
          <a:xfrm>
            <a:off x="6624638" y="1202616"/>
            <a:ext cx="5310188" cy="3811878"/>
          </a:xfrm>
          <a:prstGeom prst="rect">
            <a:avLst/>
          </a:prstGeom>
        </p:spPr>
      </p:pic>
    </p:spTree>
    <p:extLst>
      <p:ext uri="{BB962C8B-B14F-4D97-AF65-F5344CB8AC3E}">
        <p14:creationId xmlns:p14="http://schemas.microsoft.com/office/powerpoint/2010/main" val="280460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a:xfrm>
            <a:off x="390525" y="110727"/>
            <a:ext cx="10761617" cy="1325563"/>
          </a:xfrm>
        </p:spPr>
        <p:txBody>
          <a:bodyPr>
            <a:normAutofit/>
          </a:bodyPr>
          <a:lstStyle/>
          <a:p>
            <a:r>
              <a:rPr lang="sv-SE" b="1" dirty="0"/>
              <a:t>Anfallsspel </a:t>
            </a:r>
            <a:r>
              <a:rPr lang="sv-SE" dirty="0"/>
              <a:t>Speluppbyggnad – Driva 2</a:t>
            </a:r>
            <a:endParaRPr lang="sv-SE" b="1" dirty="0"/>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p:txBody>
          <a:bodyPr>
            <a:normAutofit fontScale="62500" lnSpcReduction="20000"/>
          </a:bodyPr>
          <a:lstStyle/>
          <a:p>
            <a:pPr marL="0" indent="0">
              <a:spcBef>
                <a:spcPts val="0"/>
              </a:spcBef>
              <a:buNone/>
            </a:pPr>
            <a:r>
              <a:rPr lang="sv-SE" b="1" dirty="0"/>
              <a:t>Vad?</a:t>
            </a:r>
          </a:p>
          <a:p>
            <a:pPr marL="0" indent="0">
              <a:spcBef>
                <a:spcPts val="0"/>
              </a:spcBef>
              <a:buNone/>
            </a:pPr>
            <a:r>
              <a:rPr lang="sv-SE" dirty="0"/>
              <a:t>Speluppbyggnad</a:t>
            </a:r>
          </a:p>
          <a:p>
            <a:pPr marL="0" indent="0">
              <a:spcBef>
                <a:spcPts val="0"/>
              </a:spcBef>
              <a:buNone/>
            </a:pPr>
            <a:r>
              <a:rPr lang="sv-SE" b="1" dirty="0"/>
              <a:t>Varför?</a:t>
            </a:r>
          </a:p>
          <a:p>
            <a:pPr marL="0" indent="0">
              <a:spcBef>
                <a:spcPts val="0"/>
              </a:spcBef>
              <a:buNone/>
            </a:pPr>
            <a:r>
              <a:rPr lang="sv-SE" dirty="0"/>
              <a:t>Förflytta sig med bollen under kontroll över fri spelyta.</a:t>
            </a:r>
          </a:p>
          <a:p>
            <a:pPr marL="0" indent="0">
              <a:spcBef>
                <a:spcPts val="0"/>
              </a:spcBef>
              <a:buNone/>
            </a:pPr>
            <a:endParaRPr lang="sv-SE" b="1" dirty="0"/>
          </a:p>
          <a:p>
            <a:pPr marL="0" indent="0">
              <a:spcBef>
                <a:spcPts val="0"/>
              </a:spcBef>
              <a:buNone/>
            </a:pPr>
            <a:r>
              <a:rPr lang="sv-SE" b="1" dirty="0"/>
              <a:t>Hur?</a:t>
            </a:r>
          </a:p>
          <a:p>
            <a:pPr marL="0" indent="0">
              <a:spcBef>
                <a:spcPts val="0"/>
              </a:spcBef>
              <a:buNone/>
            </a:pPr>
            <a:r>
              <a:rPr lang="sv-SE" dirty="0"/>
              <a:t>Frågeexempel</a:t>
            </a:r>
          </a:p>
          <a:p>
            <a:pPr marL="0" indent="0">
              <a:spcBef>
                <a:spcPts val="0"/>
              </a:spcBef>
              <a:buNone/>
            </a:pPr>
            <a:r>
              <a:rPr lang="sv-SE" dirty="0"/>
              <a:t>Hur håller du foten när du driver bollen?</a:t>
            </a:r>
          </a:p>
          <a:p>
            <a:pPr marL="0" indent="0">
              <a:spcBef>
                <a:spcPts val="0"/>
              </a:spcBef>
              <a:buNone/>
            </a:pPr>
            <a:r>
              <a:rPr lang="sv-SE" dirty="0"/>
              <a:t>Jag sträcker på foten.</a:t>
            </a:r>
          </a:p>
          <a:p>
            <a:pPr marL="0" indent="0">
              <a:spcBef>
                <a:spcPts val="0"/>
              </a:spcBef>
              <a:buNone/>
            </a:pPr>
            <a:r>
              <a:rPr lang="sv-SE" dirty="0"/>
              <a:t>Hur gör du för att undvika att krocka med kamraterna?</a:t>
            </a:r>
          </a:p>
          <a:p>
            <a:pPr marL="0" indent="0">
              <a:spcBef>
                <a:spcPts val="0"/>
              </a:spcBef>
              <a:buNone/>
            </a:pPr>
            <a:r>
              <a:rPr lang="sv-SE" dirty="0"/>
              <a:t>Jag tittar upp så ofta som möjligt.</a:t>
            </a:r>
          </a:p>
          <a:p>
            <a:pPr marL="0" indent="0">
              <a:spcBef>
                <a:spcPts val="0"/>
              </a:spcBef>
              <a:buNone/>
            </a:pPr>
            <a:endParaRPr lang="sv-SE" b="1" dirty="0"/>
          </a:p>
          <a:p>
            <a:pPr marL="0" indent="0">
              <a:spcBef>
                <a:spcPts val="0"/>
              </a:spcBef>
              <a:buNone/>
            </a:pPr>
            <a:r>
              <a:rPr lang="sv-SE" b="1" dirty="0"/>
              <a:t>Organisation</a:t>
            </a:r>
          </a:p>
          <a:p>
            <a:pPr marL="0" indent="0">
              <a:spcBef>
                <a:spcPts val="0"/>
              </a:spcBef>
              <a:buNone/>
            </a:pPr>
            <a:r>
              <a:rPr lang="sv-SE" dirty="0"/>
              <a:t>12 barn, yta 20 x 20 meter, bollar, koner och västar.</a:t>
            </a:r>
          </a:p>
          <a:p>
            <a:pPr marL="0" indent="0">
              <a:spcBef>
                <a:spcPts val="0"/>
              </a:spcBef>
              <a:buNone/>
            </a:pPr>
            <a:endParaRPr lang="sv-SE" b="1" dirty="0"/>
          </a:p>
          <a:p>
            <a:pPr marL="0" indent="0">
              <a:spcBef>
                <a:spcPts val="0"/>
              </a:spcBef>
              <a:buNone/>
            </a:pPr>
            <a:r>
              <a:rPr lang="sv-SE" b="1" dirty="0"/>
              <a:t>Anvisningar</a:t>
            </a:r>
          </a:p>
          <a:p>
            <a:pPr marL="0" indent="0">
              <a:spcBef>
                <a:spcPts val="0"/>
              </a:spcBef>
              <a:buNone/>
            </a:pPr>
            <a:r>
              <a:rPr lang="sv-SE" dirty="0"/>
              <a:t>Dela ytan i två rektanglar.</a:t>
            </a:r>
          </a:p>
          <a:p>
            <a:pPr marL="0" indent="0">
              <a:spcBef>
                <a:spcPts val="0"/>
              </a:spcBef>
              <a:buNone/>
            </a:pPr>
            <a:r>
              <a:rPr lang="sv-SE" dirty="0"/>
              <a:t>6 barn driver sina bollar i den ena rektangeln och 6 barn driver i den andra rektangeln.</a:t>
            </a:r>
          </a:p>
          <a:p>
            <a:pPr marL="0" indent="0">
              <a:spcBef>
                <a:spcPts val="0"/>
              </a:spcBef>
              <a:buNone/>
            </a:pPr>
            <a:r>
              <a:rPr lang="sv-SE" dirty="0"/>
              <a:t>Vid signal byter barnen rektangel.</a:t>
            </a:r>
          </a:p>
          <a:p>
            <a:pPr marL="0" indent="0">
              <a:spcBef>
                <a:spcPts val="0"/>
              </a:spcBef>
              <a:buNone/>
            </a:pPr>
            <a:r>
              <a:rPr lang="sv-SE" dirty="0"/>
              <a:t>Stegring</a:t>
            </a:r>
          </a:p>
          <a:p>
            <a:pPr marL="0" indent="0">
              <a:spcBef>
                <a:spcPts val="0"/>
              </a:spcBef>
              <a:buNone/>
            </a:pPr>
            <a:r>
              <a:rPr lang="sv-SE" dirty="0"/>
              <a:t>Gör 4 kvadrater med 3 barn i varje.</a:t>
            </a:r>
          </a:p>
          <a:p>
            <a:pPr marL="0" indent="0">
              <a:spcBef>
                <a:spcPts val="0"/>
              </a:spcBef>
              <a:buNone/>
            </a:pPr>
            <a:r>
              <a:rPr lang="sv-SE" dirty="0"/>
              <a:t>Vid signal från dig byter barnen till en annan kvadrat.</a:t>
            </a:r>
          </a:p>
          <a:p>
            <a:pPr marL="0" indent="0">
              <a:buNone/>
            </a:pPr>
            <a:endParaRPr lang="sv-SE" dirty="0"/>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B47304BC-D9AC-4824-A523-9A82F39E60A7}"/>
              </a:ext>
            </a:extLst>
          </p:cNvPr>
          <p:cNvPicPr>
            <a:picLocks noChangeAspect="1"/>
          </p:cNvPicPr>
          <p:nvPr/>
        </p:nvPicPr>
        <p:blipFill>
          <a:blip r:embed="rId4"/>
          <a:stretch>
            <a:fillRect/>
          </a:stretch>
        </p:blipFill>
        <p:spPr>
          <a:xfrm>
            <a:off x="6631833" y="1046956"/>
            <a:ext cx="5560167" cy="3987982"/>
          </a:xfrm>
          <a:prstGeom prst="rect">
            <a:avLst/>
          </a:prstGeom>
        </p:spPr>
      </p:pic>
    </p:spTree>
    <p:extLst>
      <p:ext uri="{BB962C8B-B14F-4D97-AF65-F5344CB8AC3E}">
        <p14:creationId xmlns:p14="http://schemas.microsoft.com/office/powerpoint/2010/main" val="108824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a:xfrm>
            <a:off x="390525" y="110727"/>
            <a:ext cx="10761617" cy="1325563"/>
          </a:xfrm>
        </p:spPr>
        <p:txBody>
          <a:bodyPr>
            <a:normAutofit/>
          </a:bodyPr>
          <a:lstStyle/>
          <a:p>
            <a:r>
              <a:rPr lang="sv-SE" b="1" dirty="0"/>
              <a:t>Anfallsspel </a:t>
            </a:r>
            <a:r>
              <a:rPr lang="sv-SE" dirty="0"/>
              <a:t>Utmana, komma till avslut</a:t>
            </a:r>
            <a:br>
              <a:rPr lang="sv-SE" dirty="0"/>
            </a:br>
            <a:r>
              <a:rPr lang="sv-SE" dirty="0"/>
              <a:t>utmana, finta och dribbla</a:t>
            </a:r>
            <a:endParaRPr lang="sv-SE" b="1" dirty="0"/>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p:txBody>
          <a:bodyPr>
            <a:normAutofit fontScale="55000" lnSpcReduction="20000"/>
          </a:bodyPr>
          <a:lstStyle/>
          <a:p>
            <a:pPr marL="0" indent="0">
              <a:spcBef>
                <a:spcPts val="0"/>
              </a:spcBef>
              <a:buNone/>
            </a:pPr>
            <a:r>
              <a:rPr lang="sv-SE" b="1" dirty="0"/>
              <a:t>Vad?</a:t>
            </a:r>
          </a:p>
          <a:p>
            <a:pPr marL="0" indent="0">
              <a:spcBef>
                <a:spcPts val="0"/>
              </a:spcBef>
              <a:buNone/>
            </a:pPr>
            <a:r>
              <a:rPr lang="sv-SE" dirty="0"/>
              <a:t>Komma till avslut och göra mål</a:t>
            </a:r>
          </a:p>
          <a:p>
            <a:pPr marL="0" indent="0">
              <a:spcBef>
                <a:spcPts val="0"/>
              </a:spcBef>
              <a:buNone/>
            </a:pPr>
            <a:endParaRPr lang="sv-SE" dirty="0"/>
          </a:p>
          <a:p>
            <a:pPr marL="0" indent="0">
              <a:spcBef>
                <a:spcPts val="0"/>
              </a:spcBef>
              <a:buNone/>
            </a:pPr>
            <a:r>
              <a:rPr lang="sv-SE" b="1" dirty="0"/>
              <a:t>Varför?</a:t>
            </a:r>
          </a:p>
          <a:p>
            <a:pPr marL="0" indent="0">
              <a:spcBef>
                <a:spcPts val="0"/>
              </a:spcBef>
              <a:buNone/>
            </a:pPr>
            <a:r>
              <a:rPr lang="sv-SE" dirty="0"/>
              <a:t>Passera en motspelare med bollen under kontroll och göra mål.</a:t>
            </a:r>
          </a:p>
          <a:p>
            <a:pPr marL="0" indent="0">
              <a:spcBef>
                <a:spcPts val="0"/>
              </a:spcBef>
              <a:buNone/>
            </a:pPr>
            <a:endParaRPr lang="sv-SE" dirty="0"/>
          </a:p>
          <a:p>
            <a:pPr marL="0" indent="0">
              <a:spcBef>
                <a:spcPts val="0"/>
              </a:spcBef>
              <a:buNone/>
            </a:pPr>
            <a:r>
              <a:rPr lang="sv-SE" b="1" dirty="0"/>
              <a:t>Hur?</a:t>
            </a:r>
          </a:p>
          <a:p>
            <a:pPr marL="0" indent="0">
              <a:spcBef>
                <a:spcPts val="0"/>
              </a:spcBef>
              <a:buNone/>
            </a:pPr>
            <a:r>
              <a:rPr lang="sv-SE" dirty="0"/>
              <a:t>Frågeexempel</a:t>
            </a:r>
          </a:p>
          <a:p>
            <a:pPr marL="0" indent="0">
              <a:spcBef>
                <a:spcPts val="0"/>
              </a:spcBef>
              <a:buNone/>
            </a:pPr>
            <a:endParaRPr lang="sv-SE" dirty="0"/>
          </a:p>
          <a:p>
            <a:pPr marL="0" indent="0">
              <a:spcBef>
                <a:spcPts val="0"/>
              </a:spcBef>
              <a:buNone/>
            </a:pPr>
            <a:r>
              <a:rPr lang="sv-SE" dirty="0"/>
              <a:t>Var har du bollen när du ska utmana, finta och dribbla?</a:t>
            </a:r>
          </a:p>
          <a:p>
            <a:pPr marL="0" indent="0">
              <a:spcBef>
                <a:spcPts val="0"/>
              </a:spcBef>
              <a:buNone/>
            </a:pPr>
            <a:r>
              <a:rPr lang="sv-SE" dirty="0"/>
              <a:t>Bollen ska vara nära den fot som jag dribblar med.</a:t>
            </a:r>
          </a:p>
          <a:p>
            <a:pPr marL="0" indent="0">
              <a:spcBef>
                <a:spcPts val="0"/>
              </a:spcBef>
              <a:buNone/>
            </a:pPr>
            <a:r>
              <a:rPr lang="sv-SE" dirty="0"/>
              <a:t>Varför kan det vara bra att först finta åt ett håll?</a:t>
            </a:r>
          </a:p>
          <a:p>
            <a:pPr marL="0" indent="0">
              <a:spcBef>
                <a:spcPts val="0"/>
              </a:spcBef>
              <a:buNone/>
            </a:pPr>
            <a:r>
              <a:rPr lang="sv-SE" dirty="0"/>
              <a:t>Motspelaren tappar balansen, och jag kan lättare dribbla åt </a:t>
            </a:r>
          </a:p>
          <a:p>
            <a:pPr marL="0" indent="0">
              <a:spcBef>
                <a:spcPts val="0"/>
              </a:spcBef>
              <a:buNone/>
            </a:pPr>
            <a:r>
              <a:rPr lang="sv-SE" dirty="0"/>
              <a:t>ett annat håll.</a:t>
            </a:r>
          </a:p>
          <a:p>
            <a:pPr marL="0" indent="0">
              <a:spcBef>
                <a:spcPts val="0"/>
              </a:spcBef>
              <a:buNone/>
            </a:pPr>
            <a:endParaRPr lang="sv-SE" dirty="0"/>
          </a:p>
          <a:p>
            <a:pPr marL="0" indent="0">
              <a:spcBef>
                <a:spcPts val="0"/>
              </a:spcBef>
              <a:buNone/>
            </a:pPr>
            <a:r>
              <a:rPr lang="sv-SE" b="1" dirty="0"/>
              <a:t>Organisation</a:t>
            </a:r>
          </a:p>
          <a:p>
            <a:pPr marL="0" indent="0">
              <a:spcBef>
                <a:spcPts val="0"/>
              </a:spcBef>
              <a:buNone/>
            </a:pPr>
            <a:r>
              <a:rPr lang="sv-SE" dirty="0"/>
              <a:t>6 barn, yta 20 x 10 meter med 2 mål, bollar, koner och västar.</a:t>
            </a:r>
          </a:p>
          <a:p>
            <a:pPr marL="0" indent="0">
              <a:spcBef>
                <a:spcPts val="0"/>
              </a:spcBef>
              <a:buNone/>
            </a:pPr>
            <a:endParaRPr lang="sv-SE" dirty="0"/>
          </a:p>
          <a:p>
            <a:pPr marL="0" indent="0">
              <a:spcBef>
                <a:spcPts val="0"/>
              </a:spcBef>
              <a:buNone/>
            </a:pPr>
            <a:r>
              <a:rPr lang="sv-SE" b="1" dirty="0"/>
              <a:t>Anvisningar</a:t>
            </a:r>
          </a:p>
          <a:p>
            <a:pPr marL="0" indent="0">
              <a:spcBef>
                <a:spcPts val="0"/>
              </a:spcBef>
              <a:buNone/>
            </a:pPr>
            <a:r>
              <a:rPr lang="sv-SE" dirty="0"/>
              <a:t>A dribblar förbi B och avslutar mot Mv. 1.</a:t>
            </a:r>
          </a:p>
          <a:p>
            <a:pPr marL="0" indent="0">
              <a:spcBef>
                <a:spcPts val="0"/>
              </a:spcBef>
              <a:buNone/>
            </a:pPr>
            <a:r>
              <a:rPr lang="sv-SE" dirty="0"/>
              <a:t>Om B erövrar bollen anfaller han eller hon mot Mv. 2.</a:t>
            </a:r>
          </a:p>
          <a:p>
            <a:pPr marL="0" indent="0">
              <a:spcBef>
                <a:spcPts val="0"/>
              </a:spcBef>
              <a:buNone/>
            </a:pPr>
            <a:r>
              <a:rPr lang="sv-SE" dirty="0"/>
              <a:t>Barnen byter sida efter avslutat anfall.</a:t>
            </a:r>
          </a:p>
          <a:p>
            <a:pPr marL="0" indent="0">
              <a:spcBef>
                <a:spcPts val="0"/>
              </a:spcBef>
              <a:buNone/>
            </a:pPr>
            <a:r>
              <a:rPr lang="sv-SE" dirty="0"/>
              <a:t>C dribblar förbi D och avslutar mot Mv. 2.</a:t>
            </a:r>
          </a:p>
          <a:p>
            <a:pPr marL="0" indent="0">
              <a:buNone/>
            </a:pPr>
            <a:endParaRPr lang="sv-SE" dirty="0"/>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15B36776-C56F-4BE5-BE39-68BDC34DB63F}"/>
              </a:ext>
            </a:extLst>
          </p:cNvPr>
          <p:cNvPicPr>
            <a:picLocks noChangeAspect="1"/>
          </p:cNvPicPr>
          <p:nvPr/>
        </p:nvPicPr>
        <p:blipFill>
          <a:blip r:embed="rId4"/>
          <a:stretch>
            <a:fillRect/>
          </a:stretch>
        </p:blipFill>
        <p:spPr>
          <a:xfrm>
            <a:off x="6979086" y="976312"/>
            <a:ext cx="5041039" cy="3786188"/>
          </a:xfrm>
          <a:prstGeom prst="rect">
            <a:avLst/>
          </a:prstGeom>
        </p:spPr>
      </p:pic>
    </p:spTree>
    <p:extLst>
      <p:ext uri="{BB962C8B-B14F-4D97-AF65-F5344CB8AC3E}">
        <p14:creationId xmlns:p14="http://schemas.microsoft.com/office/powerpoint/2010/main" val="78898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a:xfrm>
            <a:off x="838199" y="365125"/>
            <a:ext cx="10761617" cy="1325563"/>
          </a:xfrm>
        </p:spPr>
        <p:txBody>
          <a:bodyPr>
            <a:normAutofit/>
          </a:bodyPr>
          <a:lstStyle/>
          <a:p>
            <a:r>
              <a:rPr lang="sv-SE" b="1"/>
              <a:t>Anfallsspel FS – Gul och blå</a:t>
            </a:r>
            <a:endParaRPr lang="sv-SE" b="1" dirty="0"/>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a:xfrm>
            <a:off x="838200" y="1825625"/>
            <a:ext cx="10515600" cy="4351338"/>
          </a:xfrm>
        </p:spPr>
        <p:txBody>
          <a:bodyPr>
            <a:normAutofit fontScale="55000" lnSpcReduction="20000"/>
          </a:bodyPr>
          <a:lstStyle/>
          <a:p>
            <a:pPr marL="0" indent="0">
              <a:spcBef>
                <a:spcPts val="0"/>
              </a:spcBef>
              <a:buNone/>
            </a:pPr>
            <a:r>
              <a:rPr lang="sv-SE" b="1" dirty="0"/>
              <a:t>Vad?</a:t>
            </a:r>
          </a:p>
          <a:p>
            <a:pPr marL="0" indent="0">
              <a:spcBef>
                <a:spcPts val="0"/>
              </a:spcBef>
              <a:buNone/>
            </a:pPr>
            <a:r>
              <a:rPr lang="sv-SE" dirty="0"/>
              <a:t>Explosiv träning</a:t>
            </a:r>
          </a:p>
          <a:p>
            <a:pPr marL="0" indent="0">
              <a:spcBef>
                <a:spcPts val="0"/>
              </a:spcBef>
              <a:buNone/>
            </a:pPr>
            <a:endParaRPr lang="sv-SE" b="1" dirty="0"/>
          </a:p>
          <a:p>
            <a:pPr marL="0" indent="0">
              <a:spcBef>
                <a:spcPts val="0"/>
              </a:spcBef>
              <a:buNone/>
            </a:pPr>
            <a:r>
              <a:rPr lang="sv-SE" b="1" dirty="0"/>
              <a:t>Varför?</a:t>
            </a:r>
          </a:p>
          <a:p>
            <a:pPr marL="0" indent="0">
              <a:spcBef>
                <a:spcPts val="0"/>
              </a:spcBef>
              <a:buNone/>
            </a:pPr>
            <a:r>
              <a:rPr lang="sv-SE" dirty="0"/>
              <a:t>För att reagera snabbt och kunna springa ifrån motståndare.</a:t>
            </a:r>
          </a:p>
          <a:p>
            <a:pPr marL="0" indent="0">
              <a:spcBef>
                <a:spcPts val="0"/>
              </a:spcBef>
              <a:buNone/>
            </a:pPr>
            <a:endParaRPr lang="sv-SE" b="1" dirty="0"/>
          </a:p>
          <a:p>
            <a:pPr marL="0" indent="0">
              <a:spcBef>
                <a:spcPts val="0"/>
              </a:spcBef>
              <a:buNone/>
            </a:pPr>
            <a:r>
              <a:rPr lang="sv-SE" b="1" dirty="0"/>
              <a:t>Hur?</a:t>
            </a:r>
          </a:p>
          <a:p>
            <a:pPr marL="0" indent="0">
              <a:spcBef>
                <a:spcPts val="0"/>
              </a:spcBef>
              <a:buNone/>
            </a:pPr>
            <a:r>
              <a:rPr lang="sv-SE" b="1" dirty="0"/>
              <a:t>- Uppmärksam på signal.</a:t>
            </a:r>
          </a:p>
          <a:p>
            <a:pPr marL="0" indent="0">
              <a:spcBef>
                <a:spcPts val="0"/>
              </a:spcBef>
              <a:buNone/>
            </a:pPr>
            <a:r>
              <a:rPr lang="sv-SE" dirty="0"/>
              <a:t>- Börja med korta steg och öka steglängden succesivt.</a:t>
            </a:r>
          </a:p>
          <a:p>
            <a:pPr marL="0" indent="0">
              <a:spcBef>
                <a:spcPts val="0"/>
              </a:spcBef>
              <a:buNone/>
            </a:pPr>
            <a:r>
              <a:rPr lang="sv-SE" dirty="0"/>
              <a:t>- Driv med vristen eller </a:t>
            </a:r>
            <a:r>
              <a:rPr lang="sv-SE" dirty="0" err="1"/>
              <a:t>utsdan</a:t>
            </a:r>
            <a:r>
              <a:rPr lang="sv-SE" dirty="0"/>
              <a:t> av foten.</a:t>
            </a:r>
          </a:p>
          <a:p>
            <a:pPr marL="0" indent="0">
              <a:spcBef>
                <a:spcPts val="0"/>
              </a:spcBef>
              <a:buNone/>
            </a:pPr>
            <a:endParaRPr lang="sv-SE" b="1" dirty="0"/>
          </a:p>
          <a:p>
            <a:pPr marL="0" indent="0">
              <a:spcBef>
                <a:spcPts val="0"/>
              </a:spcBef>
              <a:buNone/>
            </a:pPr>
            <a:r>
              <a:rPr lang="sv-SE" b="1" dirty="0"/>
              <a:t>Organisation</a:t>
            </a:r>
          </a:p>
          <a:p>
            <a:pPr marL="0" indent="0">
              <a:spcBef>
                <a:spcPts val="0"/>
              </a:spcBef>
              <a:buNone/>
            </a:pPr>
            <a:r>
              <a:rPr lang="sv-SE" dirty="0"/>
              <a:t>Spelare, bollar, yta 15x12 (ca), koner i två färger.</a:t>
            </a:r>
          </a:p>
          <a:p>
            <a:pPr marL="0" indent="0">
              <a:spcBef>
                <a:spcPts val="0"/>
              </a:spcBef>
              <a:buNone/>
            </a:pPr>
            <a:endParaRPr lang="sv-SE" b="1" dirty="0"/>
          </a:p>
          <a:p>
            <a:pPr marL="0" indent="0">
              <a:spcBef>
                <a:spcPts val="0"/>
              </a:spcBef>
              <a:buNone/>
            </a:pPr>
            <a:r>
              <a:rPr lang="sv-SE" b="1" dirty="0"/>
              <a:t>Anvisningar</a:t>
            </a:r>
          </a:p>
          <a:p>
            <a:pPr marL="0" indent="0">
              <a:spcBef>
                <a:spcPts val="0"/>
              </a:spcBef>
              <a:buNone/>
            </a:pPr>
            <a:r>
              <a:rPr lang="sv-SE" dirty="0"/>
              <a:t>Spelarna står två och två mittemot varandra. Bakom ena spelaren finns en gul kona och bakom den andra spelaren finns en blå kona. När ledaren säger gul gäller det för spelaren som är närmast den gula konan att springa förbi konan innan den andra spelaren hinner nudda spelaren på ryggen.</a:t>
            </a:r>
          </a:p>
          <a:p>
            <a:pPr marL="0" indent="0">
              <a:spcBef>
                <a:spcPts val="0"/>
              </a:spcBef>
              <a:buNone/>
            </a:pPr>
            <a:endParaRPr lang="sv-SE" b="1" dirty="0"/>
          </a:p>
          <a:p>
            <a:pPr marL="0" indent="0">
              <a:spcBef>
                <a:spcPts val="0"/>
              </a:spcBef>
              <a:buNone/>
            </a:pPr>
            <a:r>
              <a:rPr lang="sv-SE" b="1" dirty="0"/>
              <a:t>Stegring 1</a:t>
            </a:r>
          </a:p>
          <a:p>
            <a:pPr marL="0" indent="0">
              <a:spcBef>
                <a:spcPts val="0"/>
              </a:spcBef>
              <a:buNone/>
            </a:pPr>
            <a:r>
              <a:rPr lang="sv-SE" dirty="0"/>
              <a:t>När ledaren säger gul ska istället den blåa spelaren springa till sin kona.</a:t>
            </a:r>
          </a:p>
          <a:p>
            <a:pPr marL="0" indent="0">
              <a:spcBef>
                <a:spcPts val="0"/>
              </a:spcBef>
              <a:buNone/>
            </a:pPr>
            <a:endParaRPr lang="sv-SE" b="1" dirty="0"/>
          </a:p>
          <a:p>
            <a:pPr marL="0" indent="0">
              <a:spcBef>
                <a:spcPts val="0"/>
              </a:spcBef>
              <a:buNone/>
            </a:pPr>
            <a:r>
              <a:rPr lang="sv-SE" b="1" dirty="0"/>
              <a:t>Stegring 2</a:t>
            </a:r>
          </a:p>
          <a:p>
            <a:pPr marL="0" indent="0">
              <a:spcBef>
                <a:spcPts val="0"/>
              </a:spcBef>
              <a:buNone/>
            </a:pPr>
            <a:r>
              <a:rPr lang="sv-SE" dirty="0"/>
              <a:t>Spelarna har var sin boll mellan benen. Spelaren som ska till sin kona måste ta med sig bollen och driva förbi konan. Spelaren som jagar </a:t>
            </a:r>
            <a:r>
              <a:rPr lang="sv-SE" dirty="0" err="1"/>
              <a:t>spriner</a:t>
            </a:r>
            <a:r>
              <a:rPr lang="sv-SE" dirty="0"/>
              <a:t> utan boll.</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73AD25CD-9ADA-4741-9FBA-4878DC8A1D3A}"/>
              </a:ext>
            </a:extLst>
          </p:cNvPr>
          <p:cNvPicPr>
            <a:picLocks noChangeAspect="1"/>
          </p:cNvPicPr>
          <p:nvPr/>
        </p:nvPicPr>
        <p:blipFill>
          <a:blip r:embed="rId4"/>
          <a:stretch>
            <a:fillRect/>
          </a:stretch>
        </p:blipFill>
        <p:spPr>
          <a:xfrm>
            <a:off x="7253831" y="173536"/>
            <a:ext cx="4814344" cy="3998227"/>
          </a:xfrm>
          <a:prstGeom prst="rect">
            <a:avLst/>
          </a:prstGeom>
        </p:spPr>
      </p:pic>
    </p:spTree>
    <p:extLst>
      <p:ext uri="{BB962C8B-B14F-4D97-AF65-F5344CB8AC3E}">
        <p14:creationId xmlns:p14="http://schemas.microsoft.com/office/powerpoint/2010/main" val="409209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FE0650-C219-41BE-A67F-C60AF2968864}"/>
              </a:ext>
            </a:extLst>
          </p:cNvPr>
          <p:cNvSpPr>
            <a:spLocks noGrp="1"/>
          </p:cNvSpPr>
          <p:nvPr>
            <p:ph type="title"/>
          </p:nvPr>
        </p:nvSpPr>
        <p:spPr>
          <a:xfrm>
            <a:off x="838200" y="365125"/>
            <a:ext cx="10515600" cy="1325563"/>
          </a:xfrm>
        </p:spPr>
        <p:txBody>
          <a:bodyPr/>
          <a:lstStyle/>
          <a:p>
            <a:r>
              <a:rPr lang="sv-SE"/>
              <a:t>Träningsupplägg - minst 50% spel</a:t>
            </a:r>
            <a:endParaRPr lang="sv-SE" dirty="0"/>
          </a:p>
        </p:txBody>
      </p:sp>
      <p:sp>
        <p:nvSpPr>
          <p:cNvPr id="5" name="Platshållare för innehåll 4">
            <a:extLst>
              <a:ext uri="{FF2B5EF4-FFF2-40B4-BE49-F238E27FC236}">
                <a16:creationId xmlns:a16="http://schemas.microsoft.com/office/drawing/2014/main" id="{4D8EE71B-43DF-4F06-8520-9AFA4F284CAA}"/>
              </a:ext>
            </a:extLst>
          </p:cNvPr>
          <p:cNvSpPr>
            <a:spLocks noGrp="1"/>
          </p:cNvSpPr>
          <p:nvPr>
            <p:ph idx="1"/>
          </p:nvPr>
        </p:nvSpPr>
        <p:spPr>
          <a:xfrm>
            <a:off x="838200" y="1825625"/>
            <a:ext cx="10515600" cy="4351338"/>
          </a:xfrm>
        </p:spPr>
        <p:txBody>
          <a:bodyPr>
            <a:normAutofit/>
          </a:bodyPr>
          <a:lstStyle/>
          <a:p>
            <a:r>
              <a:rPr lang="sv-SE" b="1" dirty="0"/>
              <a:t>Spel små-mål</a:t>
            </a:r>
            <a:r>
              <a:rPr lang="sv-SE" dirty="0"/>
              <a:t>						45 min</a:t>
            </a:r>
          </a:p>
        </p:txBody>
      </p:sp>
      <p:pic>
        <p:nvPicPr>
          <p:cNvPr id="1026" name="Picture 2">
            <a:extLst>
              <a:ext uri="{FF2B5EF4-FFF2-40B4-BE49-F238E27FC236}">
                <a16:creationId xmlns:a16="http://schemas.microsoft.com/office/drawing/2014/main" id="{EC210939-2010-4701-897A-9E1576C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57875"/>
            <a:ext cx="533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bankeryds sk">
            <a:extLst>
              <a:ext uri="{FF2B5EF4-FFF2-40B4-BE49-F238E27FC236}">
                <a16:creationId xmlns:a16="http://schemas.microsoft.com/office/drawing/2014/main" id="{6D497D6C-3361-4BCD-8572-509C051C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975" y="5833435"/>
            <a:ext cx="838200" cy="96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505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6DB59DE2E07E14FA6B8E3AD8FFC2675" ma:contentTypeVersion="10" ma:contentTypeDescription="Skapa ett nytt dokument." ma:contentTypeScope="" ma:versionID="4b7dc35ddd8cd46fac218493dfe71697">
  <xsd:schema xmlns:xsd="http://www.w3.org/2001/XMLSchema" xmlns:xs="http://www.w3.org/2001/XMLSchema" xmlns:p="http://schemas.microsoft.com/office/2006/metadata/properties" xmlns:ns3="1ad40339-c2a3-458e-bcde-20309b67196c" xmlns:ns4="659c2589-a70f-4037-a645-3f2ee76c9d4e" targetNamespace="http://schemas.microsoft.com/office/2006/metadata/properties" ma:root="true" ma:fieldsID="0c0cfbf374ff83b2d364b2c61086624b" ns3:_="" ns4:_="">
    <xsd:import namespace="1ad40339-c2a3-458e-bcde-20309b67196c"/>
    <xsd:import namespace="659c2589-a70f-4037-a645-3f2ee76c9d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40339-c2a3-458e-bcde-20309b671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9c2589-a70f-4037-a645-3f2ee76c9d4e"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SharingHintHash" ma:index="15"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C9B1F-29F4-4DA0-8B59-D495BC3D80D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1ad40339-c2a3-458e-bcde-20309b67196c"/>
    <ds:schemaRef ds:uri="http://schemas.microsoft.com/office/infopath/2007/PartnerControls"/>
    <ds:schemaRef ds:uri="659c2589-a70f-4037-a645-3f2ee76c9d4e"/>
    <ds:schemaRef ds:uri="http://www.w3.org/XML/1998/namespace"/>
    <ds:schemaRef ds:uri="http://purl.org/dc/dcmitype/"/>
  </ds:schemaRefs>
</ds:datastoreItem>
</file>

<file path=customXml/itemProps2.xml><?xml version="1.0" encoding="utf-8"?>
<ds:datastoreItem xmlns:ds="http://schemas.openxmlformats.org/officeDocument/2006/customXml" ds:itemID="{5204CA47-CB37-45F4-9150-45951DEA982B}">
  <ds:schemaRefs>
    <ds:schemaRef ds:uri="http://schemas.microsoft.com/sharepoint/v3/contenttype/forms"/>
  </ds:schemaRefs>
</ds:datastoreItem>
</file>

<file path=customXml/itemProps3.xml><?xml version="1.0" encoding="utf-8"?>
<ds:datastoreItem xmlns:ds="http://schemas.openxmlformats.org/officeDocument/2006/customXml" ds:itemID="{D341B8F3-0D6C-46A6-9CF9-3828074B0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40339-c2a3-458e-bcde-20309b67196c"/>
    <ds:schemaRef ds:uri="659c2589-a70f-4037-a645-3f2ee76c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TotalTime>
  <Words>580</Words>
  <Application>Microsoft Office PowerPoint</Application>
  <PresentationFormat>Bredbild</PresentationFormat>
  <Paragraphs>145</Paragraphs>
  <Slides>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Träningsupplägg - minst 50% spel</vt:lpstr>
      <vt:lpstr>Uppvärmningsövningar (övningar att välja på)</vt:lpstr>
      <vt:lpstr>Uppvärmningsövning Rävar och bönder</vt:lpstr>
      <vt:lpstr>Anfallsspel (övningar att välja mellan)</vt:lpstr>
      <vt:lpstr>Anfallsspel Speluppbyggnad Driva 1</vt:lpstr>
      <vt:lpstr>Anfallsspel Speluppbyggnad – Driva 2</vt:lpstr>
      <vt:lpstr>Anfallsspel Utmana, komma till avslut utmana, finta och dribbla</vt:lpstr>
      <vt:lpstr>Anfallsspel FS – Gul och blå</vt:lpstr>
      <vt:lpstr>Träningsupplägg - minst 50% 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Träningsupplägg</dc:title>
  <dc:creator>Daniel Häggström</dc:creator>
  <cp:lastModifiedBy>Daniel Häggström</cp:lastModifiedBy>
  <cp:revision>1</cp:revision>
  <dcterms:created xsi:type="dcterms:W3CDTF">2020-03-11T19:45:37Z</dcterms:created>
  <dcterms:modified xsi:type="dcterms:W3CDTF">2020-03-29T17:08:13Z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0x01010046DB59DE2E07E14FA6B8E3AD8FFC2675</vt:lpwstr>
  </property>
</Properties>
</file>