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Häggström" userId="944bfef7-8bd9-42e4-8140-3eac56671e13" providerId="ADAL" clId="{8912920F-8663-4D1D-971B-38855E250BB0}"/>
    <pc:docChg chg="custSel delSld">
      <pc:chgData name="Daniel Häggström" userId="944bfef7-8bd9-42e4-8140-3eac56671e13" providerId="ADAL" clId="{8912920F-8663-4D1D-971B-38855E250BB0}" dt="2020-03-11T19:45:27.112" v="0" actId="2696"/>
      <pc:docMkLst>
        <pc:docMk/>
      </pc:docMkLst>
      <pc:sldChg chg="del">
        <pc:chgData name="Daniel Häggström" userId="944bfef7-8bd9-42e4-8140-3eac56671e13" providerId="ADAL" clId="{8912920F-8663-4D1D-971B-38855E250BB0}" dt="2020-03-11T19:45:27.112" v="0" actId="2696"/>
        <pc:sldMkLst>
          <pc:docMk/>
          <pc:sldMk cId="1416525524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CC24CC-FF5B-4DFB-94EF-A8116E21F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3E498C-9B63-4F22-A5B9-E2F8327E9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AA03DE-C61C-4907-BC6A-93E7538B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B9E42F5-1769-445B-A372-608A3EFE4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62FF55-B398-443B-ACC5-D8FA6AE4E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89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CCF926-4651-4534-AA93-8F1B2B90C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41AD6B-65F0-44E0-A878-61E7CED4E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46575-7144-4009-9749-802D27483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221CFD-5710-413C-A977-A5B1D66B8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ED1996-80E5-45A8-AEE5-1E79574D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89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5556DAA-17ED-4EA9-962D-FF6A3501F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A5DE40-9CA1-4B44-B2DC-8438CFF99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48F2EB-9AD0-4103-812B-9A7EAA92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435905-4318-49F5-B895-2509645F9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EF673E-1508-4549-9A38-DDCF26875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25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4CBE8B-D5DE-4D30-BF73-05C701D54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E79D0C-73F9-4F74-B39C-6D142563C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40EF02-BB97-46B5-9B2B-41982C7F7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D40C8A-F05C-4A76-9571-4947F833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7B6CA1-16E6-4B27-A875-882752671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73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A5E55C-5958-48FE-8E35-849173B3E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1A5BEE-EDF1-4033-9CD7-754F75CB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F9D370-239B-4D4D-B5C3-70E2EC8D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810F5F-973E-48FA-977B-C193CD0B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E9A74D-1486-42BE-B06F-A4BA8392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21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485672-1CB4-4B71-A7CE-BE10544B1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0ACD0B-38B8-4043-A8A8-381A75DBB0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3713E8F-7907-4D21-A181-2062D754B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80FE0FD-85A2-4EBD-8D1D-654C871A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0086F1-ABAA-4E54-9397-C3794FF08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F6E0A0-6DBD-4544-88EF-F2B9612F6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78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C1AE08-4D5C-4CA3-95F4-78EDD0F5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2A487C-178A-4538-83FB-5B7532AE0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3C47E-C67C-4255-A0BD-937143033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5FE4082-C5D7-4617-B54F-77836C755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0518D47-920E-4C9E-95D6-E36250F3B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58051E0-4477-45E4-999A-AC258FC3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3815748-D579-4706-B403-EDF97616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8B163C3-5C4E-49D5-8F64-C2CCA04C0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388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4F05DB-4444-4357-B4E7-D5311BD9C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60E52AB-01BA-4E0B-BF49-A88DE3E4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6B37341-287B-4F62-8CD8-0E467125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2DC9CA-DB5D-44D8-A967-847EED0D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766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ED73FBD-8D9D-4B29-91B4-37EB2A8E6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1C7CB00-5D37-446D-A006-4E5834687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7ED6BD-E1D5-4295-B2D4-20049048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5380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03B4-45EE-492F-A13E-4D017662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1547BB-8A9B-4E07-A777-6BEBC894F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326767-3F8D-4243-A7B8-299049DD0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DD9818F-B551-4C5D-A714-572E28DF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3209B87-EA47-4E03-BC91-2551CC1A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83EF40-E55B-468E-8BEA-30175197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06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23AC41-EFB8-4096-946B-B55EDA70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750F3D6-8A51-4375-8692-169821B295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576E0AC-F695-4518-AFAB-6D924FD54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840386C-59A6-4D04-964B-74C56B12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5B7D419-3FCF-4933-8733-0D2604CA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71C6E9-5D6E-4F4D-9B1B-FA047F2AA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13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AD79448-0D7A-48C9-8E6B-FD5E6E69C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5E98844-84FE-4AB7-8F7A-FA03B5892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16CC9D-281D-4F6A-A3AD-46B852C52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47426-D72F-4F9B-9D9F-6DE285F6F3BF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830B2E-E1BD-4262-8C39-91A1E6999A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A731E7-2931-4182-82B6-D25CAC381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AF4D6-E242-4C19-B7D3-83FF2256BC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29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rgbClr val="FFFFFF"/>
                </a:solidFill>
              </a:rPr>
              <a:t>Målsättningar</a:t>
            </a:r>
          </a:p>
          <a:p>
            <a:r>
              <a:rPr lang="sv-SE" sz="2000" dirty="0">
                <a:solidFill>
                  <a:srgbClr val="FFFFFF"/>
                </a:solidFill>
              </a:rPr>
              <a:t>Föräldragrupp</a:t>
            </a:r>
          </a:p>
          <a:p>
            <a:r>
              <a:rPr lang="sv-SE" sz="2000" dirty="0">
                <a:solidFill>
                  <a:srgbClr val="FFFFFF"/>
                </a:solidFill>
              </a:rPr>
              <a:t>Träningar </a:t>
            </a:r>
          </a:p>
          <a:p>
            <a:r>
              <a:rPr lang="sv-SE" sz="2000" dirty="0">
                <a:solidFill>
                  <a:srgbClr val="FFFFFF"/>
                </a:solidFill>
              </a:rPr>
              <a:t>Seriespel och cuper</a:t>
            </a:r>
          </a:p>
          <a:p>
            <a:r>
              <a:rPr lang="sv-SE" sz="2000" dirty="0">
                <a:solidFill>
                  <a:srgbClr val="FFFFFF"/>
                </a:solidFill>
              </a:rPr>
              <a:t>Beslut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572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Målsättningar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rgbClr val="FFFFFF"/>
                </a:solidFill>
              </a:rPr>
              <a:t>Målsättning med säsongen: Ha kul tillsammans </a:t>
            </a:r>
          </a:p>
          <a:p>
            <a:pPr lvl="1"/>
            <a:r>
              <a:rPr lang="sv-SE" sz="1600" dirty="0">
                <a:solidFill>
                  <a:srgbClr val="FFFFFF"/>
                </a:solidFill>
              </a:rPr>
              <a:t> alla ska med!</a:t>
            </a:r>
          </a:p>
          <a:p>
            <a:r>
              <a:rPr lang="sv-SE" sz="2000" dirty="0">
                <a:solidFill>
                  <a:srgbClr val="FFFFFF"/>
                </a:solidFill>
              </a:rPr>
              <a:t>-Alla kan spela med alla – fokus på laget</a:t>
            </a:r>
          </a:p>
          <a:p>
            <a:r>
              <a:rPr lang="sv-SE" sz="2000" dirty="0">
                <a:solidFill>
                  <a:srgbClr val="FFFFFF"/>
                </a:solidFill>
              </a:rPr>
              <a:t>Teknik och positionsspel</a:t>
            </a:r>
          </a:p>
          <a:p>
            <a:r>
              <a:rPr lang="sv-SE" sz="2000" dirty="0">
                <a:solidFill>
                  <a:srgbClr val="FFFFFF"/>
                </a:solidFill>
              </a:rPr>
              <a:t> Bollkontroll och passningsteknik</a:t>
            </a:r>
            <a:endParaRPr lang="sv-SE" sz="1600" dirty="0">
              <a:solidFill>
                <a:srgbClr val="FFFFFF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761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Föräldragrupp och ledare</a:t>
            </a:r>
            <a:br>
              <a:rPr lang="sv-SE" dirty="0">
                <a:solidFill>
                  <a:srgbClr val="FFFFFF"/>
                </a:solidFill>
              </a:rPr>
            </a:br>
            <a:endParaRPr lang="sv-SE" dirty="0">
              <a:solidFill>
                <a:srgbClr val="FFFFFF"/>
              </a:solidFill>
            </a:endParaRP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rgbClr val="FFFFFF"/>
                </a:solidFill>
              </a:rPr>
              <a:t>Föräldragrupp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Informationsansvarig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Schemaansvarig (kiosk, </a:t>
            </a:r>
            <a:r>
              <a:rPr lang="sv-SE" sz="2000" dirty="0" err="1">
                <a:solidFill>
                  <a:srgbClr val="FFFFFF"/>
                </a:solidFill>
              </a:rPr>
              <a:t>ev</a:t>
            </a:r>
            <a:r>
              <a:rPr lang="sv-SE" sz="2000" dirty="0">
                <a:solidFill>
                  <a:srgbClr val="FFFFFF"/>
                </a:solidFill>
              </a:rPr>
              <a:t> tvätt)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Ekonomi (Lagkassan, </a:t>
            </a:r>
            <a:r>
              <a:rPr lang="sv-SE" sz="2000" dirty="0" err="1">
                <a:solidFill>
                  <a:srgbClr val="FFFFFF"/>
                </a:solidFill>
              </a:rPr>
              <a:t>intäktsaktiviter</a:t>
            </a:r>
            <a:r>
              <a:rPr lang="sv-SE" sz="2000" dirty="0">
                <a:solidFill>
                  <a:srgbClr val="FFFFFF"/>
                </a:solidFill>
              </a:rPr>
              <a:t>)</a:t>
            </a:r>
          </a:p>
          <a:p>
            <a:r>
              <a:rPr lang="sv-SE" sz="2400" dirty="0">
                <a:solidFill>
                  <a:srgbClr val="FFFFFF"/>
                </a:solidFill>
              </a:rPr>
              <a:t>Ledare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Vi behöver bli fler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426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Träningar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rgbClr val="FFFFFF"/>
                </a:solidFill>
              </a:rPr>
              <a:t>Träningar </a:t>
            </a:r>
          </a:p>
          <a:p>
            <a:pPr lvl="1"/>
            <a:r>
              <a:rPr lang="sv-SE" sz="2000" b="1" dirty="0">
                <a:solidFill>
                  <a:srgbClr val="FF0000"/>
                </a:solidFill>
              </a:rPr>
              <a:t>Samling senast 15 min innan träningsstart vid klubbstugan</a:t>
            </a:r>
          </a:p>
          <a:p>
            <a:pPr lvl="1"/>
            <a:r>
              <a:rPr lang="sv-SE" sz="2000" dirty="0">
                <a:solidFill>
                  <a:srgbClr val="FFFFFF"/>
                </a:solidFill>
              </a:rPr>
              <a:t>April </a:t>
            </a:r>
          </a:p>
          <a:p>
            <a:pPr lvl="2"/>
            <a:r>
              <a:rPr lang="sv-SE" dirty="0">
                <a:solidFill>
                  <a:srgbClr val="FFFFFF"/>
                </a:solidFill>
              </a:rPr>
              <a:t>Fredagar Konstgräs 17:30-18:30</a:t>
            </a:r>
          </a:p>
          <a:p>
            <a:pPr lvl="2"/>
            <a:r>
              <a:rPr lang="sv-SE" dirty="0">
                <a:solidFill>
                  <a:srgbClr val="FFFFFF"/>
                </a:solidFill>
              </a:rPr>
              <a:t>Tisdagar kl. 18:30-19:30 småplan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4764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Seriespel och </a:t>
            </a:r>
            <a:br>
              <a:rPr lang="sv-SE" dirty="0">
                <a:solidFill>
                  <a:srgbClr val="FFFFFF"/>
                </a:solidFill>
              </a:rPr>
            </a:br>
            <a:r>
              <a:rPr lang="sv-SE" dirty="0">
                <a:solidFill>
                  <a:srgbClr val="FFFFFF"/>
                </a:solidFill>
              </a:rPr>
              <a:t>cuper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rgbClr val="FFFFFF"/>
                </a:solidFill>
              </a:rPr>
              <a:t>Seriespel och cuper</a:t>
            </a:r>
          </a:p>
          <a:p>
            <a:pPr lvl="1"/>
            <a:r>
              <a:rPr lang="sv-SE" sz="1600" dirty="0">
                <a:solidFill>
                  <a:srgbClr val="FFFFFF"/>
                </a:solidFill>
              </a:rPr>
              <a:t>2 lag anmälda till seriespel</a:t>
            </a:r>
          </a:p>
          <a:p>
            <a:pPr lvl="1"/>
            <a:r>
              <a:rPr lang="sv-SE" sz="1600" dirty="0">
                <a:solidFill>
                  <a:srgbClr val="FFFFFF"/>
                </a:solidFill>
              </a:rPr>
              <a:t>Anmälda till Elitfönster cup i 25-26 juni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97152955-A368-4440-94F7-E7AD64F806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3806" y="516292"/>
            <a:ext cx="20002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35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C1512E3-D50C-4791-8E45-96630659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</a:rPr>
              <a:t>Beslut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BA6D8C3-5448-4358-8D2F-5DDB25EA3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Frågor att besluta kring - </a:t>
            </a:r>
            <a:r>
              <a:rPr lang="sv-SE" sz="2000" dirty="0" err="1"/>
              <a:t>Tvättschema</a:t>
            </a:r>
            <a:r>
              <a:rPr lang="sv-SE" sz="2000" dirty="0"/>
              <a:t> eller eget dräktansvar? </a:t>
            </a:r>
            <a:endParaRPr lang="sv-SE" sz="2000" dirty="0">
              <a:solidFill>
                <a:srgbClr val="FFFFFF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EB2111-29AF-4EFE-BD38-08AEC1885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5857875"/>
            <a:ext cx="5334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Bildresultat för bankeryds sk">
            <a:extLst>
              <a:ext uri="{FF2B5EF4-FFF2-40B4-BE49-F238E27FC236}">
                <a16:creationId xmlns:a16="http://schemas.microsoft.com/office/drawing/2014/main" id="{B9AE2C2E-6C44-4A96-8B41-131A04B37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5833435"/>
            <a:ext cx="838200" cy="9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2922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6DB59DE2E07E14FA6B8E3AD8FFC2675" ma:contentTypeVersion="10" ma:contentTypeDescription="Skapa ett nytt dokument." ma:contentTypeScope="" ma:versionID="4b7dc35ddd8cd46fac218493dfe71697">
  <xsd:schema xmlns:xsd="http://www.w3.org/2001/XMLSchema" xmlns:xs="http://www.w3.org/2001/XMLSchema" xmlns:p="http://schemas.microsoft.com/office/2006/metadata/properties" xmlns:ns3="1ad40339-c2a3-458e-bcde-20309b67196c" xmlns:ns4="659c2589-a70f-4037-a645-3f2ee76c9d4e" targetNamespace="http://schemas.microsoft.com/office/2006/metadata/properties" ma:root="true" ma:fieldsID="0c0cfbf374ff83b2d364b2c61086624b" ns3:_="" ns4:_="">
    <xsd:import namespace="1ad40339-c2a3-458e-bcde-20309b67196c"/>
    <xsd:import namespace="659c2589-a70f-4037-a645-3f2ee76c9d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d40339-c2a3-458e-bcde-20309b671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c2589-a70f-4037-a645-3f2ee76c9d4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1722816-BE60-4AA6-BE67-B8FEC2D957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d40339-c2a3-458e-bcde-20309b67196c"/>
    <ds:schemaRef ds:uri="659c2589-a70f-4037-a645-3f2ee76c9d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A0939C-2833-44E6-A025-C09902A74C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86C8FF-1F97-4C68-9EC4-93C39186F0A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ad40339-c2a3-458e-bcde-20309b67196c"/>
    <ds:schemaRef ds:uri="http://purl.org/dc/elements/1.1/"/>
    <ds:schemaRef ds:uri="http://schemas.microsoft.com/office/2006/metadata/properties"/>
    <ds:schemaRef ds:uri="http://schemas.microsoft.com/office/infopath/2007/PartnerControls"/>
    <ds:schemaRef ds:uri="659c2589-a70f-4037-a645-3f2ee76c9d4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108</Words>
  <Application>Microsoft Office PowerPoint</Application>
  <PresentationFormat>Bredbild</PresentationFormat>
  <Paragraphs>31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Agenda</vt:lpstr>
      <vt:lpstr>Målsättningar</vt:lpstr>
      <vt:lpstr>Föräldragrupp och ledare </vt:lpstr>
      <vt:lpstr>Träningar</vt:lpstr>
      <vt:lpstr>Seriespel och  cuper</vt:lpstr>
      <vt:lpstr>Beslut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Daniel Häggström</dc:creator>
  <cp:lastModifiedBy>Daniel Häggström</cp:lastModifiedBy>
  <cp:revision>2</cp:revision>
  <dcterms:created xsi:type="dcterms:W3CDTF">2020-03-11T19:35:53Z</dcterms:created>
  <dcterms:modified xsi:type="dcterms:W3CDTF">2020-03-11T19:45:36Z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0x01010046DB59DE2E07E14FA6B8E3AD8FFC2675</vt:lpwstr>
  </property>
</Properties>
</file>