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548" r:id="rId5"/>
    <p:sldId id="559" r:id="rId6"/>
    <p:sldId id="560" r:id="rId7"/>
    <p:sldId id="565" r:id="rId8"/>
    <p:sldId id="566" r:id="rId9"/>
    <p:sldId id="572" r:id="rId10"/>
    <p:sldId id="571" r:id="rId11"/>
    <p:sldId id="553" r:id="rId12"/>
    <p:sldId id="567" r:id="rId13"/>
    <p:sldId id="554" r:id="rId14"/>
    <p:sldId id="573" r:id="rId15"/>
    <p:sldId id="549" r:id="rId16"/>
    <p:sldId id="569" r:id="rId17"/>
    <p:sldId id="568" r:id="rId18"/>
    <p:sldId id="558" r:id="rId19"/>
    <p:sldId id="563" r:id="rId20"/>
    <p:sldId id="562" r:id="rId21"/>
    <p:sldId id="575" r:id="rId22"/>
    <p:sldId id="564" r:id="rId23"/>
    <p:sldId id="574" r:id="rId2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EA0BD0-A4FB-4A39-B45C-09224ED71D31}" v="140" dt="2024-04-24T21:03:25.4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4" autoAdjust="0"/>
    <p:restoredTop sz="93792" autoAdjust="0"/>
  </p:normalViewPr>
  <p:slideViewPr>
    <p:cSldViewPr snapToGrid="0">
      <p:cViewPr varScale="1">
        <p:scale>
          <a:sx n="157" d="100"/>
          <a:sy n="157" d="100"/>
        </p:scale>
        <p:origin x="31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6402C-3E4D-47D2-90BC-DD45F56A6B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CF0F74-6255-4A01-951D-63BD9C215E7D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gm:t>
    </dgm:pt>
    <dgm:pt modelId="{0CBECE64-EB6C-4AD8-BA39-FB479D4184AD}" type="parTrans" cxnId="{6B2D2632-CE9E-4B18-94B0-DDA7AFED19B4}">
      <dgm:prSet/>
      <dgm:spPr/>
      <dgm:t>
        <a:bodyPr/>
        <a:lstStyle/>
        <a:p>
          <a:endParaRPr lang="en-US"/>
        </a:p>
      </dgm:t>
    </dgm:pt>
    <dgm:pt modelId="{4CF96FFD-F1B4-4CEC-AE6D-9D6352D14703}" type="sibTrans" cxnId="{6B2D2632-CE9E-4B18-94B0-DDA7AFED19B4}">
      <dgm:prSet/>
      <dgm:spPr/>
      <dgm:t>
        <a:bodyPr/>
        <a:lstStyle/>
        <a:p>
          <a:endParaRPr lang="en-US"/>
        </a:p>
      </dgm:t>
    </dgm:pt>
    <dgm:pt modelId="{B5A29EF2-263A-400F-85D7-C864A168D182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gm:t>
    </dgm:pt>
    <dgm:pt modelId="{236E465F-1CAA-4D72-A337-A5AB66722B19}" type="parTrans" cxnId="{79BC67BC-71E2-4435-AA71-82D2B25725B5}">
      <dgm:prSet/>
      <dgm:spPr/>
      <dgm:t>
        <a:bodyPr/>
        <a:lstStyle/>
        <a:p>
          <a:endParaRPr lang="en-US"/>
        </a:p>
      </dgm:t>
    </dgm:pt>
    <dgm:pt modelId="{CED2A2EB-D703-4478-B328-8906B1BB2D64}" type="sibTrans" cxnId="{79BC67BC-71E2-4435-AA71-82D2B25725B5}">
      <dgm:prSet/>
      <dgm:spPr/>
      <dgm:t>
        <a:bodyPr/>
        <a:lstStyle/>
        <a:p>
          <a:endParaRPr lang="en-US"/>
        </a:p>
      </dgm:t>
    </dgm:pt>
    <dgm:pt modelId="{ECEB1E13-BFA6-488C-8DCD-2CAFC869C70E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gm:t>
    </dgm:pt>
    <dgm:pt modelId="{781923E8-FB13-43AC-8277-C3F092EB3A7C}" type="parTrans" cxnId="{5605ED66-DA4B-4916-8CCF-927150C9F55F}">
      <dgm:prSet/>
      <dgm:spPr/>
      <dgm:t>
        <a:bodyPr/>
        <a:lstStyle/>
        <a:p>
          <a:endParaRPr lang="en-US"/>
        </a:p>
      </dgm:t>
    </dgm:pt>
    <dgm:pt modelId="{96A984B6-5F46-4382-88DE-BF0A6F3214BB}" type="sibTrans" cxnId="{5605ED66-DA4B-4916-8CCF-927150C9F55F}">
      <dgm:prSet/>
      <dgm:spPr/>
      <dgm:t>
        <a:bodyPr/>
        <a:lstStyle/>
        <a:p>
          <a:endParaRPr lang="en-US"/>
        </a:p>
      </dgm:t>
    </dgm:pt>
    <dgm:pt modelId="{BED08424-73FB-472B-92BF-04DE8ECE26E1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gm:t>
    </dgm:pt>
    <dgm:pt modelId="{F6A86049-DF47-448A-8988-A1A725F4471E}" type="parTrans" cxnId="{B9807BA5-BA1F-4B37-949E-B6BA2C711DFD}">
      <dgm:prSet/>
      <dgm:spPr/>
      <dgm:t>
        <a:bodyPr/>
        <a:lstStyle/>
        <a:p>
          <a:endParaRPr lang="en-US"/>
        </a:p>
      </dgm:t>
    </dgm:pt>
    <dgm:pt modelId="{D2527998-29A4-4AE6-B8FB-0968921C88E9}" type="sibTrans" cxnId="{B9807BA5-BA1F-4B37-949E-B6BA2C711DFD}">
      <dgm:prSet/>
      <dgm:spPr/>
      <dgm:t>
        <a:bodyPr/>
        <a:lstStyle/>
        <a:p>
          <a:endParaRPr lang="en-US"/>
        </a:p>
      </dgm:t>
    </dgm:pt>
    <dgm:pt modelId="{8146C0EE-1784-495C-838A-CB39F78669CF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gm:t>
    </dgm:pt>
    <dgm:pt modelId="{9AC2BD9C-FA15-4205-80C0-0499A4B05234}" type="parTrans" cxnId="{38D0CA92-CA2C-4E6B-9B73-32267BEE9B72}">
      <dgm:prSet/>
      <dgm:spPr/>
      <dgm:t>
        <a:bodyPr/>
        <a:lstStyle/>
        <a:p>
          <a:endParaRPr lang="en-US"/>
        </a:p>
      </dgm:t>
    </dgm:pt>
    <dgm:pt modelId="{55B69E13-28FB-4758-B3E9-255E4A9D772A}" type="sibTrans" cxnId="{38D0CA92-CA2C-4E6B-9B73-32267BEE9B72}">
      <dgm:prSet/>
      <dgm:spPr/>
      <dgm:t>
        <a:bodyPr/>
        <a:lstStyle/>
        <a:p>
          <a:endParaRPr lang="en-US"/>
        </a:p>
      </dgm:t>
    </dgm:pt>
    <dgm:pt modelId="{464A7AAC-0510-4443-B290-B6D6C816E366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gm:t>
    </dgm:pt>
    <dgm:pt modelId="{7078C7CF-FA88-41F2-807F-DA33D8676C8B}" type="parTrans" cxnId="{4D7ADA57-60D4-4853-A7C8-BA1B7675E60A}">
      <dgm:prSet/>
      <dgm:spPr/>
      <dgm:t>
        <a:bodyPr/>
        <a:lstStyle/>
        <a:p>
          <a:endParaRPr lang="en-US"/>
        </a:p>
      </dgm:t>
    </dgm:pt>
    <dgm:pt modelId="{D1704333-8F54-4EB0-855B-7FF8E1F0D5FD}" type="sibTrans" cxnId="{4D7ADA57-60D4-4853-A7C8-BA1B7675E60A}">
      <dgm:prSet/>
      <dgm:spPr/>
      <dgm:t>
        <a:bodyPr/>
        <a:lstStyle/>
        <a:p>
          <a:endParaRPr lang="en-US"/>
        </a:p>
      </dgm:t>
    </dgm:pt>
    <dgm:pt modelId="{99DA4867-7344-4FA7-B1D1-651F2A0D283C}" type="pres">
      <dgm:prSet presAssocID="{59B6402C-3E4D-47D2-90BC-DD45F56A6BA0}" presName="diagram" presStyleCnt="0">
        <dgm:presLayoutVars>
          <dgm:dir/>
          <dgm:resizeHandles val="exact"/>
        </dgm:presLayoutVars>
      </dgm:prSet>
      <dgm:spPr/>
    </dgm:pt>
    <dgm:pt modelId="{B4D2BA0F-4CC2-432A-B15A-88F575D9883B}" type="pres">
      <dgm:prSet presAssocID="{99CF0F74-6255-4A01-951D-63BD9C215E7D}" presName="node" presStyleLbl="node1" presStyleIdx="0" presStyleCnt="6">
        <dgm:presLayoutVars>
          <dgm:bulletEnabled val="1"/>
        </dgm:presLayoutVars>
      </dgm:prSet>
      <dgm:spPr>
        <a:xfrm>
          <a:off x="276553" y="1278"/>
          <a:ext cx="3080723" cy="1848433"/>
        </a:xfrm>
        <a:prstGeom prst="rect">
          <a:avLst/>
        </a:prstGeom>
      </dgm:spPr>
    </dgm:pt>
    <dgm:pt modelId="{816791E4-7694-46D2-8161-C2EE68D2D16C}" type="pres">
      <dgm:prSet presAssocID="{4CF96FFD-F1B4-4CEC-AE6D-9D6352D14703}" presName="sibTrans" presStyleCnt="0"/>
      <dgm:spPr/>
    </dgm:pt>
    <dgm:pt modelId="{00E7EB84-A6DD-4B19-86A4-6EF530764D93}" type="pres">
      <dgm:prSet presAssocID="{B5A29EF2-263A-400F-85D7-C864A168D182}" presName="node" presStyleLbl="node1" presStyleIdx="1" presStyleCnt="6">
        <dgm:presLayoutVars>
          <dgm:bulletEnabled val="1"/>
        </dgm:presLayoutVars>
      </dgm:prSet>
      <dgm:spPr>
        <a:xfrm>
          <a:off x="3665348" y="1278"/>
          <a:ext cx="3080723" cy="1848433"/>
        </a:xfrm>
        <a:prstGeom prst="rect">
          <a:avLst/>
        </a:prstGeom>
      </dgm:spPr>
    </dgm:pt>
    <dgm:pt modelId="{3F7B92FD-BE5A-41BE-9184-D1DD22389D0B}" type="pres">
      <dgm:prSet presAssocID="{CED2A2EB-D703-4478-B328-8906B1BB2D64}" presName="sibTrans" presStyleCnt="0"/>
      <dgm:spPr/>
    </dgm:pt>
    <dgm:pt modelId="{26EE6C1B-CCFF-459C-9C61-7AB8EB6487F3}" type="pres">
      <dgm:prSet presAssocID="{ECEB1E13-BFA6-488C-8DCD-2CAFC869C70E}" presName="node" presStyleLbl="node1" presStyleIdx="2" presStyleCnt="6">
        <dgm:presLayoutVars>
          <dgm:bulletEnabled val="1"/>
        </dgm:presLayoutVars>
      </dgm:prSet>
      <dgm:spPr>
        <a:xfrm>
          <a:off x="7054144" y="1278"/>
          <a:ext cx="3080723" cy="1848433"/>
        </a:xfrm>
        <a:prstGeom prst="rect">
          <a:avLst/>
        </a:prstGeom>
      </dgm:spPr>
    </dgm:pt>
    <dgm:pt modelId="{428FB6E5-04DF-4A11-B793-9C0EC8EB6980}" type="pres">
      <dgm:prSet presAssocID="{96A984B6-5F46-4382-88DE-BF0A6F3214BB}" presName="sibTrans" presStyleCnt="0"/>
      <dgm:spPr/>
    </dgm:pt>
    <dgm:pt modelId="{1839C4CC-1514-4D2D-BAD4-E5D084F66E36}" type="pres">
      <dgm:prSet presAssocID="{BED08424-73FB-472B-92BF-04DE8ECE26E1}" presName="node" presStyleLbl="node1" presStyleIdx="3" presStyleCnt="6">
        <dgm:presLayoutVars>
          <dgm:bulletEnabled val="1"/>
        </dgm:presLayoutVars>
      </dgm:prSet>
      <dgm:spPr>
        <a:xfrm>
          <a:off x="276553" y="2157784"/>
          <a:ext cx="3080723" cy="1848433"/>
        </a:xfrm>
        <a:prstGeom prst="rect">
          <a:avLst/>
        </a:prstGeom>
      </dgm:spPr>
    </dgm:pt>
    <dgm:pt modelId="{C0F3DAF6-DD8C-48C5-B52F-03437C074496}" type="pres">
      <dgm:prSet presAssocID="{D2527998-29A4-4AE6-B8FB-0968921C88E9}" presName="sibTrans" presStyleCnt="0"/>
      <dgm:spPr/>
    </dgm:pt>
    <dgm:pt modelId="{E1675614-A571-49CA-89D8-D4F67865ECFE}" type="pres">
      <dgm:prSet presAssocID="{8146C0EE-1784-495C-838A-CB39F78669CF}" presName="node" presStyleLbl="node1" presStyleIdx="4" presStyleCnt="6">
        <dgm:presLayoutVars>
          <dgm:bulletEnabled val="1"/>
        </dgm:presLayoutVars>
      </dgm:prSet>
      <dgm:spPr>
        <a:xfrm>
          <a:off x="3665348" y="2157784"/>
          <a:ext cx="3080723" cy="1848433"/>
        </a:xfrm>
        <a:prstGeom prst="rect">
          <a:avLst/>
        </a:prstGeom>
      </dgm:spPr>
    </dgm:pt>
    <dgm:pt modelId="{0FCD5C2F-F518-4082-82EC-37B924B09D3F}" type="pres">
      <dgm:prSet presAssocID="{55B69E13-28FB-4758-B3E9-255E4A9D772A}" presName="sibTrans" presStyleCnt="0"/>
      <dgm:spPr/>
    </dgm:pt>
    <dgm:pt modelId="{21AFEAA6-9994-40E8-B6F7-BB171B0E86D1}" type="pres">
      <dgm:prSet presAssocID="{464A7AAC-0510-4443-B290-B6D6C816E366}" presName="node" presStyleLbl="node1" presStyleIdx="5" presStyleCnt="6">
        <dgm:presLayoutVars>
          <dgm:bulletEnabled val="1"/>
        </dgm:presLayoutVars>
      </dgm:prSet>
      <dgm:spPr>
        <a:xfrm>
          <a:off x="7054144" y="2157784"/>
          <a:ext cx="3080723" cy="1848433"/>
        </a:xfrm>
        <a:prstGeom prst="rect">
          <a:avLst/>
        </a:prstGeom>
      </dgm:spPr>
    </dgm:pt>
  </dgm:ptLst>
  <dgm:cxnLst>
    <dgm:cxn modelId="{6547991B-8910-4C0B-A0EA-680F1EB59CF9}" type="presOf" srcId="{59B6402C-3E4D-47D2-90BC-DD45F56A6BA0}" destId="{99DA4867-7344-4FA7-B1D1-651F2A0D283C}" srcOrd="0" destOrd="0" presId="urn:microsoft.com/office/officeart/2005/8/layout/default"/>
    <dgm:cxn modelId="{B18D572F-19A0-4B4C-B65E-3D2F3A4CD6F2}" type="presOf" srcId="{99CF0F74-6255-4A01-951D-63BD9C215E7D}" destId="{B4D2BA0F-4CC2-432A-B15A-88F575D9883B}" srcOrd="0" destOrd="0" presId="urn:microsoft.com/office/officeart/2005/8/layout/default"/>
    <dgm:cxn modelId="{6B2D2632-CE9E-4B18-94B0-DDA7AFED19B4}" srcId="{59B6402C-3E4D-47D2-90BC-DD45F56A6BA0}" destId="{99CF0F74-6255-4A01-951D-63BD9C215E7D}" srcOrd="0" destOrd="0" parTransId="{0CBECE64-EB6C-4AD8-BA39-FB479D4184AD}" sibTransId="{4CF96FFD-F1B4-4CEC-AE6D-9D6352D14703}"/>
    <dgm:cxn modelId="{5605ED66-DA4B-4916-8CCF-927150C9F55F}" srcId="{59B6402C-3E4D-47D2-90BC-DD45F56A6BA0}" destId="{ECEB1E13-BFA6-488C-8DCD-2CAFC869C70E}" srcOrd="2" destOrd="0" parTransId="{781923E8-FB13-43AC-8277-C3F092EB3A7C}" sibTransId="{96A984B6-5F46-4382-88DE-BF0A6F3214BB}"/>
    <dgm:cxn modelId="{A8A5DE4B-EE93-44FD-B09A-0F4DFBE5B74F}" type="presOf" srcId="{B5A29EF2-263A-400F-85D7-C864A168D182}" destId="{00E7EB84-A6DD-4B19-86A4-6EF530764D93}" srcOrd="0" destOrd="0" presId="urn:microsoft.com/office/officeart/2005/8/layout/default"/>
    <dgm:cxn modelId="{4D7ADA57-60D4-4853-A7C8-BA1B7675E60A}" srcId="{59B6402C-3E4D-47D2-90BC-DD45F56A6BA0}" destId="{464A7AAC-0510-4443-B290-B6D6C816E366}" srcOrd="5" destOrd="0" parTransId="{7078C7CF-FA88-41F2-807F-DA33D8676C8B}" sibTransId="{D1704333-8F54-4EB0-855B-7FF8E1F0D5FD}"/>
    <dgm:cxn modelId="{38D0CA92-CA2C-4E6B-9B73-32267BEE9B72}" srcId="{59B6402C-3E4D-47D2-90BC-DD45F56A6BA0}" destId="{8146C0EE-1784-495C-838A-CB39F78669CF}" srcOrd="4" destOrd="0" parTransId="{9AC2BD9C-FA15-4205-80C0-0499A4B05234}" sibTransId="{55B69E13-28FB-4758-B3E9-255E4A9D772A}"/>
    <dgm:cxn modelId="{67DD5D9E-8DA1-4622-A08B-2225E52C303A}" type="presOf" srcId="{8146C0EE-1784-495C-838A-CB39F78669CF}" destId="{E1675614-A571-49CA-89D8-D4F67865ECFE}" srcOrd="0" destOrd="0" presId="urn:microsoft.com/office/officeart/2005/8/layout/default"/>
    <dgm:cxn modelId="{B9807BA5-BA1F-4B37-949E-B6BA2C711DFD}" srcId="{59B6402C-3E4D-47D2-90BC-DD45F56A6BA0}" destId="{BED08424-73FB-472B-92BF-04DE8ECE26E1}" srcOrd="3" destOrd="0" parTransId="{F6A86049-DF47-448A-8988-A1A725F4471E}" sibTransId="{D2527998-29A4-4AE6-B8FB-0968921C88E9}"/>
    <dgm:cxn modelId="{79BC67BC-71E2-4435-AA71-82D2B25725B5}" srcId="{59B6402C-3E4D-47D2-90BC-DD45F56A6BA0}" destId="{B5A29EF2-263A-400F-85D7-C864A168D182}" srcOrd="1" destOrd="0" parTransId="{236E465F-1CAA-4D72-A337-A5AB66722B19}" sibTransId="{CED2A2EB-D703-4478-B328-8906B1BB2D64}"/>
    <dgm:cxn modelId="{B5DCBAE7-6CC3-41BC-BC1D-134CA966BC53}" type="presOf" srcId="{ECEB1E13-BFA6-488C-8DCD-2CAFC869C70E}" destId="{26EE6C1B-CCFF-459C-9C61-7AB8EB6487F3}" srcOrd="0" destOrd="0" presId="urn:microsoft.com/office/officeart/2005/8/layout/default"/>
    <dgm:cxn modelId="{FBA44BE9-BD08-4CE6-89FA-4AB0D2CC043D}" type="presOf" srcId="{464A7AAC-0510-4443-B290-B6D6C816E366}" destId="{21AFEAA6-9994-40E8-B6F7-BB171B0E86D1}" srcOrd="0" destOrd="0" presId="urn:microsoft.com/office/officeart/2005/8/layout/default"/>
    <dgm:cxn modelId="{F7BD36FD-2A9C-44E2-AB18-A3003D83FBE9}" type="presOf" srcId="{BED08424-73FB-472B-92BF-04DE8ECE26E1}" destId="{1839C4CC-1514-4D2D-BAD4-E5D084F66E36}" srcOrd="0" destOrd="0" presId="urn:microsoft.com/office/officeart/2005/8/layout/default"/>
    <dgm:cxn modelId="{A602E3D9-9197-43FD-9563-40EBB59A48D3}" type="presParOf" srcId="{99DA4867-7344-4FA7-B1D1-651F2A0D283C}" destId="{B4D2BA0F-4CC2-432A-B15A-88F575D9883B}" srcOrd="0" destOrd="0" presId="urn:microsoft.com/office/officeart/2005/8/layout/default"/>
    <dgm:cxn modelId="{E942378B-CEC6-4460-B23B-E4F4C66CDB18}" type="presParOf" srcId="{99DA4867-7344-4FA7-B1D1-651F2A0D283C}" destId="{816791E4-7694-46D2-8161-C2EE68D2D16C}" srcOrd="1" destOrd="0" presId="urn:microsoft.com/office/officeart/2005/8/layout/default"/>
    <dgm:cxn modelId="{C9AA5E14-4CA2-4057-8EB6-D81D72EC36E6}" type="presParOf" srcId="{99DA4867-7344-4FA7-B1D1-651F2A0D283C}" destId="{00E7EB84-A6DD-4B19-86A4-6EF530764D93}" srcOrd="2" destOrd="0" presId="urn:microsoft.com/office/officeart/2005/8/layout/default"/>
    <dgm:cxn modelId="{7ABBD09C-D244-4580-ACC7-DF4374D20375}" type="presParOf" srcId="{99DA4867-7344-4FA7-B1D1-651F2A0D283C}" destId="{3F7B92FD-BE5A-41BE-9184-D1DD22389D0B}" srcOrd="3" destOrd="0" presId="urn:microsoft.com/office/officeart/2005/8/layout/default"/>
    <dgm:cxn modelId="{5CD4EC77-577A-4DFA-B814-501E93B34B89}" type="presParOf" srcId="{99DA4867-7344-4FA7-B1D1-651F2A0D283C}" destId="{26EE6C1B-CCFF-459C-9C61-7AB8EB6487F3}" srcOrd="4" destOrd="0" presId="urn:microsoft.com/office/officeart/2005/8/layout/default"/>
    <dgm:cxn modelId="{35D72791-FB4A-4F41-83EF-D1ED4D31A376}" type="presParOf" srcId="{99DA4867-7344-4FA7-B1D1-651F2A0D283C}" destId="{428FB6E5-04DF-4A11-B793-9C0EC8EB6980}" srcOrd="5" destOrd="0" presId="urn:microsoft.com/office/officeart/2005/8/layout/default"/>
    <dgm:cxn modelId="{407A3708-0EBB-4774-B337-A3236582A209}" type="presParOf" srcId="{99DA4867-7344-4FA7-B1D1-651F2A0D283C}" destId="{1839C4CC-1514-4D2D-BAD4-E5D084F66E36}" srcOrd="6" destOrd="0" presId="urn:microsoft.com/office/officeart/2005/8/layout/default"/>
    <dgm:cxn modelId="{A75570F6-75DE-423D-8E48-5511932C3942}" type="presParOf" srcId="{99DA4867-7344-4FA7-B1D1-651F2A0D283C}" destId="{C0F3DAF6-DD8C-48C5-B52F-03437C074496}" srcOrd="7" destOrd="0" presId="urn:microsoft.com/office/officeart/2005/8/layout/default"/>
    <dgm:cxn modelId="{0D600EB2-6E6D-4730-B4AC-20F45FAF694C}" type="presParOf" srcId="{99DA4867-7344-4FA7-B1D1-651F2A0D283C}" destId="{E1675614-A571-49CA-89D8-D4F67865ECFE}" srcOrd="8" destOrd="0" presId="urn:microsoft.com/office/officeart/2005/8/layout/default"/>
    <dgm:cxn modelId="{1CFD8A67-FFE8-4D2B-89E8-09FF32F2FC2C}" type="presParOf" srcId="{99DA4867-7344-4FA7-B1D1-651F2A0D283C}" destId="{0FCD5C2F-F518-4082-82EC-37B924B09D3F}" srcOrd="9" destOrd="0" presId="urn:microsoft.com/office/officeart/2005/8/layout/default"/>
    <dgm:cxn modelId="{B45223A3-5700-43C6-86C6-4A3383788E2C}" type="presParOf" srcId="{99DA4867-7344-4FA7-B1D1-651F2A0D283C}" destId="{21AFEAA6-9994-40E8-B6F7-BB171B0E8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</a:t>
          </a:r>
          <a:r>
            <a:rPr lang="en-US" dirty="0"/>
            <a:t>    Apr-Sept</a:t>
          </a:r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Träningar</a:t>
          </a:r>
          <a:r>
            <a:rPr lang="en-US" dirty="0"/>
            <a:t>: </a:t>
          </a:r>
          <a:r>
            <a:rPr lang="en-US" dirty="0" err="1"/>
            <a:t>Tisdag</a:t>
          </a:r>
          <a:r>
            <a:rPr lang="en-US" dirty="0"/>
            <a:t>, </a:t>
          </a:r>
          <a:r>
            <a:rPr lang="en-US" dirty="0" err="1"/>
            <a:t>Torsdag</a:t>
          </a:r>
          <a:r>
            <a:rPr lang="en-US" dirty="0"/>
            <a:t> 17:20-19:00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</a:t>
          </a:r>
          <a:r>
            <a:rPr lang="en-US" dirty="0"/>
            <a:t>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40EB5E23-FF63-4B67-95CA-615998D5AD6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Föräldramöte</a:t>
          </a:r>
          <a:endParaRPr lang="en-US" dirty="0"/>
        </a:p>
      </dgm:t>
    </dgm:pt>
    <dgm:pt modelId="{49205BDA-F88D-4315-B0B0-9798B7DF1208}" type="parTrans" cxnId="{50B71CD7-A75D-42FA-BFD7-C9B596739922}">
      <dgm:prSet/>
      <dgm:spPr/>
      <dgm:t>
        <a:bodyPr/>
        <a:lstStyle/>
        <a:p>
          <a:endParaRPr lang="en-US"/>
        </a:p>
      </dgm:t>
    </dgm:pt>
    <dgm:pt modelId="{E52C4B4B-3963-447E-B5B8-A9C2DC20D203}" type="sibTrans" cxnId="{50B71CD7-A75D-42FA-BFD7-C9B596739922}">
      <dgm:prSet/>
      <dgm:spPr/>
      <dgm:t>
        <a:bodyPr/>
        <a:lstStyle/>
        <a:p>
          <a:endParaRPr lang="en-US"/>
        </a:p>
      </dgm:t>
    </dgm:pt>
    <dgm:pt modelId="{780D39E3-884B-4E6A-9F28-B30CD9AD187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Cuper: </a:t>
          </a:r>
          <a:r>
            <a:rPr lang="en-US" dirty="0" err="1"/>
            <a:t>Avstår</a:t>
          </a:r>
          <a:r>
            <a:rPr lang="en-US" dirty="0"/>
            <a:t> </a:t>
          </a:r>
          <a:r>
            <a:rPr lang="en-US" dirty="0" err="1"/>
            <a:t>cuper</a:t>
          </a:r>
          <a:r>
            <a:rPr lang="en-US" dirty="0"/>
            <a:t> I </a:t>
          </a:r>
          <a:r>
            <a:rPr lang="en-US" dirty="0" err="1"/>
            <a:t>år</a:t>
          </a:r>
          <a:r>
            <a:rPr lang="en-US" dirty="0"/>
            <a:t>, manga </a:t>
          </a:r>
          <a:r>
            <a:rPr lang="en-US" dirty="0" err="1"/>
            <a:t>serie</a:t>
          </a:r>
          <a:r>
            <a:rPr lang="en-US" dirty="0"/>
            <a:t> matcher</a:t>
          </a:r>
        </a:p>
      </dgm:t>
    </dgm:pt>
    <dgm:pt modelId="{BC16D55C-6E1A-40E3-88D2-B5E36F6BB2A9}" type="parTrans" cxnId="{017719E5-5BA5-45BF-A193-C73D707A73CE}">
      <dgm:prSet/>
      <dgm:spPr/>
      <dgm:t>
        <a:bodyPr/>
        <a:lstStyle/>
        <a:p>
          <a:endParaRPr lang="en-US"/>
        </a:p>
      </dgm:t>
    </dgm:pt>
    <dgm:pt modelId="{3735AD89-57A1-4B43-9650-4AC4441CCEFF}" type="sibTrans" cxnId="{017719E5-5BA5-45BF-A193-C73D707A73CE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Avslutning</a:t>
          </a:r>
          <a:endParaRPr lang="en-US" dirty="0"/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Fotbollensdag</a:t>
          </a:r>
          <a:r>
            <a:rPr lang="en-US" dirty="0"/>
            <a:t>: 1a Maj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2E9D84B8-76C3-4924-B710-02ADE6F0BAB5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Sommaravslutning</a:t>
          </a:r>
          <a:r>
            <a:rPr lang="en-US" dirty="0"/>
            <a:t>?</a:t>
          </a:r>
        </a:p>
      </dgm:t>
    </dgm:pt>
    <dgm:pt modelId="{F54E7A41-F33A-4211-9B4F-09BD84198062}" type="parTrans" cxnId="{11E44D16-F562-4585-B2E4-2FB2048BDB5F}">
      <dgm:prSet/>
      <dgm:spPr/>
      <dgm:t>
        <a:bodyPr/>
        <a:lstStyle/>
        <a:p>
          <a:endParaRPr lang="en-US"/>
        </a:p>
      </dgm:t>
    </dgm:pt>
    <dgm:pt modelId="{8B292011-9D44-44ED-9ACC-BC1B54387137}" type="sibTrans" cxnId="{11E44D16-F562-4585-B2E4-2FB2048BDB5F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Säsongsplanering</a:t>
          </a:r>
          <a:r>
            <a:rPr lang="en-US" dirty="0"/>
            <a:t> Del I </a:t>
          </a:r>
          <a:r>
            <a:rPr lang="en-US" dirty="0" err="1"/>
            <a:t>inför</a:t>
          </a:r>
          <a:r>
            <a:rPr lang="en-US" dirty="0"/>
            <a:t> </a:t>
          </a:r>
          <a:r>
            <a:rPr lang="en-US" dirty="0" err="1"/>
            <a:t>kommande</a:t>
          </a:r>
          <a:r>
            <a:rPr lang="en-US" dirty="0"/>
            <a:t> </a:t>
          </a:r>
          <a:r>
            <a:rPr lang="en-US" dirty="0" err="1"/>
            <a:t>år</a:t>
          </a:r>
          <a:endParaRPr lang="en-US" dirty="0"/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78B57282-CB5B-4E3C-B640-DFE994D6B6CA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Vinterträning</a:t>
          </a:r>
          <a:r>
            <a:rPr lang="en-US" dirty="0"/>
            <a:t> Jan-Mars</a:t>
          </a:r>
        </a:p>
      </dgm:t>
    </dgm:pt>
    <dgm:pt modelId="{7ED36840-B7CF-460D-8226-297E9A0E8631}" type="parTrans" cxnId="{46809356-FEDD-4D30-AFD4-4672224BF22D}">
      <dgm:prSet/>
      <dgm:spPr/>
      <dgm:t>
        <a:bodyPr/>
        <a:lstStyle/>
        <a:p>
          <a:endParaRPr lang="en-US"/>
        </a:p>
      </dgm:t>
    </dgm:pt>
    <dgm:pt modelId="{712AAEA4-1112-4042-8974-7C564C7ED42A}" type="sibTrans" cxnId="{46809356-FEDD-4D30-AFD4-4672224BF22D}">
      <dgm:prSet/>
      <dgm:spPr/>
      <dgm:t>
        <a:bodyPr/>
        <a:lstStyle/>
        <a:p>
          <a:endParaRPr lang="en-US"/>
        </a:p>
      </dgm:t>
    </dgm:pt>
    <dgm:pt modelId="{B84238F6-844F-4FCD-BF24-D63BD8C8279D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Eftersäsongsträning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9C44A27F-0A2E-445B-AC1B-BAF46FB0DFD5}" type="parTrans" cxnId="{533F1C8C-3649-413C-9E57-2E2D7CC54551}">
      <dgm:prSet/>
      <dgm:spPr/>
      <dgm:t>
        <a:bodyPr/>
        <a:lstStyle/>
        <a:p>
          <a:endParaRPr lang="en-US"/>
        </a:p>
      </dgm:t>
    </dgm:pt>
    <dgm:pt modelId="{90D85F70-F3E1-4966-B04D-76F34A34EEC3}" type="sibTrans" cxnId="{533F1C8C-3649-413C-9E57-2E2D7CC54551}">
      <dgm:prSet/>
      <dgm:spPr/>
      <dgm:t>
        <a:bodyPr/>
        <a:lstStyle/>
        <a:p>
          <a:endParaRPr lang="en-US"/>
        </a:p>
      </dgm:t>
    </dgm:pt>
    <dgm:pt modelId="{752E2D9C-5098-416C-89C8-18FE1930731E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Seriespel</a:t>
          </a:r>
          <a:r>
            <a:rPr lang="en-US" dirty="0"/>
            <a:t>: 3 lag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seriespel</a:t>
          </a:r>
          <a:endParaRPr lang="en-US" dirty="0"/>
        </a:p>
      </dgm:t>
    </dgm:pt>
    <dgm:pt modelId="{6BF5EFAC-1D4A-4C82-BE6F-52A88BC3397E}" type="parTrans" cxnId="{55F8B2A8-EE90-4408-825D-31498E62BEA8}">
      <dgm:prSet/>
      <dgm:spPr/>
      <dgm:t>
        <a:bodyPr/>
        <a:lstStyle/>
        <a:p>
          <a:endParaRPr lang="en-US"/>
        </a:p>
      </dgm:t>
    </dgm:pt>
    <dgm:pt modelId="{529215E0-6822-46B2-AA3B-4C80C9BC2862}" type="sibTrans" cxnId="{55F8B2A8-EE90-4408-825D-31498E62BEA8}">
      <dgm:prSet/>
      <dgm:spPr/>
      <dgm:t>
        <a:bodyPr/>
        <a:lstStyle/>
        <a:p>
          <a:endParaRPr lang="en-US"/>
        </a:p>
      </dgm:t>
    </dgm:pt>
    <dgm:pt modelId="{06F969BF-4D8C-4010-B832-0166BEFDDA6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Säsongsplanering</a:t>
          </a:r>
          <a:r>
            <a:rPr lang="en-US" dirty="0"/>
            <a:t>, del II </a:t>
          </a:r>
          <a:r>
            <a:rPr lang="en-US" dirty="0" err="1"/>
            <a:t>inför</a:t>
          </a:r>
          <a:r>
            <a:rPr lang="en-US" dirty="0"/>
            <a:t> </a:t>
          </a:r>
          <a:r>
            <a:rPr lang="en-US" dirty="0" err="1"/>
            <a:t>året</a:t>
          </a:r>
          <a:endParaRPr lang="en-US" dirty="0"/>
        </a:p>
      </dgm:t>
    </dgm:pt>
    <dgm:pt modelId="{355D2976-6B71-4C11-81BA-DF1703E07427}" type="parTrans" cxnId="{F84F82FE-B844-46D4-9CBC-86D29886E84F}">
      <dgm:prSet/>
      <dgm:spPr/>
      <dgm:t>
        <a:bodyPr/>
        <a:lstStyle/>
        <a:p>
          <a:endParaRPr lang="sv-SE"/>
        </a:p>
      </dgm:t>
    </dgm:pt>
    <dgm:pt modelId="{E2B2871F-1A9F-43B8-B96A-A466F409FF57}" type="sibTrans" cxnId="{F84F82FE-B844-46D4-9CBC-86D29886E84F}">
      <dgm:prSet/>
      <dgm:spPr/>
      <dgm:t>
        <a:bodyPr/>
        <a:lstStyle/>
        <a:p>
          <a:endParaRPr lang="sv-SE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2A24909-0239-4B61-85A0-ED9CC5026937}" type="presOf" srcId="{752E2D9C-5098-416C-89C8-18FE1930731E}" destId="{31B20187-62E4-4E4B-A3B7-8D80E54533FB}" srcOrd="0" destOrd="1" presId="urn:microsoft.com/office/officeart/2005/8/layout/chevron2"/>
    <dgm:cxn modelId="{03B97715-9CE9-4DB8-BCBD-810DAA61EDA2}" type="presOf" srcId="{4CD32453-2231-4A8C-82FD-6989A26104FC}" destId="{F587C516-DF7D-40B4-A0CC-7143990EF7E2}" srcOrd="0" destOrd="2" presId="urn:microsoft.com/office/officeart/2005/8/layout/chevron2"/>
    <dgm:cxn modelId="{11E44D16-F562-4585-B2E4-2FB2048BDB5F}" srcId="{7883CA3B-DEC1-43E0-A6A0-8042739696D9}" destId="{2E9D84B8-76C3-4924-B710-02ADE6F0BAB5}" srcOrd="3" destOrd="0" parTransId="{F54E7A41-F33A-4211-9B4F-09BD84198062}" sibTransId="{8B292011-9D44-44ED-9ACC-BC1B54387137}"/>
    <dgm:cxn modelId="{063C2E1C-C8F0-4BD2-A1E9-57507290BACE}" type="presOf" srcId="{2E9D84B8-76C3-4924-B710-02ADE6F0BAB5}" destId="{31B20187-62E4-4E4B-A3B7-8D80E54533FB}" srcOrd="0" destOrd="3" presId="urn:microsoft.com/office/officeart/2005/8/layout/chevron2"/>
    <dgm:cxn modelId="{6CB64D1C-A195-40A6-8388-A2A4F6874537}" type="presOf" srcId="{B84238F6-844F-4FCD-BF24-D63BD8C8279D}" destId="{F587C516-DF7D-40B4-A0CC-7143990EF7E2}" srcOrd="0" destOrd="1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8793A6A-FDAD-40F2-A812-5671B9120C72}" type="presOf" srcId="{06F969BF-4D8C-4010-B832-0166BEFDDA66}" destId="{8E59000D-D535-4B9A-9B3D-F91FE2386FDC}" srcOrd="0" destOrd="1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2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6809356-FEDD-4D30-AFD4-4672224BF22D}" srcId="{BB6FFB26-D039-48FB-BA6E-8FE75ED9583F}" destId="{78B57282-CB5B-4E3C-B640-DFE994D6B6CA}" srcOrd="0" destOrd="0" parTransId="{7ED36840-B7CF-460D-8226-297E9A0E8631}" sibTransId="{712AAEA4-1112-4042-8974-7C564C7ED42A}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533F1C8C-3649-413C-9E57-2E2D7CC54551}" srcId="{55E79592-986F-4AB5-AB29-39E0708D285E}" destId="{B84238F6-844F-4FCD-BF24-D63BD8C8279D}" srcOrd="1" destOrd="0" parTransId="{9C44A27F-0A2E-445B-AC1B-BAF46FB0DFD5}" sibTransId="{90D85F70-F3E1-4966-B04D-76F34A34EEC3}"/>
    <dgm:cxn modelId="{903726A1-2014-4064-A68F-E20518556037}" srcId="{7883CA3B-DEC1-43E0-A6A0-8042739696D9}" destId="{4AEBB297-CCE8-42C5-8CA1-CFF61F96E933}" srcOrd="2" destOrd="0" parTransId="{809801CA-58A8-42D2-9138-ABEB3EBF43C5}" sibTransId="{D08C18B0-5E7D-499C-BB25-12733892BD0A}"/>
    <dgm:cxn modelId="{55F8B2A8-EE90-4408-825D-31498E62BEA8}" srcId="{7883CA3B-DEC1-43E0-A6A0-8042739696D9}" destId="{752E2D9C-5098-416C-89C8-18FE1930731E}" srcOrd="1" destOrd="0" parTransId="{6BF5EFAC-1D4A-4C82-BE6F-52A88BC3397E}" sibTransId="{529215E0-6822-46B2-AA3B-4C80C9BC2862}"/>
    <dgm:cxn modelId="{64388FAC-4BA1-497D-A6CB-325A88CE1155}" type="presOf" srcId="{40EB5E23-FF63-4B67-95CA-615998D5AD66}" destId="{8E59000D-D535-4B9A-9B3D-F91FE2386FDC}" srcOrd="0" destOrd="2" presId="urn:microsoft.com/office/officeart/2005/8/layout/chevron2"/>
    <dgm:cxn modelId="{4AB7B4B0-3725-4926-9F86-6F3D8CF8A109}" type="presOf" srcId="{78B57282-CB5B-4E3C-B640-DFE994D6B6CA}" destId="{8E59000D-D535-4B9A-9B3D-F91FE2386FDC}" srcOrd="0" destOrd="0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50B71CD7-A75D-42FA-BFD7-C9B596739922}" srcId="{BB6FFB26-D039-48FB-BA6E-8FE75ED9583F}" destId="{40EB5E23-FF63-4B67-95CA-615998D5AD66}" srcOrd="2" destOrd="0" parTransId="{49205BDA-F88D-4315-B0B0-9798B7DF1208}" sibTransId="{E52C4B4B-3963-447E-B5B8-A9C2DC20D203}"/>
    <dgm:cxn modelId="{FF662FDC-FF0E-490B-A742-757816C1A069}" type="presOf" srcId="{780D39E3-884B-4E6A-9F28-B30CD9AD1876}" destId="{31B20187-62E4-4E4B-A3B7-8D80E54533FB}" srcOrd="0" destOrd="4" presId="urn:microsoft.com/office/officeart/2005/8/layout/chevron2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017719E5-5BA5-45BF-A193-C73D707A73CE}" srcId="{7883CA3B-DEC1-43E0-A6A0-8042739696D9}" destId="{780D39E3-884B-4E6A-9F28-B30CD9AD1876}" srcOrd="4" destOrd="0" parTransId="{BC16D55C-6E1A-40E3-88D2-B5E36F6BB2A9}" sibTransId="{3735AD89-57A1-4B43-9650-4AC4441CCEFF}"/>
    <dgm:cxn modelId="{395897EB-23CD-4C2C-A2E7-5E935E94504F}" type="presOf" srcId="{4AEBB297-CCE8-42C5-8CA1-CFF61F96E933}" destId="{31B20187-62E4-4E4B-A3B7-8D80E54533FB}" srcOrd="0" destOrd="2" presId="urn:microsoft.com/office/officeart/2005/8/layout/chevron2"/>
    <dgm:cxn modelId="{F84F82FE-B844-46D4-9CBC-86D29886E84F}" srcId="{BB6FFB26-D039-48FB-BA6E-8FE75ED9583F}" destId="{06F969BF-4D8C-4010-B832-0166BEFDDA66}" srcOrd="1" destOrd="0" parTransId="{355D2976-6B71-4C11-81BA-DF1703E07427}" sibTransId="{E2B2871F-1A9F-43B8-B96A-A466F409FF57}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2BA0F-4CC2-432A-B15A-88F575D9883B}">
      <dsp:nvSpPr>
        <dsp:cNvPr id="0" name=""/>
        <dsp:cNvSpPr/>
      </dsp:nvSpPr>
      <dsp:spPr>
        <a:xfrm>
          <a:off x="276553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sp:txBody>
      <dsp:txXfrm>
        <a:off x="276553" y="1278"/>
        <a:ext cx="3080723" cy="1848433"/>
      </dsp:txXfrm>
    </dsp:sp>
    <dsp:sp modelId="{00E7EB84-A6DD-4B19-86A4-6EF530764D93}">
      <dsp:nvSpPr>
        <dsp:cNvPr id="0" name=""/>
        <dsp:cNvSpPr/>
      </dsp:nvSpPr>
      <dsp:spPr>
        <a:xfrm>
          <a:off x="3665348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sp:txBody>
      <dsp:txXfrm>
        <a:off x="3665348" y="1278"/>
        <a:ext cx="3080723" cy="1848433"/>
      </dsp:txXfrm>
    </dsp:sp>
    <dsp:sp modelId="{26EE6C1B-CCFF-459C-9C61-7AB8EB6487F3}">
      <dsp:nvSpPr>
        <dsp:cNvPr id="0" name=""/>
        <dsp:cNvSpPr/>
      </dsp:nvSpPr>
      <dsp:spPr>
        <a:xfrm>
          <a:off x="7054144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sp:txBody>
      <dsp:txXfrm>
        <a:off x="7054144" y="1278"/>
        <a:ext cx="3080723" cy="1848433"/>
      </dsp:txXfrm>
    </dsp:sp>
    <dsp:sp modelId="{1839C4CC-1514-4D2D-BAD4-E5D084F66E36}">
      <dsp:nvSpPr>
        <dsp:cNvPr id="0" name=""/>
        <dsp:cNvSpPr/>
      </dsp:nvSpPr>
      <dsp:spPr>
        <a:xfrm>
          <a:off x="276553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sp:txBody>
      <dsp:txXfrm>
        <a:off x="276553" y="2157784"/>
        <a:ext cx="3080723" cy="1848433"/>
      </dsp:txXfrm>
    </dsp:sp>
    <dsp:sp modelId="{E1675614-A571-49CA-89D8-D4F67865ECFE}">
      <dsp:nvSpPr>
        <dsp:cNvPr id="0" name=""/>
        <dsp:cNvSpPr/>
      </dsp:nvSpPr>
      <dsp:spPr>
        <a:xfrm>
          <a:off x="3665348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sp:txBody>
      <dsp:txXfrm>
        <a:off x="3665348" y="2157784"/>
        <a:ext cx="3080723" cy="1848433"/>
      </dsp:txXfrm>
    </dsp:sp>
    <dsp:sp modelId="{21AFEAA6-9994-40E8-B6F7-BB171B0E86D1}">
      <dsp:nvSpPr>
        <dsp:cNvPr id="0" name=""/>
        <dsp:cNvSpPr/>
      </dsp:nvSpPr>
      <dsp:spPr>
        <a:xfrm>
          <a:off x="7054144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sp:txBody>
      <dsp:txXfrm>
        <a:off x="7054144" y="2157784"/>
        <a:ext cx="3080723" cy="1848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229187" y="229739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Försäsong</a:t>
          </a:r>
          <a:r>
            <a:rPr lang="en-US" sz="1500" kern="1200" dirty="0"/>
            <a:t> Jan-Mar</a:t>
          </a:r>
        </a:p>
      </dsp:txBody>
      <dsp:txXfrm rot="-5400000">
        <a:off x="1" y="535322"/>
        <a:ext cx="1069542" cy="458375"/>
      </dsp:txXfrm>
    </dsp:sp>
    <dsp:sp modelId="{8E59000D-D535-4B9A-9B3D-F91FE2386FDC}">
      <dsp:nvSpPr>
        <dsp:cNvPr id="0" name=""/>
        <dsp:cNvSpPr/>
      </dsp:nvSpPr>
      <dsp:spPr>
        <a:xfrm rot="5400000">
          <a:off x="3731849" y="-2661755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Vinterträning</a:t>
          </a:r>
          <a:r>
            <a:rPr lang="en-US" sz="1100" kern="1200" dirty="0"/>
            <a:t> Jan-Mars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Säsongsplanering</a:t>
          </a:r>
          <a:r>
            <a:rPr lang="en-US" sz="1100" kern="1200" dirty="0"/>
            <a:t>, del II </a:t>
          </a:r>
          <a:r>
            <a:rPr lang="en-US" sz="1100" kern="1200" dirty="0" err="1"/>
            <a:t>inför</a:t>
          </a:r>
          <a:r>
            <a:rPr lang="en-US" sz="1100" kern="1200" dirty="0"/>
            <a:t> </a:t>
          </a:r>
          <a:r>
            <a:rPr lang="en-US" sz="1100" kern="1200" dirty="0" err="1"/>
            <a:t>året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Föräldramöte</a:t>
          </a:r>
          <a:endParaRPr lang="en-US" sz="1100" kern="1200" dirty="0"/>
        </a:p>
      </dsp:txBody>
      <dsp:txXfrm rot="-5400000">
        <a:off x="1069543" y="49032"/>
        <a:ext cx="6269279" cy="896184"/>
      </dsp:txXfrm>
    </dsp:sp>
    <dsp:sp modelId="{3DCEB0D8-A809-4138-B9A9-A1966DAE6E39}">
      <dsp:nvSpPr>
        <dsp:cNvPr id="0" name=""/>
        <dsp:cNvSpPr/>
      </dsp:nvSpPr>
      <dsp:spPr>
        <a:xfrm rot="5400000">
          <a:off x="-229187" y="1562530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Säsong</a:t>
          </a:r>
          <a:r>
            <a:rPr lang="en-US" sz="1500" kern="1200" dirty="0"/>
            <a:t>    Apr-Sept</a:t>
          </a:r>
        </a:p>
      </dsp:txBody>
      <dsp:txXfrm rot="-5400000">
        <a:off x="1" y="1868113"/>
        <a:ext cx="1069542" cy="458375"/>
      </dsp:txXfrm>
    </dsp:sp>
    <dsp:sp modelId="{31B20187-62E4-4E4B-A3B7-8D80E54533FB}">
      <dsp:nvSpPr>
        <dsp:cNvPr id="0" name=""/>
        <dsp:cNvSpPr/>
      </dsp:nvSpPr>
      <dsp:spPr>
        <a:xfrm rot="5400000">
          <a:off x="3731849" y="-1328963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Träningar</a:t>
          </a:r>
          <a:r>
            <a:rPr lang="en-US" sz="1100" kern="1200" dirty="0"/>
            <a:t>: </a:t>
          </a:r>
          <a:r>
            <a:rPr lang="en-US" sz="1100" kern="1200" dirty="0" err="1"/>
            <a:t>Tisdag</a:t>
          </a:r>
          <a:r>
            <a:rPr lang="en-US" sz="1100" kern="1200" dirty="0"/>
            <a:t>, </a:t>
          </a:r>
          <a:r>
            <a:rPr lang="en-US" sz="1100" kern="1200" dirty="0" err="1"/>
            <a:t>Torsdag</a:t>
          </a:r>
          <a:r>
            <a:rPr lang="en-US" sz="1100" kern="1200" dirty="0"/>
            <a:t> 17:20-19:00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Seriespel</a:t>
          </a:r>
          <a:r>
            <a:rPr lang="en-US" sz="1100" kern="1200" dirty="0"/>
            <a:t>: 3 lag </a:t>
          </a:r>
          <a:r>
            <a:rPr lang="en-US" sz="1100" kern="1200" dirty="0" err="1"/>
            <a:t>i</a:t>
          </a:r>
          <a:r>
            <a:rPr lang="en-US" sz="1100" kern="1200" dirty="0"/>
            <a:t> </a:t>
          </a:r>
          <a:r>
            <a:rPr lang="en-US" sz="1100" kern="1200" dirty="0" err="1"/>
            <a:t>seriespel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Fotbollensdag</a:t>
          </a:r>
          <a:r>
            <a:rPr lang="en-US" sz="1100" kern="1200" dirty="0"/>
            <a:t>: 1a Maj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Sommaravslutning</a:t>
          </a:r>
          <a:r>
            <a:rPr lang="en-US" sz="1100" kern="1200" dirty="0"/>
            <a:t>?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Cuper: </a:t>
          </a:r>
          <a:r>
            <a:rPr lang="en-US" sz="1100" kern="1200" dirty="0" err="1"/>
            <a:t>Avstår</a:t>
          </a:r>
          <a:r>
            <a:rPr lang="en-US" sz="1100" kern="1200" dirty="0"/>
            <a:t> </a:t>
          </a:r>
          <a:r>
            <a:rPr lang="en-US" sz="1100" kern="1200" dirty="0" err="1"/>
            <a:t>cuper</a:t>
          </a:r>
          <a:r>
            <a:rPr lang="en-US" sz="1100" kern="1200" dirty="0"/>
            <a:t> I </a:t>
          </a:r>
          <a:r>
            <a:rPr lang="en-US" sz="1100" kern="1200" dirty="0" err="1"/>
            <a:t>år</a:t>
          </a:r>
          <a:r>
            <a:rPr lang="en-US" sz="1100" kern="1200" dirty="0"/>
            <a:t>, manga </a:t>
          </a:r>
          <a:r>
            <a:rPr lang="en-US" sz="1100" kern="1200" dirty="0" err="1"/>
            <a:t>serie</a:t>
          </a:r>
          <a:r>
            <a:rPr lang="en-US" sz="1100" kern="1200" dirty="0"/>
            <a:t> matcher</a:t>
          </a:r>
        </a:p>
      </dsp:txBody>
      <dsp:txXfrm rot="-5400000">
        <a:off x="1069543" y="1381824"/>
        <a:ext cx="6269279" cy="896184"/>
      </dsp:txXfrm>
    </dsp:sp>
    <dsp:sp modelId="{23E99FDD-AE0A-48E7-B616-667D9D6975E8}">
      <dsp:nvSpPr>
        <dsp:cNvPr id="0" name=""/>
        <dsp:cNvSpPr/>
      </dsp:nvSpPr>
      <dsp:spPr>
        <a:xfrm rot="5400000">
          <a:off x="-229187" y="2895322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Eftersäsong</a:t>
          </a:r>
          <a:r>
            <a:rPr lang="en-US" sz="1500" kern="1200" dirty="0"/>
            <a:t> </a:t>
          </a:r>
          <a:r>
            <a:rPr lang="en-US" sz="1500" kern="1200" dirty="0" err="1"/>
            <a:t>Okt</a:t>
          </a:r>
          <a:r>
            <a:rPr lang="en-US" sz="1500" kern="1200" dirty="0"/>
            <a:t>-Dec</a:t>
          </a:r>
        </a:p>
      </dsp:txBody>
      <dsp:txXfrm rot="-5400000">
        <a:off x="1" y="3200905"/>
        <a:ext cx="1069542" cy="458375"/>
      </dsp:txXfrm>
    </dsp:sp>
    <dsp:sp modelId="{F587C516-DF7D-40B4-A0CC-7143990EF7E2}">
      <dsp:nvSpPr>
        <dsp:cNvPr id="0" name=""/>
        <dsp:cNvSpPr/>
      </dsp:nvSpPr>
      <dsp:spPr>
        <a:xfrm rot="5400000">
          <a:off x="3731849" y="3827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Avslutning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Eftersäsongsträning</a:t>
          </a:r>
          <a:r>
            <a:rPr lang="en-US" sz="1100" kern="1200" dirty="0"/>
            <a:t> </a:t>
          </a:r>
          <a:r>
            <a:rPr lang="en-US" sz="1100" kern="1200" dirty="0" err="1"/>
            <a:t>Okt</a:t>
          </a:r>
          <a:r>
            <a:rPr lang="en-US" sz="1100" kern="1200" dirty="0"/>
            <a:t>-Dec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Säsongsplanering</a:t>
          </a:r>
          <a:r>
            <a:rPr lang="en-US" sz="1100" kern="1200" dirty="0"/>
            <a:t> Del I </a:t>
          </a:r>
          <a:r>
            <a:rPr lang="en-US" sz="1100" kern="1200" dirty="0" err="1"/>
            <a:t>inför</a:t>
          </a:r>
          <a:r>
            <a:rPr lang="en-US" sz="1100" kern="1200" dirty="0"/>
            <a:t> </a:t>
          </a:r>
          <a:r>
            <a:rPr lang="en-US" sz="1100" kern="1200" dirty="0" err="1"/>
            <a:t>kommande</a:t>
          </a:r>
          <a:r>
            <a:rPr lang="en-US" sz="1100" kern="1200" dirty="0"/>
            <a:t> </a:t>
          </a:r>
          <a:r>
            <a:rPr lang="en-US" sz="1100" kern="1200" dirty="0" err="1"/>
            <a:t>år</a:t>
          </a:r>
          <a:endParaRPr lang="en-US" sz="1100" kern="1200" dirty="0"/>
        </a:p>
      </dsp:txBody>
      <dsp:txXfrm rot="-5400000">
        <a:off x="1069543" y="2714615"/>
        <a:ext cx="6269279" cy="89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Startbild.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Du hittar filmen genom att klicka på bilden eller på svenskfotboll/utbildning – välj 7 mot 7.</a:t>
            </a:r>
          </a:p>
          <a:p>
            <a:pPr lvl="0"/>
            <a:r>
              <a:rPr lang="sv-SE" b="1" dirty="0"/>
              <a:t>Animering: </a:t>
            </a:r>
            <a:r>
              <a:rPr lang="sv-SE" dirty="0"/>
              <a:t>Låt föräldrarna komma med förslag i helgrupp.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Poängtera att det behöver vara många vuxna för att hinna ge uppmärksamhet till alla barn.</a:t>
            </a:r>
          </a:p>
          <a:p>
            <a:pPr lvl="0"/>
            <a:r>
              <a:rPr lang="sv-SE"/>
              <a:t>Stationsträning kan vara ett sätt att få ner tiden mellan övningarna och att använda materialet effektivt (olika material behövs till olika övningar).</a:t>
            </a:r>
          </a:p>
          <a:p>
            <a:pPr lvl="0"/>
            <a:r>
              <a:rPr lang="sv-SE"/>
              <a:t>SvFF Spelarutbildningsplanen presenterar vad som är lämpligt att träna på och förslag på träningsprogram. Som tränare kan man följa det och behöver inte ta fram egna övningar och träningsprogram.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4451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Lägg upp föreningens webbadress – uppmuntra föräldrarna till att fota adresserna.</a:t>
            </a:r>
          </a:p>
          <a:p>
            <a:pPr lvl="0"/>
            <a:r>
              <a:rPr lang="sv-SE"/>
              <a:t>Låt föräldrarna ställa frågor.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994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0552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1847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62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-Börjag med att hälsa alla välkomna och presentera er.</a:t>
            </a:r>
          </a:p>
          <a:p>
            <a:pPr lvl="0"/>
            <a:r>
              <a:rPr lang="sv-SE" dirty="0"/>
              <a:t>-Låt föräldrarna presentera sig.</a:t>
            </a:r>
          </a:p>
          <a:p>
            <a:pPr lvl="0"/>
            <a:r>
              <a:rPr lang="sv-SE" dirty="0"/>
              <a:t>Anpassa rubriker och innehåll efter ert lag. Har ni en lagbild, infoga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62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med som ständigt utvecklas likaså vår fantastiska anläggning.</a:t>
            </a:r>
          </a:p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3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861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  <a:p>
            <a:pPr lvl="0"/>
            <a:r>
              <a:rPr lang="sv-SE" dirty="0"/>
              <a:t>Ta gärna stöd från fotbollsutvecklare för utbildningsdelen. Lyft gärna några av nedanstående punkter eller förstärk om det kommer från reflektionerna:</a:t>
            </a:r>
          </a:p>
          <a:p>
            <a:endParaRPr lang="sv-SE" sz="1200" dirty="0"/>
          </a:p>
          <a:p>
            <a:r>
              <a:rPr lang="sv-SE" sz="1200" dirty="0"/>
              <a:t>-Acceptera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-Får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-Till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-All hjälp uppskattas och behövs. </a:t>
            </a:r>
            <a:endParaRPr lang="en-US" sz="1200" dirty="0"/>
          </a:p>
          <a:p>
            <a:r>
              <a:rPr lang="sv-SE" sz="1200" dirty="0"/>
              <a:t>-Lojalt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-Se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-Ta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-Låt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-Uppmuntra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-Fråga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-Uppmuntra alla spelarna i laget – inte bara Ditt eget barn. </a:t>
            </a:r>
            <a:endParaRPr lang="en-US" sz="1200" dirty="0"/>
          </a:p>
          <a:p>
            <a:r>
              <a:rPr lang="sv-SE" sz="1200" dirty="0"/>
              <a:t>-Tänk på att det är Ditt barn som spelar fotboll – inte Du. </a:t>
            </a:r>
            <a:endParaRPr lang="en-US" sz="1200" dirty="0"/>
          </a:p>
          <a:p>
            <a:r>
              <a:rPr lang="sv-SE" sz="1200" dirty="0"/>
              <a:t>-Se på domaren som en vägledare.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72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DD27FB-2085-4875-92CB-9BAF7501F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65768A5-4538-4279-9771-704F921BD4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Spelformerna och spelets komplexitet växer stegvis när barnen blir äldre. </a:t>
            </a:r>
          </a:p>
          <a:p>
            <a:pPr lvl="0"/>
            <a:r>
              <a:rPr lang="sv-SE"/>
              <a:t>Det är viktigt att träningar och matcher bedrivs på den nivå som spelarna är på just nu.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5ADF2F-4A95-4059-98EC-A6E0578A9AD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148AD9-B142-4975-A76A-0CB2C3A29BA1}" type="slidenum">
              <a:t>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 spelet 7mot7 Introduceras många lagfärdigheter, tex uppflyttning i anfalls och försvarspel, täckning.</a:t>
            </a:r>
          </a:p>
          <a:p>
            <a:pPr lvl="0"/>
            <a:r>
              <a:rPr lang="sv-SE" dirty="0"/>
              <a:t>Det är mycket som introduceras, men vi har 3 år på oss att lära oss.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411259de-0103-4c88-8c9c-d9c361587be8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e8ee2029-d893-43b4-9568-614c06148d61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 fontScale="92500" lnSpcReduction="10000"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Vårdnadshavarmöte</a:t>
            </a:r>
            <a:b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P 2013</a:t>
            </a: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Spelformen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mot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10-12 </a:t>
            </a:r>
            <a:r>
              <a:rPr lang="en-US" sz="50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år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320" y="2268278"/>
            <a:ext cx="7155401" cy="316850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Vårdnadshavare reflekterar vid borden: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kan jag bidra till att mitt barn tycker att det är roligt med fotboll?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7618799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Film, spelformen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mot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endParaRPr lang="sv-SE" sz="45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Årsplanering för BSK F/P 2013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035016"/>
              </p:ext>
            </p:extLst>
          </p:nvPr>
        </p:nvGraphicFramePr>
        <p:xfrm>
          <a:off x="2032000" y="1943729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Träning och seriespel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Tisdag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Torsdag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Samling: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17:20, vi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tränar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19:00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Plats för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Furuvik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A7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Valfritt kommer ombytt till träning eller byter om i omklädningsrum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 på kallelse så att vi kan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planera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träningarna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Fotbollens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 Maj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Seriespel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med 3 lag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C4062B69-D186-BDB0-878B-3D62E6CCAA53}"/>
              </a:ext>
            </a:extLst>
          </p:cNvPr>
          <p:cNvSpPr txBox="1"/>
          <p:nvPr/>
        </p:nvSpPr>
        <p:spPr>
          <a:xfrm>
            <a:off x="5214551" y="2244638"/>
            <a:ext cx="4753233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10-11 spelare kallas till varje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match.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Samåkning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bortamatcher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Deltagande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på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matchspel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Svarar man inte på kallelse till match, ersätts man av annan och kommer därmed inte få spela.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Ledarna tar ut lag och bestämmer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position.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Byter om tillsammans på match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lagkänsla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Eventuellt tillkommer en eller flera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cuper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0EFE02-28F4-B0F0-2148-F1A67469D3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4363" y="4866372"/>
            <a:ext cx="5387606" cy="19916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561956"/>
            <a:ext cx="307108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Föräldragrupp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Trivselaktiviteter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Kioskschema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Tvättschema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Försäljning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Övrigt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0852DC5-9A17-E2E0-C89F-E6EEB9720AF3}"/>
              </a:ext>
            </a:extLst>
          </p:cNvPr>
          <p:cNvSpPr txBox="1"/>
          <p:nvPr/>
        </p:nvSpPr>
        <p:spPr>
          <a:xfrm>
            <a:off x="4845909" y="2797739"/>
            <a:ext cx="61001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Matchvärdar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Hälsa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domare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bortalag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välkomna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Förbered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planen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Informera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korrigera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publiken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Grönt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motståndare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4BEEA5-AC38-4316-0A86-7D9CE7776ED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5546" y="3346647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Vårt lag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90102"/>
            <a:ext cx="7163272" cy="34269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BSK Pojkar är bra kompisar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respekterar och lyssnar på varandra</a:t>
            </a: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Vi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stöttar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varandra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är ett lag på träning och tävling även om vi delas upp i olika grupper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tränar med olika kompisar vid olika övningar och träningar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i tid till träningen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till samling när vi blåser i visselpipa/visslar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använder vårdat språk (svordomar &amp; öknamn tolereras inte)</a:t>
            </a:r>
          </a:p>
          <a:p>
            <a:pPr algn="l"/>
            <a:endParaRPr lang="sv-SE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under året genomföra värdearbete med barnen vid några</a:t>
            </a:r>
          </a:p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träningstillfällen för att jobba vidare på våra värderingar.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4695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dirty="0">
              <a:solidFill>
                <a:srgbClr val="000000"/>
              </a:solidFill>
              <a:latin typeface="Calibri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Fotbollsutvecklare i Föreningen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Johan Haglind 073-5360863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Armin Spica 073-5153613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3313F7F-57CE-5AF3-5D9A-CB66390046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Ledaren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Ha en hög kvalitet såväl idrottsligt som socialt och framstå som goda föredömen för alla, </a:t>
            </a:r>
            <a:endParaRPr lang="en-US" dirty="0"/>
          </a:p>
          <a:p>
            <a:r>
              <a:rPr lang="sv-SE" dirty="0"/>
              <a:t>Arbeta enligt BSK:s verksamhets och utbildningsidé. </a:t>
            </a:r>
            <a:endParaRPr lang="en-US" dirty="0"/>
          </a:p>
          <a:p>
            <a:r>
              <a:rPr lang="sv-SE" dirty="0"/>
              <a:t>Under träning och match på ett positivt sätt dirigera, uppmuntra och motivera sina spelare, </a:t>
            </a:r>
            <a:endParaRPr lang="en-US" dirty="0"/>
          </a:p>
          <a:p>
            <a:r>
              <a:rPr lang="sv-SE" dirty="0"/>
              <a:t>Bära BSK:s träningsoverall vid alla tillfällen då man representerar föreningen. </a:t>
            </a:r>
            <a:endParaRPr lang="en-US" dirty="0"/>
          </a:p>
          <a:p>
            <a:r>
              <a:rPr lang="sv-SE" dirty="0"/>
              <a:t>Delta på de möten, konferenser och träffar som gäller den enskilda ledaren, </a:t>
            </a:r>
            <a:endParaRPr lang="en-US" dirty="0"/>
          </a:p>
          <a:p>
            <a:r>
              <a:rPr lang="sv-SE" dirty="0"/>
              <a:t>Värna om gemenskap, sammanhållning, kamratanda och ge ungdomarna en positiv livssyn, </a:t>
            </a:r>
            <a:endParaRPr lang="en-US" dirty="0"/>
          </a:p>
          <a:p>
            <a:r>
              <a:rPr lang="sv-SE" dirty="0"/>
              <a:t>Skapa bra relationer med motståndare, domare och föräldrar, </a:t>
            </a:r>
            <a:endParaRPr lang="en-US" dirty="0"/>
          </a:p>
          <a:p>
            <a:r>
              <a:rPr lang="sv-SE" dirty="0"/>
              <a:t>Vara lojal mot föreningen, först på plats – lämna sist.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4242C3-0CC3-B1C5-E228-8E94A8448B24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F62396-D41F-B6D4-9FC1-DD760756FBA7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007F0880-6CFC-2498-66E8-EA809EC0C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412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BSK skall erbjuda alla pojkar och flickor möjlighet att träna och spela fotboll från 6 år, med start i BSK:s fotbollsskola. </a:t>
            </a:r>
            <a:endParaRPr lang="en-US" dirty="0"/>
          </a:p>
          <a:p>
            <a:r>
              <a:rPr lang="sv-SE" dirty="0"/>
              <a:t>Vi vill fostra spelarna till ansvarskännande människor som respekterar regler och normer; både på fotbollsplan och utanför den. </a:t>
            </a:r>
            <a:endParaRPr lang="en-US" dirty="0"/>
          </a:p>
          <a:p>
            <a:r>
              <a:rPr lang="sv-SE" dirty="0"/>
              <a:t>Vi vill bedriva fotbollsverksamhet där individens utveckling inom laget är i centrum. </a:t>
            </a:r>
            <a:endParaRPr lang="en-US" dirty="0"/>
          </a:p>
          <a:p>
            <a:r>
              <a:rPr lang="sv-SE" dirty="0"/>
              <a:t>Vårt mål är ett representationslag (Dam och Herr) som i huvudsak består av spelare från de egna leden.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1176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</a:t>
            </a:r>
            <a:r>
              <a:rPr lang="sv-SE" sz="3600" b="1" dirty="0">
                <a:latin typeface="Calibri-Bold"/>
              </a:rPr>
              <a:t>Policy åldersindelning </a:t>
            </a:r>
            <a:r>
              <a:rPr lang="en-US" sz="3600" b="1" dirty="0">
                <a:latin typeface="Calibri-Bold"/>
              </a:rPr>
              <a:t>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Utgångspunkt och bas i sin egen åldersgrupp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Rotationsträning med äldre och yngre lag kan erbjudas från 7 mot 7 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Ledare kontaktar yngre lag om man har behov av att låna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Vid match med äldre lag är det yngre lagets ledare som väljer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Flera spelare skall erbjudas chansen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Egna lagets spelare har alltid förtur till match och dubblering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Schemaändring 2024 för att underlätta extra träning för de som önskar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Viktigt att inte bara utmanas mot bättre spelare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6496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1943729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1200" dirty="0"/>
              <a:t>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All hjälp uppskattas och behövs. </a:t>
            </a:r>
            <a:endParaRPr lang="en-US" sz="1200" dirty="0"/>
          </a:p>
          <a:p>
            <a:r>
              <a:rPr lang="sv-SE" sz="1200" dirty="0"/>
              <a:t>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Uppmuntra alla spelarna i laget – inte bara Ditt eget barn. </a:t>
            </a:r>
            <a:endParaRPr lang="en-US" sz="1200" dirty="0"/>
          </a:p>
          <a:p>
            <a:r>
              <a:rPr lang="sv-SE" sz="1200" dirty="0"/>
              <a:t>Tänk på att det är Ditt barn som spelar fotboll – inte Du. </a:t>
            </a:r>
            <a:endParaRPr lang="en-US" sz="1200" dirty="0"/>
          </a:p>
          <a:p>
            <a:r>
              <a:rPr lang="sv-SE" sz="1200" dirty="0"/>
              <a:t>Se på domaren som en vägledare.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782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045460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Vilka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är</a:t>
            </a:r>
            <a:r>
              <a:rPr lang="en-US" sz="3600" b="1" i="0" u="none" strike="noStrike" baseline="0" dirty="0">
                <a:latin typeface="Calibri-Bold"/>
              </a:rPr>
              <a:t> vi </a:t>
            </a:r>
            <a:r>
              <a:rPr lang="en-US" sz="3600" b="1" i="0" u="none" strike="noStrike" baseline="0" dirty="0" err="1">
                <a:latin typeface="Calibri-Bold"/>
              </a:rPr>
              <a:t>ledare</a:t>
            </a:r>
            <a:r>
              <a:rPr lang="en-US" sz="3600" b="1" i="0" u="none" strike="noStrike" baseline="0" dirty="0">
                <a:latin typeface="Calibri-Bold"/>
              </a:rPr>
              <a:t>?</a:t>
            </a:r>
            <a:endParaRPr lang="sv-SE" sz="7200" b="1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1012174" y="2215567"/>
            <a:ext cx="10881122" cy="25734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numCol="2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baseline="0" dirty="0">
                <a:latin typeface="Calibri" panose="020F0502020204030204" pitchFamily="34" charset="0"/>
              </a:rPr>
              <a:t>Anders (</a:t>
            </a:r>
            <a:r>
              <a:rPr lang="en-US" sz="2800" b="0" i="0" u="none" strike="noStrike" baseline="0" dirty="0" err="1">
                <a:latin typeface="Calibri" panose="020F0502020204030204" pitchFamily="34" charset="0"/>
              </a:rPr>
              <a:t>Träningsupplägg</a:t>
            </a:r>
            <a:endParaRPr lang="en-US" sz="280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baseline="0" dirty="0">
                <a:latin typeface="Calibri" panose="020F0502020204030204" pitchFamily="34" charset="0"/>
              </a:rPr>
              <a:t>Daniel L </a:t>
            </a:r>
            <a:r>
              <a:rPr lang="en-US" sz="2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28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baseline="0" dirty="0">
                <a:latin typeface="Calibri" panose="020F0502020204030204" pitchFamily="34" charset="0"/>
              </a:rPr>
              <a:t>Ronnie </a:t>
            </a:r>
            <a:r>
              <a:rPr lang="en-US" sz="2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28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baseline="0" dirty="0">
                <a:latin typeface="Calibri" panose="020F0502020204030204" pitchFamily="34" charset="0"/>
              </a:rPr>
              <a:t>Jenny (</a:t>
            </a:r>
            <a:r>
              <a:rPr lang="en-US" sz="2800" b="0" i="0" u="none" strike="noStrike" baseline="0" dirty="0" err="1">
                <a:latin typeface="Calibri" panose="020F0502020204030204" pitchFamily="34" charset="0"/>
              </a:rPr>
              <a:t>Sjukgymnast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2800" b="0" i="0" u="none" strike="noStrike" baseline="0" dirty="0" err="1">
                <a:latin typeface="Calibri" panose="020F0502020204030204" pitchFamily="34" charset="0"/>
              </a:rPr>
              <a:t>målvaktstränare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baseline="0" dirty="0">
                <a:latin typeface="Calibri" panose="020F0502020204030204" pitchFamily="34" charset="0"/>
              </a:rPr>
              <a:t>Tobias (</a:t>
            </a:r>
            <a:r>
              <a:rPr lang="en-US" sz="2800" b="0" i="0" u="none" strike="noStrike" baseline="0" dirty="0" err="1">
                <a:latin typeface="Calibri" panose="020F0502020204030204" pitchFamily="34" charset="0"/>
              </a:rPr>
              <a:t>Träningsupplägg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baseline="0" dirty="0">
                <a:latin typeface="Calibri" panose="020F0502020204030204" pitchFamily="34" charset="0"/>
              </a:rPr>
              <a:t>Marcus P (</a:t>
            </a:r>
            <a:r>
              <a:rPr lang="en-US" sz="2800" dirty="0" err="1">
                <a:latin typeface="Calibri" panose="020F0502020204030204" pitchFamily="34" charset="0"/>
              </a:rPr>
              <a:t>Ledare</a:t>
            </a:r>
            <a:r>
              <a:rPr lang="en-US" sz="2800" dirty="0">
                <a:latin typeface="Calibri" panose="020F0502020204030204" pitchFamily="34" charset="0"/>
              </a:rPr>
              <a:t>/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Admin)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dirty="0">
                <a:latin typeface="Calibri" panose="020F0502020204030204" pitchFamily="34" charset="0"/>
              </a:rPr>
              <a:t>Marcus “Nordin” </a:t>
            </a:r>
            <a:r>
              <a:rPr lang="en-US" sz="2800" dirty="0" err="1">
                <a:latin typeface="Calibri" panose="020F0502020204030204" pitchFamily="34" charset="0"/>
              </a:rPr>
              <a:t>Ledare</a:t>
            </a:r>
            <a:endParaRPr lang="en-US" sz="280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dirty="0">
                <a:latin typeface="Calibri" panose="020F0502020204030204" pitchFamily="34" charset="0"/>
              </a:rPr>
              <a:t>Patrik </a:t>
            </a:r>
            <a:r>
              <a:rPr lang="en-US" sz="2800" dirty="0" err="1">
                <a:latin typeface="Calibri" panose="020F0502020204030204" pitchFamily="34" charset="0"/>
              </a:rPr>
              <a:t>Ledare</a:t>
            </a:r>
            <a:endParaRPr lang="en-US" sz="280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Daniel H “</a:t>
            </a:r>
            <a:r>
              <a:rPr lang="en-US" sz="28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Dalle</a:t>
            </a:r>
            <a:r>
              <a:rPr lang="en-U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 “(</a:t>
            </a:r>
            <a:r>
              <a:rPr lang="en-US" sz="28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målvaktstränare</a:t>
            </a:r>
            <a:r>
              <a:rPr lang="en-U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 panose="020F0502020204030204" pitchFamily="34" charset="0"/>
              </a:rPr>
              <a:t>)</a:t>
            </a:r>
            <a:endParaRPr lang="sv-SE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Kiosk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4" name="textruta 8">
            <a:extLst>
              <a:ext uri="{FF2B5EF4-FFF2-40B4-BE49-F238E27FC236}">
                <a16:creationId xmlns:a16="http://schemas.microsoft.com/office/drawing/2014/main" id="{F9FC967D-4F08-2ECE-6BB1-F4433A372918}"/>
              </a:ext>
            </a:extLst>
          </p:cNvPr>
          <p:cNvSpPr txBox="1"/>
          <p:nvPr/>
        </p:nvSpPr>
        <p:spPr>
          <a:xfrm>
            <a:off x="844054" y="2738472"/>
            <a:ext cx="9621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har hand om kiosken 1 vecka per 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Kioskmanual finns på laget.se under dokument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Kiosken skall vara öppen 1 timma före och 45 min efter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Saknas något i kiosken så kontakta Veronica Svahn 076-13 48 227 alt veronica.svahn@hotmail.com</a:t>
            </a:r>
          </a:p>
        </p:txBody>
      </p:sp>
    </p:spTree>
    <p:extLst>
      <p:ext uri="{BB962C8B-B14F-4D97-AF65-F5344CB8AC3E}">
        <p14:creationId xmlns:p14="http://schemas.microsoft.com/office/powerpoint/2010/main" val="24655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950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medlemmar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(40%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tjejer</a:t>
            </a:r>
            <a:r>
              <a:rPr lang="en-US" dirty="0"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150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Herrlag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22 </a:t>
            </a:r>
            <a:r>
              <a:rPr lang="en-US" dirty="0" err="1">
                <a:latin typeface="Calibri" panose="020F0502020204030204" pitchFamily="34" charset="0"/>
              </a:rPr>
              <a:t>ungdomslag</a:t>
            </a:r>
            <a:r>
              <a:rPr lang="en-US" dirty="0">
                <a:latin typeface="Calibri" panose="020F0502020204030204" pitchFamily="34" charset="0"/>
              </a:rPr>
              <a:t> I </a:t>
            </a:r>
            <a:r>
              <a:rPr lang="en-US" dirty="0" err="1">
                <a:latin typeface="Calibri" panose="020F0502020204030204" pitchFamily="34" charset="0"/>
              </a:rPr>
              <a:t>seriespel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En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fantastisk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fotbollsanläggning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562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8277200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Samsyn Bankeryd till 14 år</a:t>
            </a:r>
          </a:p>
          <a:p>
            <a:pPr lvl="1"/>
            <a:r>
              <a:rPr lang="en-US" sz="1600" dirty="0"/>
              <a:t>April – September (</a:t>
            </a:r>
            <a:r>
              <a:rPr lang="en-US" sz="1600" dirty="0" err="1"/>
              <a:t>Fotboll</a:t>
            </a:r>
            <a:r>
              <a:rPr lang="en-US" sz="1600" dirty="0"/>
              <a:t> </a:t>
            </a:r>
            <a:r>
              <a:rPr lang="en-US" sz="1600" dirty="0" err="1"/>
              <a:t>har</a:t>
            </a:r>
            <a:r>
              <a:rPr lang="en-US" sz="1600" dirty="0"/>
              <a:t> </a:t>
            </a:r>
            <a:r>
              <a:rPr lang="en-US" sz="1600" dirty="0" err="1"/>
              <a:t>företräde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Oktober</a:t>
            </a:r>
            <a:r>
              <a:rPr lang="en-US" sz="1600" dirty="0"/>
              <a:t> – Mars (</a:t>
            </a:r>
            <a:r>
              <a:rPr lang="en-US" sz="1600" dirty="0" err="1"/>
              <a:t>Fotboll</a:t>
            </a:r>
            <a:r>
              <a:rPr lang="en-US" sz="1600" dirty="0"/>
              <a:t> med </a:t>
            </a:r>
            <a:r>
              <a:rPr lang="en-US" sz="1600" dirty="0" err="1"/>
              <a:t>hänsyn</a:t>
            </a:r>
            <a:r>
              <a:rPr lang="en-US" sz="1600" dirty="0"/>
              <a:t> till </a:t>
            </a:r>
            <a:r>
              <a:rPr lang="en-US" sz="1600" dirty="0" err="1"/>
              <a:t>vinteridrott</a:t>
            </a:r>
            <a:r>
              <a:rPr lang="en-US" sz="1600" dirty="0"/>
              <a:t>)</a:t>
            </a:r>
            <a:endParaRPr lang="en-US" sz="2000" dirty="0"/>
          </a:p>
          <a:p>
            <a:r>
              <a:rPr lang="en-US" sz="2000" dirty="0"/>
              <a:t>BSK </a:t>
            </a:r>
            <a:r>
              <a:rPr lang="en-US" sz="2000" dirty="0" err="1"/>
              <a:t>fonden</a:t>
            </a:r>
            <a:endParaRPr lang="en-US" sz="2000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Fondens syfte är att vid behov kunna stödja de medlemmar vars ekonomi för tillfället inte klarar av de extra utgifter som fotbollen medför.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Varje ansökan behandlas individuellt och med största diskretion (anonymiserat) och beslut fattas av styrelsen. 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Tag kontakt med ledare eller valfri styrelsemedlem</a:t>
            </a:r>
          </a:p>
          <a:p>
            <a:r>
              <a:rPr lang="sv-SE" sz="2000" dirty="0"/>
              <a:t>Medlems och träningsavgift, barn 10 år-12år</a:t>
            </a:r>
          </a:p>
          <a:p>
            <a:pPr lvl="1"/>
            <a:r>
              <a:rPr lang="sv-SE" sz="2600" dirty="0"/>
              <a:t> </a:t>
            </a:r>
            <a:r>
              <a:rPr lang="sv-SE" sz="1600" dirty="0"/>
              <a:t>400 + 700 = 1100 kr</a:t>
            </a:r>
          </a:p>
          <a:p>
            <a:endParaRPr lang="sv-SE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1E1B857-BFEE-CCD3-E16F-66D1F38EA48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8049" y="3844863"/>
            <a:ext cx="2875050" cy="28242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027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5714562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Min fotboll app</a:t>
            </a:r>
          </a:p>
          <a:p>
            <a:pPr lvl="1"/>
            <a:r>
              <a:rPr lang="en-US" sz="1400" dirty="0" err="1"/>
              <a:t>Följ</a:t>
            </a:r>
            <a:r>
              <a:rPr lang="en-US" sz="1400" dirty="0"/>
              <a:t> </a:t>
            </a:r>
            <a:r>
              <a:rPr lang="en-US" sz="1400" dirty="0" err="1"/>
              <a:t>Laget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seriespel</a:t>
            </a:r>
            <a:r>
              <a:rPr lang="en-US" sz="1400" dirty="0"/>
              <a:t>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annan</a:t>
            </a:r>
            <a:r>
              <a:rPr lang="en-US" sz="1400" dirty="0"/>
              <a:t> 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Sverige </a:t>
            </a:r>
            <a:r>
              <a:rPr lang="en-US" sz="1400" dirty="0" err="1"/>
              <a:t>inklusive</a:t>
            </a:r>
            <a:r>
              <a:rPr lang="en-US" sz="1400" dirty="0"/>
              <a:t> </a:t>
            </a:r>
            <a:r>
              <a:rPr lang="en-US" sz="1400" dirty="0" err="1"/>
              <a:t>landslag</a:t>
            </a:r>
            <a:endParaRPr lang="en-US" sz="1400" dirty="0"/>
          </a:p>
          <a:p>
            <a:r>
              <a:rPr lang="sv-SE" sz="2000" dirty="0"/>
              <a:t>Gå och se våra seniorlag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BSK:</a:t>
            </a:r>
            <a:r>
              <a:rPr lang="en-US" sz="3600" b="1">
                <a:latin typeface="Calibri-Bold"/>
              </a:rPr>
              <a:t>s Mål </a:t>
            </a:r>
            <a:endParaRPr lang="en-US" sz="3600" b="1" dirty="0">
              <a:latin typeface="Calibri-Bold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54054D-3A7A-DF31-E80D-50F19B49200D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40986B-210A-8F3F-FAD0-3D1120D933FE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B1142E2C-A652-5F94-48EE-10E7C3731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10" name="Platshållare för text 2">
            <a:extLst>
              <a:ext uri="{FF2B5EF4-FFF2-40B4-BE49-F238E27FC236}">
                <a16:creationId xmlns:a16="http://schemas.microsoft.com/office/drawing/2014/main" id="{E64DF665-34F7-CA04-220F-2960BDB96E3B}"/>
              </a:ext>
            </a:extLst>
          </p:cNvPr>
          <p:cNvGraphicFramePr/>
          <p:nvPr/>
        </p:nvGraphicFramePr>
        <p:xfrm>
          <a:off x="750849" y="2302686"/>
          <a:ext cx="10411421" cy="400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36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0836" y="2273247"/>
            <a:ext cx="5660368" cy="315856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ska vi föräldrar uppträda</a:t>
            </a:r>
            <a:r>
              <a:rPr lang="sv-SE" sz="1400" b="0" i="0" u="none" strike="noStrike" kern="1200" cap="none" spc="0" dirty="0">
                <a:solidFill>
                  <a:srgbClr val="FFFFFF"/>
                </a:solidFill>
                <a:uFillTx/>
                <a:latin typeface="Calibri"/>
              </a:rPr>
              <a:t> vid matcher</a:t>
            </a:r>
            <a:r>
              <a:rPr lang="sv-SE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?</a:t>
            </a:r>
          </a:p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dirty="0">
                <a:solidFill>
                  <a:srgbClr val="FFFFFF"/>
                </a:solidFill>
                <a:latin typeface="Calibri"/>
              </a:rPr>
              <a:t>Vad blir effekten på spelarna om vuxna uppträder osportsligt?</a:t>
            </a:r>
            <a:endParaRPr lang="sv-SE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9764322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Fotbollsförälder i BSK</a:t>
            </a: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94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751795-062B-47B6-8D97-726098E9412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Spelformen 7 mot 7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6D901B-2038-E5E8-7148-CC51DBF670F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52631-D74B-7E30-B781-D9AEE9C4F5BB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latshållare för innehåll 6">
              <a:extLst>
                <a:ext uri="{FF2B5EF4-FFF2-40B4-BE49-F238E27FC236}">
                  <a16:creationId xmlns:a16="http://schemas.microsoft.com/office/drawing/2014/main" id="{2AA24B6B-E6C1-2105-FCFD-6442F9AE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30" name="Rektangel: rundade hörn 18">
            <a:extLst>
              <a:ext uri="{FF2B5EF4-FFF2-40B4-BE49-F238E27FC236}">
                <a16:creationId xmlns:a16="http://schemas.microsoft.com/office/drawing/2014/main" id="{7FC9B647-7E6D-4563-B1AE-4838E965BD74}"/>
              </a:ext>
            </a:extLst>
          </p:cNvPr>
          <p:cNvSpPr/>
          <p:nvPr/>
        </p:nvSpPr>
        <p:spPr>
          <a:xfrm>
            <a:off x="356174" y="4958040"/>
            <a:ext cx="2194560" cy="1355346"/>
          </a:xfrm>
          <a:prstGeom prst="roundRect">
            <a:avLst>
              <a:gd name="adj" fmla="val 9022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3 mot 3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6-7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Individuellt spel</a:t>
            </a:r>
          </a:p>
        </p:txBody>
      </p:sp>
      <p:sp>
        <p:nvSpPr>
          <p:cNvPr id="31" name="Rektangel: rundade hörn 19">
            <a:extLst>
              <a:ext uri="{FF2B5EF4-FFF2-40B4-BE49-F238E27FC236}">
                <a16:creationId xmlns:a16="http://schemas.microsoft.com/office/drawing/2014/main" id="{2B6C25AE-144F-4C3D-8B7A-54CFE8A5461C}"/>
              </a:ext>
            </a:extLst>
          </p:cNvPr>
          <p:cNvSpPr/>
          <p:nvPr/>
        </p:nvSpPr>
        <p:spPr>
          <a:xfrm>
            <a:off x="2682814" y="4792249"/>
            <a:ext cx="2194560" cy="1509045"/>
          </a:xfrm>
          <a:prstGeom prst="roundRect">
            <a:avLst>
              <a:gd name="adj" fmla="val 6930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5 mot 5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8-9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Spel med närmaste spelare</a:t>
            </a:r>
          </a:p>
        </p:txBody>
      </p:sp>
      <p:sp>
        <p:nvSpPr>
          <p:cNvPr id="32" name="Rektangel: rundade hörn 20">
            <a:extLst>
              <a:ext uri="{FF2B5EF4-FFF2-40B4-BE49-F238E27FC236}">
                <a16:creationId xmlns:a16="http://schemas.microsoft.com/office/drawing/2014/main" id="{BE452EB6-90D2-4584-A7FD-E5E2A2D5CF22}"/>
              </a:ext>
            </a:extLst>
          </p:cNvPr>
          <p:cNvSpPr/>
          <p:nvPr/>
        </p:nvSpPr>
        <p:spPr>
          <a:xfrm>
            <a:off x="4999294" y="4639314"/>
            <a:ext cx="2194560" cy="1650835"/>
          </a:xfrm>
          <a:prstGeom prst="roundRect">
            <a:avLst>
              <a:gd name="adj" fmla="val 6967"/>
            </a:avLst>
          </a:prstGeom>
          <a:solidFill>
            <a:schemeClr val="tx1"/>
          </a:solidFill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7 mot 7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10-12 år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Kollektivt spel med få spelare</a:t>
            </a:r>
          </a:p>
        </p:txBody>
      </p:sp>
      <p:sp>
        <p:nvSpPr>
          <p:cNvPr id="33" name="Rektangel: rundade hörn 21">
            <a:extLst>
              <a:ext uri="{FF2B5EF4-FFF2-40B4-BE49-F238E27FC236}">
                <a16:creationId xmlns:a16="http://schemas.microsoft.com/office/drawing/2014/main" id="{E4336ABA-9A68-4027-BB63-F1A664E42D47}"/>
              </a:ext>
            </a:extLst>
          </p:cNvPr>
          <p:cNvSpPr/>
          <p:nvPr/>
        </p:nvSpPr>
        <p:spPr>
          <a:xfrm>
            <a:off x="7315073" y="4396391"/>
            <a:ext cx="2194560" cy="1875428"/>
          </a:xfrm>
          <a:prstGeom prst="roundRect">
            <a:avLst>
              <a:gd name="adj" fmla="val 5115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9 mot 9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13-14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flera spelare</a:t>
            </a:r>
          </a:p>
        </p:txBody>
      </p:sp>
      <p:sp>
        <p:nvSpPr>
          <p:cNvPr id="34" name="Rektangel: rundade hörn 22">
            <a:extLst>
              <a:ext uri="{FF2B5EF4-FFF2-40B4-BE49-F238E27FC236}">
                <a16:creationId xmlns:a16="http://schemas.microsoft.com/office/drawing/2014/main" id="{B28CC29A-F943-4A4D-ADB2-8202D50B80EA}"/>
              </a:ext>
            </a:extLst>
          </p:cNvPr>
          <p:cNvSpPr/>
          <p:nvPr/>
        </p:nvSpPr>
        <p:spPr>
          <a:xfrm>
            <a:off x="9641267" y="4203667"/>
            <a:ext cx="2194560" cy="2054735"/>
          </a:xfrm>
          <a:prstGeom prst="roundRect">
            <a:avLst>
              <a:gd name="adj" fmla="val 5093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11 mot 11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15-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hela laget</a:t>
            </a:r>
          </a:p>
        </p:txBody>
      </p:sp>
      <p:pic>
        <p:nvPicPr>
          <p:cNvPr id="35" name="Bildobjekt 23">
            <a:extLst>
              <a:ext uri="{FF2B5EF4-FFF2-40B4-BE49-F238E27FC236}">
                <a16:creationId xmlns:a16="http://schemas.microsoft.com/office/drawing/2014/main" id="{6A603E3C-2551-4F59-98C7-22EA53C674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83192">
            <a:off x="3025474" y="3328446"/>
            <a:ext cx="999413" cy="1668700"/>
          </a:xfrm>
          <a:prstGeom prst="rect">
            <a:avLst/>
          </a:prstGeom>
        </p:spPr>
      </p:pic>
      <p:pic>
        <p:nvPicPr>
          <p:cNvPr id="36" name="Bildobjekt 24">
            <a:extLst>
              <a:ext uri="{FF2B5EF4-FFF2-40B4-BE49-F238E27FC236}">
                <a16:creationId xmlns:a16="http://schemas.microsoft.com/office/drawing/2014/main" id="{9EF7F791-4464-4539-9ED4-2FFE1109C5F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757"/>
          <a:stretch/>
        </p:blipFill>
        <p:spPr>
          <a:xfrm>
            <a:off x="1273445" y="3940117"/>
            <a:ext cx="372227" cy="1066988"/>
          </a:xfrm>
          <a:prstGeom prst="rect">
            <a:avLst/>
          </a:prstGeom>
        </p:spPr>
      </p:pic>
      <p:pic>
        <p:nvPicPr>
          <p:cNvPr id="37" name="Bildobjekt 25">
            <a:extLst>
              <a:ext uri="{FF2B5EF4-FFF2-40B4-BE49-F238E27FC236}">
                <a16:creationId xmlns:a16="http://schemas.microsoft.com/office/drawing/2014/main" id="{8AD9EB9D-B715-463B-B773-D0279906E04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052" y="2483740"/>
            <a:ext cx="1358510" cy="221165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5B83E16-B096-4A53-9B15-E4B41ECC184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2580" y="2837412"/>
            <a:ext cx="1506664" cy="191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13665DD-281A-49C7-B9E0-FFA06619FD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1267" y="2011709"/>
            <a:ext cx="1695314" cy="24641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7 mot 7 (10-12år)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75987" y="2302686"/>
            <a:ext cx="505331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Spelet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Målsättningen med spelformen 7 mot 7 är att spelarna ska ha roligt och samtidigt lära sig så mycket som möjligt. Alla spelare ges förutsättningar att utvecklas utefter sina förutsättningar.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  <a:p>
            <a:r>
              <a:rPr lang="sv-SE" sz="2000" dirty="0"/>
              <a:t>Träningen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I åldern 10–12 år dominerar spontan och allsidig träning, men den strukturerade träningen ökar i omfattning.</a:t>
            </a:r>
            <a:endParaRPr lang="sv-SE" sz="1200" dirty="0"/>
          </a:p>
          <a:p>
            <a:r>
              <a:rPr lang="sv-SE" sz="2000" dirty="0"/>
              <a:t>Matchen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Matcher spelas som seriespel med en match i veckan. Vi åker på Cuper och har läger det blir roliga avbrott i den ordinarie verksamheten och vi hoppas att det ökar spelarnas motivation att spela fotboll.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8675A1-327C-2099-547B-48284DCC4A28}"/>
              </a:ext>
            </a:extLst>
          </p:cNvPr>
          <p:cNvSpPr/>
          <p:nvPr/>
        </p:nvSpPr>
        <p:spPr>
          <a:xfrm>
            <a:off x="6096000" y="2625600"/>
            <a:ext cx="5890260" cy="21366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1" descr="killar05.png">
            <a:extLst>
              <a:ext uri="{FF2B5EF4-FFF2-40B4-BE49-F238E27FC236}">
                <a16:creationId xmlns:a16="http://schemas.microsoft.com/office/drawing/2014/main" id="{1B40B407-2E09-FB0A-5F44-9D06AC0642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7082" y="4860461"/>
            <a:ext cx="1375792" cy="199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C0695B0-73BB-A479-3CB1-E7FCE1B4C2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50573" y="2633836"/>
            <a:ext cx="5611914" cy="228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88B4F8-C9C2-4D85-AA4D-787F960A1333}">
  <ds:schemaRefs>
    <ds:schemaRef ds:uri="http://schemas.microsoft.com/office/2006/documentManagement/types"/>
    <ds:schemaRef ds:uri="http://schemas.microsoft.com/office/infopath/2007/PartnerControls"/>
    <ds:schemaRef ds:uri="81770784-f9b7-409e-a2ae-952ebe0a7e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70784-f9b7-409e-a2ae-952ebe0a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32307</TotalTime>
  <Words>2057</Words>
  <Application>Microsoft Office PowerPoint</Application>
  <PresentationFormat>Bredbild</PresentationFormat>
  <Paragraphs>240</Paragraphs>
  <Slides>20</Slides>
  <Notes>20</Notes>
  <HiddenSlides>5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8" baseType="lpstr">
      <vt:lpstr>Arial</vt:lpstr>
      <vt:lpstr>ArialMT</vt:lpstr>
      <vt:lpstr>Calibri</vt:lpstr>
      <vt:lpstr>Calibri Light</vt:lpstr>
      <vt:lpstr>Calibri-Bold</vt:lpstr>
      <vt:lpstr>Stag Sans</vt:lpstr>
      <vt:lpstr>Wingdings</vt:lpstr>
      <vt:lpstr>Office tema</vt:lpstr>
      <vt:lpstr>PowerPoint-presentation</vt:lpstr>
      <vt:lpstr>Vilka är vi ledare?</vt:lpstr>
      <vt:lpstr>Bankeryd Sportklubb</vt:lpstr>
      <vt:lpstr>Bankeryd Sportklubb</vt:lpstr>
      <vt:lpstr>Bankeryd Sportklubb</vt:lpstr>
      <vt:lpstr>BSK:s Mål </vt:lpstr>
      <vt:lpstr>PowerPoint-presentation</vt:lpstr>
      <vt:lpstr>Spelformen 7 mot 7</vt:lpstr>
      <vt:lpstr>7 mot 7 (10-12år)</vt:lpstr>
      <vt:lpstr>PowerPoint-presentation</vt:lpstr>
      <vt:lpstr>Årsplanering för BSK F/P 2013</vt:lpstr>
      <vt:lpstr>Träning och seriespel</vt:lpstr>
      <vt:lpstr>Engagemang från vårdnadshavare</vt:lpstr>
      <vt:lpstr>Vårt lag</vt:lpstr>
      <vt:lpstr>Frågor?</vt:lpstr>
      <vt:lpstr>Ledaren i BSK </vt:lpstr>
      <vt:lpstr>Spelaren i BSK </vt:lpstr>
      <vt:lpstr>Spelaren i BSK, Policy åldersindelning  </vt:lpstr>
      <vt:lpstr>Förälder i BSK </vt:lpstr>
      <vt:lpstr>Förälder i BSK, Kiosk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</dc:title>
  <dc:creator>Gunnar Pettersson</dc:creator>
  <cp:lastModifiedBy>Marcus Persson</cp:lastModifiedBy>
  <cp:revision>37</cp:revision>
  <dcterms:created xsi:type="dcterms:W3CDTF">2021-03-03T12:34:15Z</dcterms:created>
  <dcterms:modified xsi:type="dcterms:W3CDTF">2024-05-05T18:51:40Z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</Properties>
</file>