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7" r:id="rId4"/>
    <p:sldId id="268" r:id="rId5"/>
    <p:sldId id="269" r:id="rId6"/>
    <p:sldId id="257" r:id="rId7"/>
    <p:sldId id="270" r:id="rId8"/>
    <p:sldId id="258" r:id="rId9"/>
    <p:sldId id="259" r:id="rId10"/>
    <p:sldId id="261" r:id="rId11"/>
    <p:sldId id="260" r:id="rId12"/>
    <p:sldId id="262" r:id="rId13"/>
    <p:sldId id="264" r:id="rId14"/>
    <p:sldId id="263" r:id="rId15"/>
    <p:sldId id="265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35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FDAB-A782-47E3-85F8-78A091A2D070}" type="datetimeFigureOut">
              <a:rPr lang="sv-SE" smtClean="0"/>
              <a:t>2018-05-26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1C124-2318-4632-A387-7E9E26FFB6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804540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FDAB-A782-47E3-85F8-78A091A2D070}" type="datetimeFigureOut">
              <a:rPr lang="sv-SE" smtClean="0"/>
              <a:t>2018-05-26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1C124-2318-4632-A387-7E9E26FFB6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391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FDAB-A782-47E3-85F8-78A091A2D070}" type="datetimeFigureOut">
              <a:rPr lang="sv-SE" smtClean="0"/>
              <a:t>2018-05-26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1C124-2318-4632-A387-7E9E26FFB6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4605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FDAB-A782-47E3-85F8-78A091A2D070}" type="datetimeFigureOut">
              <a:rPr lang="sv-SE" smtClean="0"/>
              <a:t>2018-05-26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1C124-2318-4632-A387-7E9E26FFB6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43460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FDAB-A782-47E3-85F8-78A091A2D070}" type="datetimeFigureOut">
              <a:rPr lang="sv-SE" smtClean="0"/>
              <a:t>2018-05-26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1C124-2318-4632-A387-7E9E26FFB6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0540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FDAB-A782-47E3-85F8-78A091A2D070}" type="datetimeFigureOut">
              <a:rPr lang="sv-SE" smtClean="0"/>
              <a:t>2018-05-26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1C124-2318-4632-A387-7E9E26FFB6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1072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FDAB-A782-47E3-85F8-78A091A2D070}" type="datetimeFigureOut">
              <a:rPr lang="sv-SE" smtClean="0"/>
              <a:t>2018-05-26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1C124-2318-4632-A387-7E9E26FFB6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25774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FDAB-A782-47E3-85F8-78A091A2D070}" type="datetimeFigureOut">
              <a:rPr lang="sv-SE" smtClean="0"/>
              <a:t>2018-05-26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1C124-2318-4632-A387-7E9E26FFB6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6438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FDAB-A782-47E3-85F8-78A091A2D070}" type="datetimeFigureOut">
              <a:rPr lang="sv-SE" smtClean="0"/>
              <a:t>2018-05-26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1C124-2318-4632-A387-7E9E26FFB6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14149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FDAB-A782-47E3-85F8-78A091A2D070}" type="datetimeFigureOut">
              <a:rPr lang="sv-SE" smtClean="0"/>
              <a:t>2018-05-26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1C124-2318-4632-A387-7E9E26FFB6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5109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2FDAB-A782-47E3-85F8-78A091A2D070}" type="datetimeFigureOut">
              <a:rPr lang="sv-SE" smtClean="0"/>
              <a:t>2018-05-26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1C124-2318-4632-A387-7E9E26FFB6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836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82FDAB-A782-47E3-85F8-78A091A2D070}" type="datetimeFigureOut">
              <a:rPr lang="sv-SE" smtClean="0"/>
              <a:t>2018-05-26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1C124-2318-4632-A387-7E9E26FFB6C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1746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se/url?sa=i&amp;rct=j&amp;q=&amp;esrc=s&amp;source=images&amp;cd=&amp;cad=rja&amp;uact=8&amp;ved=0ahUKEwiqw_DGwNXTAhUBM5oKHVCPAlEQjRwIBw&amp;url=http://www.aik.se/fotboll/statistik/opponent.php?id%3D2270&amp;psig=AFQjCNF9TcZgMuiCh8C6o_N732NJtkOgNg&amp;ust=149396206948040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google.se/url?sa=i&amp;rct=j&amp;q=&amp;esrc=s&amp;source=images&amp;cd=&amp;cad=rja&amp;uact=8&amp;ved=0ahUKEwiqw_DGwNXTAhUBM5oKHVCPAlEQjRwIBw&amp;url=http://www.aik.se/fotboll/statistik/opponent.php?id%3D2270&amp;psig=AFQjCNF9TcZgMuiCh8C6o_N732NJtkOgNg&amp;ust=149396206948040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google.se/url?sa=i&amp;rct=j&amp;q=&amp;esrc=s&amp;source=images&amp;cd=&amp;cad=rja&amp;uact=8&amp;ved=0ahUKEwiqw_DGwNXTAhUBM5oKHVCPAlEQjRwIBw&amp;url=http://www.aik.se/fotboll/statistik/opponent.php?id%3D2270&amp;psig=AFQjCNF9TcZgMuiCh8C6o_N732NJtkOgNg&amp;ust=1493962069480401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google.se/url?sa=i&amp;rct=j&amp;q=&amp;esrc=s&amp;source=images&amp;cd=&amp;cad=rja&amp;uact=8&amp;ved=0ahUKEwiqw_DGwNXTAhUBM5oKHVCPAlEQjRwIBw&amp;url=http://www.aik.se/fotboll/statistik/opponent.php?id%3D2270&amp;psig=AFQjCNF9TcZgMuiCh8C6o_N732NJtkOgNg&amp;ust=149396206948040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google.se/url?sa=i&amp;rct=j&amp;q=&amp;esrc=s&amp;source=images&amp;cd=&amp;cad=rja&amp;uact=8&amp;ved=0ahUKEwiqw_DGwNXTAhUBM5oKHVCPAlEQjRwIBw&amp;url=http://www.aik.se/fotboll/statistik/opponent.php?id%3D2270&amp;psig=AFQjCNF9TcZgMuiCh8C6o_N732NJtkOgNg&amp;ust=1493962069480401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google.se/url?sa=i&amp;rct=j&amp;q=&amp;esrc=s&amp;source=images&amp;cd=&amp;cad=rja&amp;uact=8&amp;ved=0ahUKEwiqw_DGwNXTAhUBM5oKHVCPAlEQjRwIBw&amp;url=http://www.aik.se/fotboll/statistik/opponent.php?id%3D2270&amp;psig=AFQjCNF9TcZgMuiCh8C6o_N732NJtkOgNg&amp;ust=1493962069480401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google.se/url?sa=i&amp;rct=j&amp;q=&amp;esrc=s&amp;source=images&amp;cd=&amp;cad=rja&amp;uact=8&amp;ved=0ahUKEwiqw_DGwNXTAhUBM5oKHVCPAlEQjRwIBw&amp;url=http://www.aik.se/fotboll/statistik/opponent.php?id%3D2270&amp;psig=AFQjCNF9TcZgMuiCh8C6o_N732NJtkOgNg&amp;ust=1493962069480401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g"/><Relationship Id="rId5" Type="http://schemas.openxmlformats.org/officeDocument/2006/relationships/image" Target="../media/image17.png"/><Relationship Id="rId4" Type="http://schemas.openxmlformats.org/officeDocument/2006/relationships/image" Target="../media/image16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google.se/url?sa=i&amp;rct=j&amp;q=&amp;esrc=s&amp;source=images&amp;cd=&amp;cad=rja&amp;uact=8&amp;ved=0ahUKEwiqw_DGwNXTAhUBM5oKHVCPAlEQjRwIBw&amp;url=http://www.aik.se/fotboll/statistik/opponent.php?id%3D2270&amp;psig=AFQjCNF9TcZgMuiCh8C6o_N732NJtkOgNg&amp;ust=149396206948040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se/url?sa=i&amp;rct=j&amp;q=&amp;esrc=s&amp;source=images&amp;cd=&amp;cad=rja&amp;uact=8&amp;ved=0ahUKEwiqw_DGwNXTAhUBM5oKHVCPAlEQjRwIBw&amp;url=http://www.aik.se/fotboll/statistik/opponent.php?id%3D2270&amp;psig=AFQjCNF9TcZgMuiCh8C6o_N732NJtkOgNg&amp;ust=1493962069480401" TargetMode="Externa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se/url?sa=i&amp;rct=j&amp;q=&amp;esrc=s&amp;source=images&amp;cd=&amp;cad=rja&amp;uact=8&amp;ved=0ahUKEwiqw_DGwNXTAhUBM5oKHVCPAlEQjRwIBw&amp;url=http://www.aik.se/fotboll/statistik/opponent.php?id%3D2270&amp;psig=AFQjCNF9TcZgMuiCh8C6o_N732NJtkOgNg&amp;ust=1493962069480401" TargetMode="External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2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image" Target="../media/image2.gif"/><Relationship Id="rId7" Type="http://schemas.openxmlformats.org/officeDocument/2006/relationships/image" Target="../media/image9.emf"/><Relationship Id="rId2" Type="http://schemas.openxmlformats.org/officeDocument/2006/relationships/hyperlink" Target="http://www.google.se/url?sa=i&amp;rct=j&amp;q=&amp;esrc=s&amp;source=images&amp;cd=&amp;cad=rja&amp;uact=8&amp;ved=0ahUKEwiqw_DGwNXTAhUBM5oKHVCPAlEQjRwIBw&amp;url=http://www.aik.se/fotboll/statistik/opponent.php?id%3D2270&amp;psig=AFQjCNF9TcZgMuiCh8C6o_N732NJtkOgNg&amp;ust=1493962069480401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emf"/><Relationship Id="rId11" Type="http://schemas.openxmlformats.org/officeDocument/2006/relationships/image" Target="../media/image13.emf"/><Relationship Id="rId5" Type="http://schemas.openxmlformats.org/officeDocument/2006/relationships/image" Target="../media/image7.emf"/><Relationship Id="rId10" Type="http://schemas.openxmlformats.org/officeDocument/2006/relationships/image" Target="../media/image12.emf"/><Relationship Id="rId4" Type="http://schemas.openxmlformats.org/officeDocument/2006/relationships/image" Target="../media/image6.emf"/><Relationship Id="rId9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se/url?sa=i&amp;rct=j&amp;q=&amp;esrc=s&amp;source=images&amp;cd=&amp;cad=rja&amp;uact=8&amp;ved=0ahUKEwiqw_DGwNXTAhUBM5oKHVCPAlEQjRwIBw&amp;url=http://www.aik.se/fotboll/statistik/opponent.php?id%3D2270&amp;psig=AFQjCNF9TcZgMuiCh8C6o_N732NJtkOgNg&amp;ust=1493962069480401" TargetMode="Externa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emf"/><Relationship Id="rId4" Type="http://schemas.openxmlformats.org/officeDocument/2006/relationships/image" Target="../media/image2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google.se/url?sa=i&amp;rct=j&amp;q=&amp;esrc=s&amp;source=images&amp;cd=&amp;cad=rja&amp;uact=8&amp;ved=0ahUKEwiqw_DGwNXTAhUBM5oKHVCPAlEQjRwIBw&amp;url=http://www.aik.se/fotboll/statistik/opponent.php?id%3D2270&amp;psig=AFQjCNF9TcZgMuiCh8C6o_N732NJtkOgNg&amp;ust=149396206948040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google.se/url?sa=i&amp;rct=j&amp;q=&amp;esrc=s&amp;source=images&amp;cd=&amp;cad=rja&amp;uact=8&amp;ved=0ahUKEwiqw_DGwNXTAhUBM5oKHVCPAlEQjRwIBw&amp;url=http://www.aik.se/fotboll/statistik/opponent.php?id%3D2270&amp;psig=AFQjCNF9TcZgMuiCh8C6o_N732NJtkOgNg&amp;ust=1493962069480401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google.se/url?sa=i&amp;rct=j&amp;q=&amp;esrc=s&amp;source=images&amp;cd=&amp;cad=rja&amp;uact=8&amp;ved=0ahUKEwiqw_DGwNXTAhUBM5oKHVCPAlEQjRwIBw&amp;url=http://www.aik.se/fotboll/statistik/opponent.php?id%3D2270&amp;psig=AFQjCNF9TcZgMuiCh8C6o_N732NJtkOgNg&amp;ust=149396206948040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Föräldrainformation F7 2018</a:t>
            </a:r>
            <a:endParaRPr lang="sv-SE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539" y="5421086"/>
            <a:ext cx="1190625" cy="1171575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5" name="irc_mi" descr="Bildresultat för bsk bankeryd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363538"/>
            <a:ext cx="1206500" cy="133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1226" y="5502437"/>
            <a:ext cx="1190625" cy="1171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130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Ordningsregler</a:t>
            </a:r>
            <a:br>
              <a:rPr lang="sv-SE" dirty="0" smtClean="0"/>
            </a:br>
            <a:r>
              <a:rPr lang="sv-SE" sz="1600" dirty="0" smtClean="0"/>
              <a:t>Spelare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I BSK F6 är vi bra kompisar</a:t>
            </a:r>
          </a:p>
          <a:p>
            <a:r>
              <a:rPr lang="sv-SE" dirty="0" smtClean="0"/>
              <a:t>Vi kommer i tid till träningar och aktiviteter</a:t>
            </a:r>
          </a:p>
          <a:p>
            <a:r>
              <a:rPr lang="sv-SE" dirty="0" smtClean="0"/>
              <a:t>Vi respektera våra motståndare</a:t>
            </a:r>
          </a:p>
          <a:p>
            <a:r>
              <a:rPr lang="sv-SE" dirty="0" smtClean="0"/>
              <a:t>Vi klagar inte på domaren</a:t>
            </a:r>
          </a:p>
          <a:p>
            <a:endParaRPr lang="sv-SE" dirty="0" smtClean="0"/>
          </a:p>
          <a:p>
            <a:pPr marL="0" indent="0">
              <a:buNone/>
            </a:pPr>
            <a:endParaRPr lang="sv-SE" dirty="0" smtClean="0"/>
          </a:p>
        </p:txBody>
      </p:sp>
      <p:pic>
        <p:nvPicPr>
          <p:cNvPr id="4" name="irc_mi" descr="Bildresultat för bsk bankeryd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363538"/>
            <a:ext cx="1206500" cy="133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41939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Ordningsregler</a:t>
            </a:r>
            <a:br>
              <a:rPr lang="sv-SE" dirty="0" smtClean="0"/>
            </a:br>
            <a:r>
              <a:rPr lang="sv-SE" sz="1600" dirty="0" smtClean="0"/>
              <a:t>Föräldrar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Se till att era barn kommer i tid till träningar och aktiviteter</a:t>
            </a:r>
          </a:p>
          <a:p>
            <a:r>
              <a:rPr lang="sv-SE" dirty="0" smtClean="0"/>
              <a:t>Föräldrar står ej tillsammans med spelare &amp; ledare under match</a:t>
            </a:r>
          </a:p>
          <a:p>
            <a:r>
              <a:rPr lang="sv-SE" dirty="0" smtClean="0"/>
              <a:t>Vi respekterar våra motståndare</a:t>
            </a:r>
          </a:p>
          <a:p>
            <a:r>
              <a:rPr lang="sv-SE" dirty="0" smtClean="0"/>
              <a:t>Vi skriker eller klagar inte på domaren</a:t>
            </a:r>
          </a:p>
          <a:p>
            <a:r>
              <a:rPr lang="sv-SE" dirty="0" smtClean="0"/>
              <a:t>Vi använder vårdat språk</a:t>
            </a:r>
          </a:p>
          <a:p>
            <a:pPr marL="0" indent="0">
              <a:buNone/>
            </a:pPr>
            <a:endParaRPr lang="sv-SE" dirty="0" smtClean="0"/>
          </a:p>
        </p:txBody>
      </p:sp>
      <p:pic>
        <p:nvPicPr>
          <p:cNvPr id="4" name="irc_mi" descr="Bildresultat för bsk bankeryd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363538"/>
            <a:ext cx="1206500" cy="133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73489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Planering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Fotbollensdag 1 maj</a:t>
            </a:r>
          </a:p>
          <a:p>
            <a:r>
              <a:rPr lang="sv-SE" dirty="0" smtClean="0"/>
              <a:t>Planerar att deltaga i 2 cuper</a:t>
            </a:r>
          </a:p>
          <a:p>
            <a:r>
              <a:rPr lang="sv-SE" dirty="0" smtClean="0"/>
              <a:t>Kabe cup 3 lag 16 juni 13.30 -18.30</a:t>
            </a:r>
          </a:p>
          <a:p>
            <a:r>
              <a:rPr lang="sv-SE" dirty="0" err="1" smtClean="0"/>
              <a:t>Ev</a:t>
            </a:r>
            <a:r>
              <a:rPr lang="sv-SE" dirty="0" smtClean="0"/>
              <a:t> Hagadagarna 18 – 19 augusti</a:t>
            </a:r>
          </a:p>
          <a:p>
            <a:r>
              <a:rPr lang="sv-SE" dirty="0" smtClean="0"/>
              <a:t>6/6 Poolspel 2 lag i Mariebo</a:t>
            </a:r>
          </a:p>
          <a:p>
            <a:r>
              <a:rPr lang="sv-SE" dirty="0" err="1" smtClean="0"/>
              <a:t>Ev</a:t>
            </a:r>
            <a:r>
              <a:rPr lang="sv-SE" dirty="0" smtClean="0"/>
              <a:t> träningsmatch </a:t>
            </a:r>
          </a:p>
          <a:p>
            <a:r>
              <a:rPr lang="sv-SE" smtClean="0"/>
              <a:t>Intern cup </a:t>
            </a:r>
            <a:r>
              <a:rPr lang="sv-SE" dirty="0" smtClean="0"/>
              <a:t>på Furuvik</a:t>
            </a:r>
          </a:p>
          <a:p>
            <a:r>
              <a:rPr lang="sv-SE" dirty="0" smtClean="0"/>
              <a:t>Sista träning före sommaruppehåll den 30/6</a:t>
            </a:r>
          </a:p>
          <a:p>
            <a:r>
              <a:rPr lang="sv-SE" dirty="0" smtClean="0"/>
              <a:t>Första träning efter sommaruppehåll den 11/8</a:t>
            </a:r>
          </a:p>
          <a:p>
            <a:endParaRPr lang="sv-SE" dirty="0" smtClean="0"/>
          </a:p>
          <a:p>
            <a:endParaRPr lang="sv-SE" dirty="0" smtClean="0"/>
          </a:p>
          <a:p>
            <a:pPr marL="0" indent="0">
              <a:buNone/>
            </a:pPr>
            <a:endParaRPr lang="sv-SE" dirty="0" smtClean="0"/>
          </a:p>
        </p:txBody>
      </p:sp>
      <p:pic>
        <p:nvPicPr>
          <p:cNvPr id="4" name="irc_mi" descr="Bildresultat för bsk bankeryd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363538"/>
            <a:ext cx="1206500" cy="133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54660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Medlemsavgift &amp; träningsavgift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9985"/>
            <a:ext cx="10515600" cy="4351338"/>
          </a:xfrm>
        </p:spPr>
        <p:txBody>
          <a:bodyPr>
            <a:normAutofit fontScale="25000" lnSpcReduction="20000"/>
          </a:bodyPr>
          <a:lstStyle/>
          <a:p>
            <a:endParaRPr lang="sv-SE" dirty="0"/>
          </a:p>
          <a:p>
            <a:r>
              <a:rPr lang="sv-SE" sz="3200" dirty="0"/>
              <a:t> </a:t>
            </a:r>
            <a:r>
              <a:rPr lang="sv-SE" sz="5600" b="1" dirty="0"/>
              <a:t>Medlemsavgiften </a:t>
            </a:r>
            <a:endParaRPr lang="sv-SE" sz="5600" dirty="0"/>
          </a:p>
          <a:p>
            <a:r>
              <a:rPr lang="sv-SE" sz="5600" dirty="0"/>
              <a:t>Medlemmar i BSK betalar medlemsavgift varje kalenderår. Medlemsavgiften är en av BSK:s största </a:t>
            </a:r>
          </a:p>
          <a:p>
            <a:r>
              <a:rPr lang="sv-SE" sz="5600" dirty="0"/>
              <a:t>intäkter och används för att utveckla föreningen. </a:t>
            </a:r>
          </a:p>
          <a:p>
            <a:r>
              <a:rPr lang="sv-SE" sz="5600" dirty="0"/>
              <a:t>Medlemsavgiften betalas (kontant, faktura) av alla som deltar i BSK s aktiviteter. </a:t>
            </a:r>
          </a:p>
          <a:p>
            <a:r>
              <a:rPr lang="sv-SE" sz="5600" b="1" dirty="0"/>
              <a:t>Träningsavgift </a:t>
            </a:r>
            <a:endParaRPr lang="sv-SE" sz="5600" dirty="0"/>
          </a:p>
          <a:p>
            <a:r>
              <a:rPr lang="sv-SE" sz="5600" dirty="0"/>
              <a:t>För att delta i träningar och matcher i BSK betalas träningsavgift varje år. Träningsavgiften används </a:t>
            </a:r>
          </a:p>
          <a:p>
            <a:r>
              <a:rPr lang="sv-SE" sz="5600" dirty="0"/>
              <a:t>för skötsel och drift av Furuvik, träningsutrustning, bollar, inomhustider, ledare, domare, matcher </a:t>
            </a:r>
          </a:p>
          <a:p>
            <a:r>
              <a:rPr lang="sv-SE" sz="5600" dirty="0"/>
              <a:t>m.m. Träningsavgiften betalas från det år man fyller 7 år. </a:t>
            </a:r>
          </a:p>
          <a:p>
            <a:r>
              <a:rPr lang="sv-SE" sz="5600" b="1" dirty="0"/>
              <a:t>Betalning </a:t>
            </a:r>
            <a:endParaRPr lang="sv-SE" sz="5600" dirty="0"/>
          </a:p>
          <a:p>
            <a:r>
              <a:rPr lang="sv-SE" sz="5600" dirty="0"/>
              <a:t>1:a betalning av medlemsavgift enligt bifogad faktura </a:t>
            </a:r>
          </a:p>
          <a:p>
            <a:r>
              <a:rPr lang="sv-SE" sz="5600" dirty="0"/>
              <a:t>2:a betalning sker mars-april när resp. grupp kommer igång med träning. </a:t>
            </a:r>
          </a:p>
          <a:p>
            <a:r>
              <a:rPr lang="sv-SE" sz="5600" dirty="0"/>
              <a:t>Den som inte betalt medlems och träning avgift enligt betalningsvillkoren kommer inte </a:t>
            </a:r>
          </a:p>
          <a:p>
            <a:r>
              <a:rPr lang="sv-SE" sz="5600" dirty="0"/>
              <a:t>tillåtas delta i tränings eller serie matcher förrän avgiften är bokförd på BSK s </a:t>
            </a:r>
          </a:p>
          <a:p>
            <a:r>
              <a:rPr lang="sv-SE" sz="5600" dirty="0" err="1"/>
              <a:t>PlusGiro</a:t>
            </a:r>
            <a:r>
              <a:rPr lang="sv-SE" sz="5600" dirty="0"/>
              <a:t>: 343843-9 </a:t>
            </a:r>
          </a:p>
          <a:p>
            <a:r>
              <a:rPr lang="sv-SE" sz="5600" dirty="0"/>
              <a:t>Delbetalning: kan diskuteras, beslutas i samråd med styrelsen. </a:t>
            </a:r>
          </a:p>
          <a:p>
            <a:r>
              <a:rPr lang="sv-SE" sz="5600" b="1" dirty="0"/>
              <a:t>Alternativ betalning: </a:t>
            </a:r>
            <a:endParaRPr lang="sv-SE" sz="5600" dirty="0"/>
          </a:p>
          <a:p>
            <a:r>
              <a:rPr lang="sv-SE" sz="5600" dirty="0"/>
              <a:t>Hemmavinsten, 1 lott (årsprenumeration) motsvarar 400:-, meddela BSK om ni har lott som ska avräknas från avgifterna. </a:t>
            </a:r>
          </a:p>
          <a:p>
            <a:r>
              <a:rPr lang="sv-SE" sz="5600" dirty="0"/>
              <a:t>BSK förbehåller sig rätten att debitera mellanskillnaden om Prenumeration avslutas tidigare än överenskommet. </a:t>
            </a:r>
          </a:p>
          <a:p>
            <a:pPr marL="0" indent="0">
              <a:buNone/>
            </a:pPr>
            <a:endParaRPr lang="sv-SE" dirty="0" smtClean="0"/>
          </a:p>
        </p:txBody>
      </p:sp>
      <p:pic>
        <p:nvPicPr>
          <p:cNvPr id="4" name="irc_mi" descr="Bildresultat för bsk bankeryd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363538"/>
            <a:ext cx="1206500" cy="133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9643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Medlemsavgift &amp; träningsavgift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sv-SE" dirty="0"/>
          </a:p>
          <a:p>
            <a:r>
              <a:rPr lang="sv-SE" dirty="0"/>
              <a:t>Senior och junior 18år </a:t>
            </a:r>
            <a:r>
              <a:rPr lang="sv-SE" dirty="0" smtClean="0"/>
              <a:t> </a:t>
            </a:r>
            <a:r>
              <a:rPr lang="sv-SE" dirty="0"/>
              <a:t>400:- 1100:- =1500:- </a:t>
            </a:r>
          </a:p>
          <a:p>
            <a:r>
              <a:rPr lang="sv-SE" dirty="0"/>
              <a:t>Ungdom 13år-17år 400:- 900:- = 1300:- </a:t>
            </a:r>
          </a:p>
          <a:p>
            <a:r>
              <a:rPr lang="sv-SE" dirty="0"/>
              <a:t>Ungdom 10år-12år 400:- 700:- = 1100:- </a:t>
            </a:r>
            <a:endParaRPr lang="sv-SE" dirty="0" smtClean="0"/>
          </a:p>
          <a:p>
            <a:endParaRPr lang="sv-SE" dirty="0"/>
          </a:p>
          <a:p>
            <a:r>
              <a:rPr lang="sv-SE" dirty="0"/>
              <a:t>Ungdom 7år-9år 400:- 500:- = 900:- </a:t>
            </a:r>
            <a:endParaRPr lang="sv-SE" dirty="0" smtClean="0"/>
          </a:p>
          <a:p>
            <a:endParaRPr lang="sv-SE" dirty="0"/>
          </a:p>
          <a:p>
            <a:r>
              <a:rPr lang="sv-SE" dirty="0"/>
              <a:t>Stödmedlem / tränare 250:- 0:- =250:- </a:t>
            </a:r>
            <a:endParaRPr lang="sv-SE" dirty="0" smtClean="0"/>
          </a:p>
          <a:p>
            <a:endParaRPr lang="sv-SE" dirty="0"/>
          </a:p>
          <a:p>
            <a:r>
              <a:rPr lang="sv-SE" dirty="0"/>
              <a:t>Familjemedlemskap max 1000:- Folkbokförda på samma adress </a:t>
            </a:r>
            <a:endParaRPr lang="sv-SE" dirty="0" smtClean="0"/>
          </a:p>
          <a:p>
            <a:pPr marL="0" indent="0">
              <a:buNone/>
            </a:pPr>
            <a:endParaRPr lang="sv-SE" dirty="0" smtClean="0"/>
          </a:p>
        </p:txBody>
      </p:sp>
      <p:pic>
        <p:nvPicPr>
          <p:cNvPr id="4" name="irc_mi" descr="Bildresultat för bsk bankeryd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363538"/>
            <a:ext cx="1206500" cy="133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09096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Övrigt</a:t>
            </a:r>
            <a:br>
              <a:rPr lang="sv-SE" dirty="0" smtClean="0"/>
            </a:b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 err="1" smtClean="0"/>
              <a:t>Lagfoto</a:t>
            </a:r>
            <a:endParaRPr lang="sv-SE" dirty="0" smtClean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 smtClean="0"/>
          </a:p>
        </p:txBody>
      </p:sp>
      <p:pic>
        <p:nvPicPr>
          <p:cNvPr id="4" name="irc_mi" descr="Bildresultat för bsk bankeryd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363538"/>
            <a:ext cx="1206500" cy="133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665147" y="5234673"/>
            <a:ext cx="1026454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v-SE" sz="36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Varmt välkomna till en ny härlig </a:t>
            </a:r>
            <a:r>
              <a:rPr lang="sv-SE" sz="36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fotbollsäsong</a:t>
            </a:r>
            <a:endParaRPr lang="sv-SE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9688" y="5649846"/>
            <a:ext cx="1077978" cy="10542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64533" y="2349935"/>
            <a:ext cx="1752600" cy="26098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563102"/>
            <a:ext cx="3915654" cy="3456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343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BSK:s mål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sv-SE" dirty="0"/>
          </a:p>
          <a:p>
            <a:r>
              <a:rPr lang="sv-SE" dirty="0"/>
              <a:t>BSK skall erbjuda alla pojkar och flickor möjlighet att träna och spela fotboll från 6 år, med start i BSK:s fotbollsskola. </a:t>
            </a:r>
          </a:p>
          <a:p>
            <a:endParaRPr lang="sv-SE" dirty="0"/>
          </a:p>
          <a:p>
            <a:r>
              <a:rPr lang="sv-SE" dirty="0"/>
              <a:t>Vi vill fostra spelarna till ansvarskännande människor som respekterar regler och normer; både på fotbollsplan och utanför den. </a:t>
            </a:r>
          </a:p>
          <a:p>
            <a:endParaRPr lang="sv-SE" dirty="0"/>
          </a:p>
          <a:p>
            <a:r>
              <a:rPr lang="sv-SE" dirty="0"/>
              <a:t>Vi vill bedriva fotbollsverksamhet där individens utveckling inom laget är i centrum. </a:t>
            </a:r>
          </a:p>
          <a:p>
            <a:endParaRPr lang="sv-SE" dirty="0"/>
          </a:p>
          <a:p>
            <a:r>
              <a:rPr lang="sv-SE" dirty="0"/>
              <a:t>BSK skall inte hindra barn och ungdomar att jämsides med fotboll delta i andra idrotter. </a:t>
            </a:r>
          </a:p>
          <a:p>
            <a:endParaRPr lang="sv-SE" dirty="0"/>
          </a:p>
          <a:p>
            <a:r>
              <a:rPr lang="sv-SE" dirty="0"/>
              <a:t>Vårt mål är ett representationslag (Dam och Herr) som i huvudsak består av spelare från de egna leden. </a:t>
            </a:r>
          </a:p>
          <a:p>
            <a:endParaRPr lang="sv-SE" dirty="0"/>
          </a:p>
        </p:txBody>
      </p:sp>
      <p:pic>
        <p:nvPicPr>
          <p:cNvPr id="4" name="irc_mi" descr="Bildresultat för bsk bankeryd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363538"/>
            <a:ext cx="1206500" cy="133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9573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BSK spelarutbildning </a:t>
            </a:r>
            <a:endParaRPr lang="sv-SE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7708" y="1794452"/>
            <a:ext cx="7932929" cy="4351338"/>
          </a:xfrm>
          <a:prstGeom prst="rect">
            <a:avLst/>
          </a:prstGeom>
        </p:spPr>
      </p:pic>
      <p:pic>
        <p:nvPicPr>
          <p:cNvPr id="4" name="irc_mi" descr="Bildresultat för bsk bankeryd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363538"/>
            <a:ext cx="1206500" cy="133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75030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BSK spelarutvecklingsplan </a:t>
            </a:r>
            <a:endParaRPr lang="sv-SE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1676" y="1846406"/>
            <a:ext cx="5815994" cy="4351338"/>
          </a:xfrm>
          <a:prstGeom prst="rect">
            <a:avLst/>
          </a:prstGeom>
        </p:spPr>
      </p:pic>
      <p:pic>
        <p:nvPicPr>
          <p:cNvPr id="4" name="irc_mi" descr="Bildresultat för bsk bankeryd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363538"/>
            <a:ext cx="1206500" cy="133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3385" y="4213325"/>
            <a:ext cx="7106401" cy="244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753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rc_mi" descr="Bildresultat för bsk bankeryd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363538"/>
            <a:ext cx="1206500" cy="133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4755" y="2036618"/>
            <a:ext cx="2562881" cy="4821382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4755" y="123965"/>
            <a:ext cx="3705481" cy="199704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83164" y="2380243"/>
            <a:ext cx="3350161" cy="297648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88379" y="0"/>
            <a:ext cx="5786641" cy="81408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83165" y="833050"/>
            <a:ext cx="3350161" cy="141192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51722" y="1098662"/>
            <a:ext cx="3197881" cy="73776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71182" y="1836422"/>
            <a:ext cx="3451681" cy="141192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71181" y="3484980"/>
            <a:ext cx="3451681" cy="1488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550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Träningstider</a:t>
            </a:r>
            <a:endParaRPr lang="sv-SE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" y="1"/>
            <a:ext cx="6112824" cy="2556164"/>
          </a:xfrm>
          <a:prstGeom prst="rect">
            <a:avLst/>
          </a:prstGeom>
        </p:spPr>
      </p:pic>
      <p:pic>
        <p:nvPicPr>
          <p:cNvPr id="4" name="irc_mi" descr="Bildresultat för bsk bankeryd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363538"/>
            <a:ext cx="1206500" cy="133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299" y="2556165"/>
            <a:ext cx="5948559" cy="416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013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Träningstider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Lördagar klockan 09.00 -10.00</a:t>
            </a:r>
          </a:p>
          <a:p>
            <a:r>
              <a:rPr lang="sv-SE" dirty="0" smtClean="0"/>
              <a:t>Kom i tid till träningen</a:t>
            </a:r>
          </a:p>
          <a:p>
            <a:r>
              <a:rPr lang="sv-SE" dirty="0" smtClean="0"/>
              <a:t>Samling 10 minuter för träningsstart</a:t>
            </a:r>
          </a:p>
          <a:p>
            <a:r>
              <a:rPr lang="sv-SE" dirty="0" smtClean="0"/>
              <a:t>Kommer skicka kallelse via laget.se till träningen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irc_mi" descr="Bildresultat för bsk bankeryd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363538"/>
            <a:ext cx="1206500" cy="133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55774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Ledare säsongen 2018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Björn Melin</a:t>
            </a:r>
          </a:p>
          <a:p>
            <a:r>
              <a:rPr lang="sv-SE" dirty="0" smtClean="0"/>
              <a:t>Pontus Holstensson</a:t>
            </a:r>
          </a:p>
          <a:p>
            <a:r>
              <a:rPr lang="sv-SE" dirty="0" smtClean="0"/>
              <a:t>Martin Andersson</a:t>
            </a:r>
          </a:p>
          <a:p>
            <a:r>
              <a:rPr lang="sv-SE" dirty="0" smtClean="0"/>
              <a:t>Martin Axelsson</a:t>
            </a:r>
          </a:p>
          <a:p>
            <a:r>
              <a:rPr lang="sv-SE" dirty="0" smtClean="0"/>
              <a:t>Roberth Lundborg</a:t>
            </a:r>
          </a:p>
          <a:p>
            <a:r>
              <a:rPr lang="sv-SE" dirty="0" err="1" smtClean="0"/>
              <a:t>Abder</a:t>
            </a:r>
            <a:r>
              <a:rPr lang="sv-SE" dirty="0" smtClean="0"/>
              <a:t> </a:t>
            </a:r>
            <a:r>
              <a:rPr lang="sv-SE" dirty="0" err="1" smtClean="0"/>
              <a:t>Ahadid</a:t>
            </a:r>
            <a:endParaRPr lang="sv-SE" dirty="0" smtClean="0"/>
          </a:p>
          <a:p>
            <a:r>
              <a:rPr lang="sv-SE" dirty="0" smtClean="0"/>
              <a:t>Fredrik </a:t>
            </a:r>
            <a:r>
              <a:rPr lang="sv-SE" dirty="0" smtClean="0"/>
              <a:t>Kylberg</a:t>
            </a:r>
            <a:endParaRPr lang="sv-SE" dirty="0" smtClean="0"/>
          </a:p>
          <a:p>
            <a:r>
              <a:rPr lang="sv-SE" dirty="0" smtClean="0"/>
              <a:t>Johan </a:t>
            </a:r>
            <a:r>
              <a:rPr lang="sv-SE" dirty="0" err="1" smtClean="0"/>
              <a:t>Egmyr</a:t>
            </a:r>
            <a:endParaRPr lang="sv-SE" dirty="0" smtClean="0"/>
          </a:p>
          <a:p>
            <a:r>
              <a:rPr lang="sv-SE" dirty="0" smtClean="0"/>
              <a:t>Kim </a:t>
            </a:r>
            <a:r>
              <a:rPr lang="sv-SE" dirty="0" err="1" smtClean="0"/>
              <a:t>Jagenheim</a:t>
            </a:r>
            <a:endParaRPr lang="sv-SE" dirty="0"/>
          </a:p>
        </p:txBody>
      </p:sp>
      <p:pic>
        <p:nvPicPr>
          <p:cNvPr id="4" name="irc_mi" descr="Bildresultat för bsk bankeryd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363538"/>
            <a:ext cx="1206500" cy="133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6474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Föräldragrupp</a:t>
            </a:r>
            <a:endParaRPr lang="sv-S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Tvätt &amp; Körschema ?</a:t>
            </a:r>
          </a:p>
          <a:p>
            <a:r>
              <a:rPr lang="sv-SE" dirty="0" smtClean="0"/>
              <a:t>Kaffe &amp; fikalista till avslut, hemma match, cup</a:t>
            </a:r>
          </a:p>
          <a:p>
            <a:r>
              <a:rPr lang="sv-SE" dirty="0" smtClean="0"/>
              <a:t>Inköp vid hemmamatcher </a:t>
            </a:r>
          </a:p>
          <a:p>
            <a:r>
              <a:rPr lang="sv-SE" dirty="0" smtClean="0"/>
              <a:t>Hjälpa till vid cupspel</a:t>
            </a:r>
          </a:p>
          <a:p>
            <a:r>
              <a:rPr lang="sv-SE" dirty="0" smtClean="0"/>
              <a:t>Bemanna BSK kiosk, upprätta schema</a:t>
            </a:r>
          </a:p>
        </p:txBody>
      </p:sp>
      <p:pic>
        <p:nvPicPr>
          <p:cNvPr id="4" name="irc_mi" descr="Bildresultat för bsk bankeryd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0" y="363538"/>
            <a:ext cx="1206500" cy="1333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4452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lectrolux">
      <a:dk1>
        <a:sysClr val="windowText" lastClr="000000"/>
      </a:dk1>
      <a:lt1>
        <a:sysClr val="window" lastClr="FFFFFF"/>
      </a:lt1>
      <a:dk2>
        <a:srgbClr val="041E50"/>
      </a:dk2>
      <a:lt2>
        <a:srgbClr val="EEECE1"/>
      </a:lt2>
      <a:accent1>
        <a:srgbClr val="041E50"/>
      </a:accent1>
      <a:accent2>
        <a:srgbClr val="52284E"/>
      </a:accent2>
      <a:accent3>
        <a:srgbClr val="2ACBD3"/>
      </a:accent3>
      <a:accent4>
        <a:srgbClr val="EB6852"/>
      </a:accent4>
      <a:accent5>
        <a:srgbClr val="009ABF"/>
      </a:accent5>
      <a:accent6>
        <a:srgbClr val="CD5599"/>
      </a:accent6>
      <a:hlink>
        <a:srgbClr val="0000FF"/>
      </a:hlink>
      <a:folHlink>
        <a:srgbClr val="800080"/>
      </a:folHlink>
    </a:clrScheme>
    <a:fontScheme name="Electrolux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065F879-3815-42FA-B374-D7005C870326}" vid="{0D63E2D6-4C0B-4FCE-9FFC-85214D9C44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188</TotalTime>
  <Words>545</Words>
  <Application>Microsoft Office PowerPoint</Application>
  <PresentationFormat>Widescreen</PresentationFormat>
  <Paragraphs>93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Arial</vt:lpstr>
      <vt:lpstr>Office Theme</vt:lpstr>
      <vt:lpstr>Föräldrainformation F7 2018</vt:lpstr>
      <vt:lpstr>BSK:s mål</vt:lpstr>
      <vt:lpstr>BSK spelarutbildning </vt:lpstr>
      <vt:lpstr>BSK spelarutvecklingsplan </vt:lpstr>
      <vt:lpstr>PowerPoint Presentation</vt:lpstr>
      <vt:lpstr>Träningstider</vt:lpstr>
      <vt:lpstr>Träningstider</vt:lpstr>
      <vt:lpstr>Ledare säsongen 2018</vt:lpstr>
      <vt:lpstr>Föräldragrupp</vt:lpstr>
      <vt:lpstr>Ordningsregler Spelare</vt:lpstr>
      <vt:lpstr>Ordningsregler Föräldrar</vt:lpstr>
      <vt:lpstr>Planering </vt:lpstr>
      <vt:lpstr>Medlemsavgift &amp; träningsavgift </vt:lpstr>
      <vt:lpstr>Medlemsavgift &amp; träningsavgift </vt:lpstr>
      <vt:lpstr>Övrigt </vt:lpstr>
    </vt:vector>
  </TitlesOfParts>
  <Company>Electrolux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Föräldrainformation F6 2018</dc:title>
  <dc:creator>Fredrik Kyhlberg</dc:creator>
  <cp:lastModifiedBy>Fredrik Kyhlberg</cp:lastModifiedBy>
  <cp:revision>26</cp:revision>
  <dcterms:created xsi:type="dcterms:W3CDTF">2018-04-18T06:13:55Z</dcterms:created>
  <dcterms:modified xsi:type="dcterms:W3CDTF">2018-05-26T09:09:27Z</dcterms:modified>
</cp:coreProperties>
</file>