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037166-5F53-4D38-8E95-9F7F72C8BBB1}" v="9" dt="2023-04-14T05:51:21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las Andersson" userId="3280dc37-72a8-43df-8dd0-06458b75e4d7" providerId="ADAL" clId="{3B037166-5F53-4D38-8E95-9F7F72C8BBB1}"/>
    <pc:docChg chg="undo custSel addSld delSld modSld">
      <pc:chgData name="Niclas Andersson" userId="3280dc37-72a8-43df-8dd0-06458b75e4d7" providerId="ADAL" clId="{3B037166-5F53-4D38-8E95-9F7F72C8BBB1}" dt="2023-04-14T05:56:22.221" v="609" actId="1076"/>
      <pc:docMkLst>
        <pc:docMk/>
      </pc:docMkLst>
      <pc:sldChg chg="addSp delSp modSp mod setBg setClrOvrMap">
        <pc:chgData name="Niclas Andersson" userId="3280dc37-72a8-43df-8dd0-06458b75e4d7" providerId="ADAL" clId="{3B037166-5F53-4D38-8E95-9F7F72C8BBB1}" dt="2023-04-14T05:51:50.140" v="601" actId="26606"/>
        <pc:sldMkLst>
          <pc:docMk/>
          <pc:sldMk cId="459875897" sldId="256"/>
        </pc:sldMkLst>
        <pc:spChg chg="mod or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2" creationId="{C949439A-A921-4D51-A096-3E807BA86F21}"/>
          </ac:spMkLst>
        </pc:spChg>
        <pc:spChg chg="mo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3" creationId="{D8E8371E-78F5-452F-BD12-19FFA19A1B9E}"/>
          </ac:spMkLst>
        </pc:spChg>
        <pc:spChg chg="add del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9" creationId="{1C69834E-5EEE-4D61-833E-04928896454C}"/>
          </ac:spMkLst>
        </pc:spChg>
        <pc:spChg chg="add del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11" creationId="{58E5D9BA-46E7-4BFA-9C74-75495BF6F54D}"/>
          </ac:spMkLst>
        </pc:spChg>
        <pc:spChg chg="add del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13" creationId="{5B033D76-5800-44B6-AFE9-EE2106935115}"/>
          </ac:spMkLst>
        </pc:spChg>
        <pc:spChg chg="add del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15" creationId="{522D6F85-FFBA-4F81-AEE5-AAA17CB7AA98}"/>
          </ac:spMkLst>
        </pc:spChg>
        <pc:spChg chg="add del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17" creationId="{13B31514-E6DF-4357-9EEA-EFB7983080DA}"/>
          </ac:spMkLst>
        </pc:spChg>
        <pc:spChg chg="add del">
          <ac:chgData name="Niclas Andersson" userId="3280dc37-72a8-43df-8dd0-06458b75e4d7" providerId="ADAL" clId="{3B037166-5F53-4D38-8E95-9F7F72C8BBB1}" dt="2023-04-14T05:51:50.135" v="600" actId="26606"/>
          <ac:spMkLst>
            <pc:docMk/>
            <pc:sldMk cId="459875897" sldId="256"/>
            <ac:spMk id="26" creationId="{F0AB17F6-592B-45CB-96F6-705C9825AFBC}"/>
          </ac:spMkLst>
        </pc:spChg>
        <pc:spChg chg="ad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30" creationId="{52AEC266-7735-48E3-ADBD-EC9024CFD410}"/>
          </ac:spMkLst>
        </pc:spChg>
        <pc:spChg chg="ad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31" creationId="{30C74CD3-A7BA-4F2E-BC3B-C9E8353C9F83}"/>
          </ac:spMkLst>
        </pc:spChg>
        <pc:spChg chg="ad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32" creationId="{799190E8-5D18-4262-9BCD-ED6E6DB6EE3A}"/>
          </ac:spMkLst>
        </pc:spChg>
        <pc:spChg chg="ad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33" creationId="{03965C84-D76E-4618-9E0B-CD6F15D103E7}"/>
          </ac:spMkLst>
        </pc:spChg>
        <pc:spChg chg="add">
          <ac:chgData name="Niclas Andersson" userId="3280dc37-72a8-43df-8dd0-06458b75e4d7" providerId="ADAL" clId="{3B037166-5F53-4D38-8E95-9F7F72C8BBB1}" dt="2023-04-14T05:51:50.140" v="601" actId="26606"/>
          <ac:spMkLst>
            <pc:docMk/>
            <pc:sldMk cId="459875897" sldId="256"/>
            <ac:spMk id="34" creationId="{4C8210C6-EC0C-4277-ACE3-B3BFB1E294C8}"/>
          </ac:spMkLst>
        </pc:spChg>
        <pc:picChg chg="add mod">
          <ac:chgData name="Niclas Andersson" userId="3280dc37-72a8-43df-8dd0-06458b75e4d7" providerId="ADAL" clId="{3B037166-5F53-4D38-8E95-9F7F72C8BBB1}" dt="2023-04-14T05:51:21.780" v="597"/>
          <ac:picMkLst>
            <pc:docMk/>
            <pc:sldMk cId="459875897" sldId="256"/>
            <ac:picMk id="4" creationId="{F33DC8E7-3D5E-47D8-934B-5CA9912F2736}"/>
          </ac:picMkLst>
        </pc:picChg>
        <pc:picChg chg="add del">
          <ac:chgData name="Niclas Andersson" userId="3280dc37-72a8-43df-8dd0-06458b75e4d7" providerId="ADAL" clId="{3B037166-5F53-4D38-8E95-9F7F72C8BBB1}" dt="2023-04-14T05:51:50.140" v="601" actId="26606"/>
          <ac:picMkLst>
            <pc:docMk/>
            <pc:sldMk cId="459875897" sldId="256"/>
            <ac:picMk id="19" creationId="{4C401D57-600A-4C91-AC9A-14CA1ED6F7D8}"/>
          </ac:picMkLst>
        </pc:picChg>
        <pc:picChg chg="add">
          <ac:chgData name="Niclas Andersson" userId="3280dc37-72a8-43df-8dd0-06458b75e4d7" providerId="ADAL" clId="{3B037166-5F53-4D38-8E95-9F7F72C8BBB1}" dt="2023-04-14T05:51:50.140" v="601" actId="26606"/>
          <ac:picMkLst>
            <pc:docMk/>
            <pc:sldMk cId="459875897" sldId="256"/>
            <ac:picMk id="40" creationId="{E1F61204-3411-4FA8-A4B1-FC1FBF130574}"/>
          </ac:picMkLst>
        </pc:picChg>
        <pc:cxnChg chg="add del">
          <ac:chgData name="Niclas Andersson" userId="3280dc37-72a8-43df-8dd0-06458b75e4d7" providerId="ADAL" clId="{3B037166-5F53-4D38-8E95-9F7F72C8BBB1}" dt="2023-04-14T05:51:50.140" v="601" actId="26606"/>
          <ac:cxnSpMkLst>
            <pc:docMk/>
            <pc:sldMk cId="459875897" sldId="256"/>
            <ac:cxnSpMk id="21" creationId="{412BDC66-00FA-4A3F-9BC7-BE05FF7705F8}"/>
          </ac:cxnSpMkLst>
        </pc:cxnChg>
        <pc:cxnChg chg="add del">
          <ac:chgData name="Niclas Andersson" userId="3280dc37-72a8-43df-8dd0-06458b75e4d7" providerId="ADAL" clId="{3B037166-5F53-4D38-8E95-9F7F72C8BBB1}" dt="2023-04-14T05:51:50.135" v="600" actId="26606"/>
          <ac:cxnSpMkLst>
            <pc:docMk/>
            <pc:sldMk cId="459875897" sldId="256"/>
            <ac:cxnSpMk id="28" creationId="{5A9284E7-0823-472D-9963-18D89DFEB8B4}"/>
          </ac:cxnSpMkLst>
        </pc:cxnChg>
        <pc:cxnChg chg="add">
          <ac:chgData name="Niclas Andersson" userId="3280dc37-72a8-43df-8dd0-06458b75e4d7" providerId="ADAL" clId="{3B037166-5F53-4D38-8E95-9F7F72C8BBB1}" dt="2023-04-14T05:51:50.140" v="601" actId="26606"/>
          <ac:cxnSpMkLst>
            <pc:docMk/>
            <pc:sldMk cId="459875897" sldId="256"/>
            <ac:cxnSpMk id="36" creationId="{07705AC7-A0E4-4672-9669-A00D64BC8554}"/>
          </ac:cxnSpMkLst>
        </pc:cxnChg>
        <pc:cxnChg chg="add">
          <ac:chgData name="Niclas Andersson" userId="3280dc37-72a8-43df-8dd0-06458b75e4d7" providerId="ADAL" clId="{3B037166-5F53-4D38-8E95-9F7F72C8BBB1}" dt="2023-04-14T05:51:50.140" v="601" actId="26606"/>
          <ac:cxnSpMkLst>
            <pc:docMk/>
            <pc:sldMk cId="459875897" sldId="256"/>
            <ac:cxnSpMk id="38" creationId="{B18CD888-FFE1-4CD1-A6BF-44D1EFEA4969}"/>
          </ac:cxnSpMkLst>
        </pc:cxnChg>
      </pc:sldChg>
      <pc:sldChg chg="addSp modSp mod">
        <pc:chgData name="Niclas Andersson" userId="3280dc37-72a8-43df-8dd0-06458b75e4d7" providerId="ADAL" clId="{3B037166-5F53-4D38-8E95-9F7F72C8BBB1}" dt="2023-04-14T05:56:22.221" v="609" actId="1076"/>
        <pc:sldMkLst>
          <pc:docMk/>
          <pc:sldMk cId="214935397" sldId="257"/>
        </pc:sldMkLst>
        <pc:spChg chg="add mod">
          <ac:chgData name="Niclas Andersson" userId="3280dc37-72a8-43df-8dd0-06458b75e4d7" providerId="ADAL" clId="{3B037166-5F53-4D38-8E95-9F7F72C8BBB1}" dt="2023-04-14T05:56:22.221" v="609" actId="1076"/>
          <ac:spMkLst>
            <pc:docMk/>
            <pc:sldMk cId="214935397" sldId="257"/>
            <ac:spMk id="3" creationId="{60D09C9D-5FD7-4FA1-8F96-E7BCCBD66EE1}"/>
          </ac:spMkLst>
        </pc:spChg>
        <pc:spChg chg="mod">
          <ac:chgData name="Niclas Andersson" userId="3280dc37-72a8-43df-8dd0-06458b75e4d7" providerId="ADAL" clId="{3B037166-5F53-4D38-8E95-9F7F72C8BBB1}" dt="2023-04-14T05:54:09.326" v="603" actId="6549"/>
          <ac:spMkLst>
            <pc:docMk/>
            <pc:sldMk cId="214935397" sldId="257"/>
            <ac:spMk id="6" creationId="{7EF991AB-E0BA-4317-A173-0FCA6071C81C}"/>
          </ac:spMkLst>
        </pc:spChg>
      </pc:sldChg>
      <pc:sldChg chg="modSp mod">
        <pc:chgData name="Niclas Andersson" userId="3280dc37-72a8-43df-8dd0-06458b75e4d7" providerId="ADAL" clId="{3B037166-5F53-4D38-8E95-9F7F72C8BBB1}" dt="2023-04-14T05:48:55.914" v="592" actId="5793"/>
        <pc:sldMkLst>
          <pc:docMk/>
          <pc:sldMk cId="1199207608" sldId="258"/>
        </pc:sldMkLst>
        <pc:spChg chg="mod">
          <ac:chgData name="Niclas Andersson" userId="3280dc37-72a8-43df-8dd0-06458b75e4d7" providerId="ADAL" clId="{3B037166-5F53-4D38-8E95-9F7F72C8BBB1}" dt="2023-04-14T05:48:55.914" v="592" actId="5793"/>
          <ac:spMkLst>
            <pc:docMk/>
            <pc:sldMk cId="1199207608" sldId="258"/>
            <ac:spMk id="21" creationId="{871E4681-06E5-4F43-B465-8888A5915262}"/>
          </ac:spMkLst>
        </pc:spChg>
      </pc:sldChg>
      <pc:sldChg chg="modSp del mod">
        <pc:chgData name="Niclas Andersson" userId="3280dc37-72a8-43df-8dd0-06458b75e4d7" providerId="ADAL" clId="{3B037166-5F53-4D38-8E95-9F7F72C8BBB1}" dt="2023-04-11T15:05:12.062" v="440" actId="47"/>
        <pc:sldMkLst>
          <pc:docMk/>
          <pc:sldMk cId="3730608721" sldId="259"/>
        </pc:sldMkLst>
        <pc:spChg chg="mod">
          <ac:chgData name="Niclas Andersson" userId="3280dc37-72a8-43df-8dd0-06458b75e4d7" providerId="ADAL" clId="{3B037166-5F53-4D38-8E95-9F7F72C8BBB1}" dt="2023-04-11T15:00:14.388" v="136" actId="207"/>
          <ac:spMkLst>
            <pc:docMk/>
            <pc:sldMk cId="3730608721" sldId="259"/>
            <ac:spMk id="2" creationId="{B5B381A0-6AF6-47D4-9346-61A9319A12C8}"/>
          </ac:spMkLst>
        </pc:spChg>
      </pc:sldChg>
      <pc:sldChg chg="addSp delSp modSp add mod setBg delDesignElem">
        <pc:chgData name="Niclas Andersson" userId="3280dc37-72a8-43df-8dd0-06458b75e4d7" providerId="ADAL" clId="{3B037166-5F53-4D38-8E95-9F7F72C8BBB1}" dt="2023-04-11T15:06:12.234" v="590" actId="6549"/>
        <pc:sldMkLst>
          <pc:docMk/>
          <pc:sldMk cId="4035079935" sldId="260"/>
        </pc:sldMkLst>
        <pc:spChg chg="mod">
          <ac:chgData name="Niclas Andersson" userId="3280dc37-72a8-43df-8dd0-06458b75e4d7" providerId="ADAL" clId="{3B037166-5F53-4D38-8E95-9F7F72C8BBB1}" dt="2023-04-11T15:06:12.234" v="590" actId="6549"/>
          <ac:spMkLst>
            <pc:docMk/>
            <pc:sldMk cId="4035079935" sldId="260"/>
            <ac:spMk id="2" creationId="{B5B381A0-6AF6-47D4-9346-61A9319A12C8}"/>
          </ac:spMkLst>
        </pc:spChg>
        <pc:spChg chg="add mod">
          <ac:chgData name="Niclas Andersson" userId="3280dc37-72a8-43df-8dd0-06458b75e4d7" providerId="ADAL" clId="{3B037166-5F53-4D38-8E95-9F7F72C8BBB1}" dt="2023-04-11T15:05:55.013" v="589" actId="20577"/>
          <ac:spMkLst>
            <pc:docMk/>
            <pc:sldMk cId="4035079935" sldId="260"/>
            <ac:spMk id="6" creationId="{00B2C34A-B345-4BDD-8E07-DEED8980B297}"/>
          </ac:spMkLst>
        </pc:spChg>
        <pc:spChg chg="del">
          <ac:chgData name="Niclas Andersson" userId="3280dc37-72a8-43df-8dd0-06458b75e4d7" providerId="ADAL" clId="{3B037166-5F53-4D38-8E95-9F7F72C8BBB1}" dt="2023-04-11T15:00:22.999" v="138"/>
          <ac:spMkLst>
            <pc:docMk/>
            <pc:sldMk cId="4035079935" sldId="260"/>
            <ac:spMk id="15" creationId="{D12DDE76-C203-4047-9998-63900085B5E8}"/>
          </ac:spMkLst>
        </pc:spChg>
        <pc:picChg chg="del">
          <ac:chgData name="Niclas Andersson" userId="3280dc37-72a8-43df-8dd0-06458b75e4d7" providerId="ADAL" clId="{3B037166-5F53-4D38-8E95-9F7F72C8BBB1}" dt="2023-04-11T15:05:03.097" v="438" actId="478"/>
          <ac:picMkLst>
            <pc:docMk/>
            <pc:sldMk cId="4035079935" sldId="260"/>
            <ac:picMk id="5" creationId="{24CAE50D-15CA-4A84-8348-07A651C63571}"/>
          </ac:picMkLst>
        </pc:picChg>
        <pc:picChg chg="del">
          <ac:chgData name="Niclas Andersson" userId="3280dc37-72a8-43df-8dd0-06458b75e4d7" providerId="ADAL" clId="{3B037166-5F53-4D38-8E95-9F7F72C8BBB1}" dt="2023-04-11T15:05:02.468" v="437" actId="478"/>
          <ac:picMkLst>
            <pc:docMk/>
            <pc:sldMk cId="4035079935" sldId="260"/>
            <ac:picMk id="9" creationId="{E2A39553-09D1-47CB-90AC-985CB728F46B}"/>
          </ac:picMkLst>
        </pc:picChg>
      </pc:sldChg>
      <pc:sldChg chg="modSp">
        <pc:chgData name="Niclas Andersson" userId="3280dc37-72a8-43df-8dd0-06458b75e4d7" providerId="ADAL" clId="{3B037166-5F53-4D38-8E95-9F7F72C8BBB1}" dt="2023-04-14T05:49:32.888" v="596" actId="20577"/>
        <pc:sldMkLst>
          <pc:docMk/>
          <pc:sldMk cId="421511328" sldId="261"/>
        </pc:sldMkLst>
        <pc:graphicFrameChg chg="mod">
          <ac:chgData name="Niclas Andersson" userId="3280dc37-72a8-43df-8dd0-06458b75e4d7" providerId="ADAL" clId="{3B037166-5F53-4D38-8E95-9F7F72C8BBB1}" dt="2023-04-14T05:49:32.888" v="596" actId="20577"/>
          <ac:graphicFrameMkLst>
            <pc:docMk/>
            <pc:sldMk cId="421511328" sldId="261"/>
            <ac:graphicFrameMk id="5" creationId="{68D1C577-D6F8-6C90-F34F-6BA12DA006E1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A14C1-B609-4536-A066-750F9E43CED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D740F01-229F-4886-87FD-D8AA2C1441C6}">
      <dgm:prSet/>
      <dgm:spPr/>
      <dgm:t>
        <a:bodyPr/>
        <a:lstStyle/>
        <a:p>
          <a:r>
            <a:rPr lang="en-US"/>
            <a:t>Samling och fördelning rum / FIKA</a:t>
          </a:r>
        </a:p>
      </dgm:t>
    </dgm:pt>
    <dgm:pt modelId="{9FC1ABFA-8F16-41B6-87D7-9F7F6F070904}" type="parTrans" cxnId="{24A0F481-9F0D-4E5F-AAED-2272B418E8FA}">
      <dgm:prSet/>
      <dgm:spPr/>
      <dgm:t>
        <a:bodyPr/>
        <a:lstStyle/>
        <a:p>
          <a:endParaRPr lang="en-US"/>
        </a:p>
      </dgm:t>
    </dgm:pt>
    <dgm:pt modelId="{E2D056B5-B1A2-4D39-B9DC-FCE25C5B6880}" type="sibTrans" cxnId="{24A0F481-9F0D-4E5F-AAED-2272B418E8FA}">
      <dgm:prSet/>
      <dgm:spPr/>
      <dgm:t>
        <a:bodyPr/>
        <a:lstStyle/>
        <a:p>
          <a:endParaRPr lang="en-US"/>
        </a:p>
      </dgm:t>
    </dgm:pt>
    <dgm:pt modelId="{FF58C074-D251-42BA-A197-140D52BD5555}">
      <dgm:prSet/>
      <dgm:spPr/>
      <dgm:t>
        <a:bodyPr/>
        <a:lstStyle/>
        <a:p>
          <a:r>
            <a:rPr lang="en-US" dirty="0" err="1"/>
            <a:t>Reflektion</a:t>
          </a:r>
          <a:r>
            <a:rPr lang="en-US" dirty="0"/>
            <a:t> </a:t>
          </a:r>
          <a:r>
            <a:rPr lang="en-US" dirty="0" err="1"/>
            <a:t>träningspass</a:t>
          </a:r>
          <a:r>
            <a:rPr lang="en-US" dirty="0"/>
            <a:t> 1&amp;2, </a:t>
          </a:r>
          <a:r>
            <a:rPr lang="en-US" dirty="0" err="1"/>
            <a:t>mål</a:t>
          </a:r>
          <a:r>
            <a:rPr lang="en-US" dirty="0"/>
            <a:t> 2023, </a:t>
          </a:r>
          <a:r>
            <a:rPr lang="en-US" dirty="0" err="1"/>
            <a:t>våra</a:t>
          </a:r>
          <a:r>
            <a:rPr lang="en-US" dirty="0"/>
            <a:t> </a:t>
          </a:r>
          <a:r>
            <a:rPr lang="en-US" dirty="0" err="1"/>
            <a:t>spelregler</a:t>
          </a:r>
          <a:r>
            <a:rPr lang="en-US" dirty="0"/>
            <a:t> </a:t>
          </a:r>
          <a:r>
            <a:rPr lang="en-US" dirty="0" err="1"/>
            <a:t>för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bra </a:t>
          </a:r>
          <a:r>
            <a:rPr lang="en-US" dirty="0" err="1"/>
            <a:t>kompis</a:t>
          </a:r>
          <a:r>
            <a:rPr lang="en-US" dirty="0"/>
            <a:t> och </a:t>
          </a:r>
          <a:r>
            <a:rPr lang="en-US" dirty="0" err="1"/>
            <a:t>gruppdiskussion</a:t>
          </a:r>
          <a:endParaRPr lang="en-US" dirty="0"/>
        </a:p>
      </dgm:t>
    </dgm:pt>
    <dgm:pt modelId="{56EC09AA-C637-4BA8-9684-08272E9ACB34}" type="parTrans" cxnId="{D54436C1-C8C6-48A8-8B06-0DF13E83B4CF}">
      <dgm:prSet/>
      <dgm:spPr/>
      <dgm:t>
        <a:bodyPr/>
        <a:lstStyle/>
        <a:p>
          <a:endParaRPr lang="en-US"/>
        </a:p>
      </dgm:t>
    </dgm:pt>
    <dgm:pt modelId="{96EDC8A6-C80D-4D1D-B16C-74B2BE321CC1}" type="sibTrans" cxnId="{D54436C1-C8C6-48A8-8B06-0DF13E83B4CF}">
      <dgm:prSet/>
      <dgm:spPr/>
      <dgm:t>
        <a:bodyPr/>
        <a:lstStyle/>
        <a:p>
          <a:endParaRPr lang="en-US"/>
        </a:p>
      </dgm:t>
    </dgm:pt>
    <dgm:pt modelId="{1D81A849-7622-47A3-9E77-3707A56E8231}">
      <dgm:prSet/>
      <dgm:spPr/>
      <dgm:t>
        <a:bodyPr/>
        <a:lstStyle/>
        <a:p>
          <a:r>
            <a:rPr lang="en-US"/>
            <a:t>Aktivitet </a:t>
          </a:r>
        </a:p>
      </dgm:t>
    </dgm:pt>
    <dgm:pt modelId="{2D236DCF-787B-43C3-9D16-87E6C796CB3C}" type="parTrans" cxnId="{50802D45-8B2D-4542-A8DB-361755B33DBF}">
      <dgm:prSet/>
      <dgm:spPr/>
      <dgm:t>
        <a:bodyPr/>
        <a:lstStyle/>
        <a:p>
          <a:endParaRPr lang="en-US"/>
        </a:p>
      </dgm:t>
    </dgm:pt>
    <dgm:pt modelId="{BA3275BD-F80B-4CAA-952B-91803FDEA991}" type="sibTrans" cxnId="{50802D45-8B2D-4542-A8DB-361755B33DBF}">
      <dgm:prSet/>
      <dgm:spPr/>
      <dgm:t>
        <a:bodyPr/>
        <a:lstStyle/>
        <a:p>
          <a:endParaRPr lang="en-US"/>
        </a:p>
      </dgm:t>
    </dgm:pt>
    <dgm:pt modelId="{FFEA8217-F6BB-45ED-953A-E967D9711AA8}">
      <dgm:prSet/>
      <dgm:spPr/>
      <dgm:t>
        <a:bodyPr/>
        <a:lstStyle/>
        <a:p>
          <a:r>
            <a:rPr lang="en-US"/>
            <a:t>Middag &amp; kvällshäng</a:t>
          </a:r>
        </a:p>
      </dgm:t>
    </dgm:pt>
    <dgm:pt modelId="{429FF6F2-82A1-45BD-94CD-69EF6488610A}" type="parTrans" cxnId="{F2FF9991-5CE6-436D-9BB8-75472EAF9FE4}">
      <dgm:prSet/>
      <dgm:spPr/>
      <dgm:t>
        <a:bodyPr/>
        <a:lstStyle/>
        <a:p>
          <a:endParaRPr lang="en-US"/>
        </a:p>
      </dgm:t>
    </dgm:pt>
    <dgm:pt modelId="{F3694B06-61FF-4B7D-B58D-7E301D64D1B6}" type="sibTrans" cxnId="{F2FF9991-5CE6-436D-9BB8-75472EAF9FE4}">
      <dgm:prSet/>
      <dgm:spPr/>
      <dgm:t>
        <a:bodyPr/>
        <a:lstStyle/>
        <a:p>
          <a:endParaRPr lang="en-US"/>
        </a:p>
      </dgm:t>
    </dgm:pt>
    <dgm:pt modelId="{96B67D36-BCF4-4141-BBCF-0DFF1ECCCD33}">
      <dgm:prSet/>
      <dgm:spPr/>
      <dgm:t>
        <a:bodyPr/>
        <a:lstStyle/>
        <a:p>
          <a:r>
            <a:rPr lang="en-US"/>
            <a:t>----Söndag</a:t>
          </a:r>
        </a:p>
      </dgm:t>
    </dgm:pt>
    <dgm:pt modelId="{58E8F367-2C6E-4C84-952F-B0DEAEA16706}" type="parTrans" cxnId="{379FF140-C6A2-4E88-89CB-CBE934DE710E}">
      <dgm:prSet/>
      <dgm:spPr/>
      <dgm:t>
        <a:bodyPr/>
        <a:lstStyle/>
        <a:p>
          <a:endParaRPr lang="en-US"/>
        </a:p>
      </dgm:t>
    </dgm:pt>
    <dgm:pt modelId="{111530A1-3BDA-46D3-AAB5-EE50131C4871}" type="sibTrans" cxnId="{379FF140-C6A2-4E88-89CB-CBE934DE710E}">
      <dgm:prSet/>
      <dgm:spPr/>
      <dgm:t>
        <a:bodyPr/>
        <a:lstStyle/>
        <a:p>
          <a:endParaRPr lang="en-US"/>
        </a:p>
      </dgm:t>
    </dgm:pt>
    <dgm:pt modelId="{0482C3B6-C227-457C-A2E9-7FEB660496BC}">
      <dgm:prSet/>
      <dgm:spPr/>
      <dgm:t>
        <a:bodyPr/>
        <a:lstStyle/>
        <a:p>
          <a:r>
            <a:rPr lang="en-US" dirty="0" err="1"/>
            <a:t>Frukost</a:t>
          </a:r>
          <a:r>
            <a:rPr lang="en-US" dirty="0"/>
            <a:t> 08.30</a:t>
          </a:r>
        </a:p>
      </dgm:t>
    </dgm:pt>
    <dgm:pt modelId="{B50062A3-BDEA-40D1-B270-B18FC4CC4A48}" type="parTrans" cxnId="{E96DF7F4-B648-49DA-9993-9C3F8E00826A}">
      <dgm:prSet/>
      <dgm:spPr/>
      <dgm:t>
        <a:bodyPr/>
        <a:lstStyle/>
        <a:p>
          <a:endParaRPr lang="en-US"/>
        </a:p>
      </dgm:t>
    </dgm:pt>
    <dgm:pt modelId="{3EF3A37C-873C-4A0B-BF30-644F89EBE2EF}" type="sibTrans" cxnId="{E96DF7F4-B648-49DA-9993-9C3F8E00826A}">
      <dgm:prSet/>
      <dgm:spPr/>
      <dgm:t>
        <a:bodyPr/>
        <a:lstStyle/>
        <a:p>
          <a:endParaRPr lang="en-US"/>
        </a:p>
      </dgm:t>
    </dgm:pt>
    <dgm:pt modelId="{C8D0127D-D886-4D29-B0B0-8A2BBFA6B92A}">
      <dgm:prSet/>
      <dgm:spPr/>
      <dgm:t>
        <a:bodyPr/>
        <a:lstStyle/>
        <a:p>
          <a:r>
            <a:rPr lang="en-US"/>
            <a:t>FYS 10.00</a:t>
          </a:r>
        </a:p>
      </dgm:t>
    </dgm:pt>
    <dgm:pt modelId="{BDA5865B-7DB9-4F2C-9276-023D4ECA57D4}" type="parTrans" cxnId="{09B0D125-8647-4B8D-85C6-B9DC081A11DA}">
      <dgm:prSet/>
      <dgm:spPr/>
      <dgm:t>
        <a:bodyPr/>
        <a:lstStyle/>
        <a:p>
          <a:endParaRPr lang="en-US"/>
        </a:p>
      </dgm:t>
    </dgm:pt>
    <dgm:pt modelId="{55F0F614-4950-422A-90AA-1301F9061622}" type="sibTrans" cxnId="{09B0D125-8647-4B8D-85C6-B9DC081A11DA}">
      <dgm:prSet/>
      <dgm:spPr/>
      <dgm:t>
        <a:bodyPr/>
        <a:lstStyle/>
        <a:p>
          <a:endParaRPr lang="en-US"/>
        </a:p>
      </dgm:t>
    </dgm:pt>
    <dgm:pt modelId="{E3275A95-5D1E-4590-B84E-765DD96ACE48}">
      <dgm:prSet/>
      <dgm:spPr/>
      <dgm:t>
        <a:bodyPr/>
        <a:lstStyle/>
        <a:p>
          <a:r>
            <a:rPr lang="en-US"/>
            <a:t>Hemresa ca 12.00</a:t>
          </a:r>
        </a:p>
      </dgm:t>
    </dgm:pt>
    <dgm:pt modelId="{6DB3D0F5-2052-4175-BD3A-17910F5E23AC}" type="parTrans" cxnId="{DC4CA041-FEB2-490C-98B3-BFB37EE7F25C}">
      <dgm:prSet/>
      <dgm:spPr/>
      <dgm:t>
        <a:bodyPr/>
        <a:lstStyle/>
        <a:p>
          <a:endParaRPr lang="en-US"/>
        </a:p>
      </dgm:t>
    </dgm:pt>
    <dgm:pt modelId="{6B3AD108-6A81-4049-9ADE-C942E557C99D}" type="sibTrans" cxnId="{DC4CA041-FEB2-490C-98B3-BFB37EE7F25C}">
      <dgm:prSet/>
      <dgm:spPr/>
      <dgm:t>
        <a:bodyPr/>
        <a:lstStyle/>
        <a:p>
          <a:endParaRPr lang="en-US"/>
        </a:p>
      </dgm:t>
    </dgm:pt>
    <dgm:pt modelId="{5F1E2F97-5229-4D2A-AE2F-D51F64F95C06}" type="pres">
      <dgm:prSet presAssocID="{7B7A14C1-B609-4536-A066-750F9E43CEDF}" presName="root" presStyleCnt="0">
        <dgm:presLayoutVars>
          <dgm:dir/>
          <dgm:resizeHandles val="exact"/>
        </dgm:presLayoutVars>
      </dgm:prSet>
      <dgm:spPr/>
    </dgm:pt>
    <dgm:pt modelId="{6332F4EF-3FAA-4361-83BE-C2B37738CE9B}" type="pres">
      <dgm:prSet presAssocID="{4D740F01-229F-4886-87FD-D8AA2C1441C6}" presName="compNode" presStyleCnt="0"/>
      <dgm:spPr/>
    </dgm:pt>
    <dgm:pt modelId="{1E47B20D-42B9-4D43-BE53-7A99F8DC8379}" type="pres">
      <dgm:prSet presAssocID="{4D740F01-229F-4886-87FD-D8AA2C1441C6}" presName="bgRect" presStyleLbl="bgShp" presStyleIdx="0" presStyleCnt="8"/>
      <dgm:spPr/>
    </dgm:pt>
    <dgm:pt modelId="{BF064871-2A07-4489-82D7-D736D057D78F}" type="pres">
      <dgm:prSet presAssocID="{4D740F01-229F-4886-87FD-D8AA2C1441C6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affe"/>
        </a:ext>
      </dgm:extLst>
    </dgm:pt>
    <dgm:pt modelId="{5413CFEC-C085-4130-B6AD-59507B5518AE}" type="pres">
      <dgm:prSet presAssocID="{4D740F01-229F-4886-87FD-D8AA2C1441C6}" presName="spaceRect" presStyleCnt="0"/>
      <dgm:spPr/>
    </dgm:pt>
    <dgm:pt modelId="{6AE7A617-A514-4FC9-BEB4-E2CF5C971325}" type="pres">
      <dgm:prSet presAssocID="{4D740F01-229F-4886-87FD-D8AA2C1441C6}" presName="parTx" presStyleLbl="revTx" presStyleIdx="0" presStyleCnt="8">
        <dgm:presLayoutVars>
          <dgm:chMax val="0"/>
          <dgm:chPref val="0"/>
        </dgm:presLayoutVars>
      </dgm:prSet>
      <dgm:spPr/>
    </dgm:pt>
    <dgm:pt modelId="{93ABE1FB-157F-4A4B-8117-3F7393FC50D9}" type="pres">
      <dgm:prSet presAssocID="{E2D056B5-B1A2-4D39-B9DC-FCE25C5B6880}" presName="sibTrans" presStyleCnt="0"/>
      <dgm:spPr/>
    </dgm:pt>
    <dgm:pt modelId="{B7C713C4-974B-4565-A1E7-D97D950685D3}" type="pres">
      <dgm:prSet presAssocID="{FF58C074-D251-42BA-A197-140D52BD5555}" presName="compNode" presStyleCnt="0"/>
      <dgm:spPr/>
    </dgm:pt>
    <dgm:pt modelId="{F31AE1E9-70E0-424A-AEC5-41FDF610F464}" type="pres">
      <dgm:prSet presAssocID="{FF58C074-D251-42BA-A197-140D52BD5555}" presName="bgRect" presStyleLbl="bgShp" presStyleIdx="1" presStyleCnt="8"/>
      <dgm:spPr/>
    </dgm:pt>
    <dgm:pt modelId="{096A5E20-EC05-48C2-890D-89E4E50A0468}" type="pres">
      <dgm:prSet presAssocID="{FF58C074-D251-42BA-A197-140D52BD5555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tel"/>
        </a:ext>
      </dgm:extLst>
    </dgm:pt>
    <dgm:pt modelId="{A684831C-5EA6-4C9E-A60F-AEC5716EF257}" type="pres">
      <dgm:prSet presAssocID="{FF58C074-D251-42BA-A197-140D52BD5555}" presName="spaceRect" presStyleCnt="0"/>
      <dgm:spPr/>
    </dgm:pt>
    <dgm:pt modelId="{12AAC7BC-FD9A-46A3-B42A-1B6A1ECDF789}" type="pres">
      <dgm:prSet presAssocID="{FF58C074-D251-42BA-A197-140D52BD5555}" presName="parTx" presStyleLbl="revTx" presStyleIdx="1" presStyleCnt="8">
        <dgm:presLayoutVars>
          <dgm:chMax val="0"/>
          <dgm:chPref val="0"/>
        </dgm:presLayoutVars>
      </dgm:prSet>
      <dgm:spPr/>
    </dgm:pt>
    <dgm:pt modelId="{AF719366-DE11-408D-B741-EBE3DC0F1F20}" type="pres">
      <dgm:prSet presAssocID="{96EDC8A6-C80D-4D1D-B16C-74B2BE321CC1}" presName="sibTrans" presStyleCnt="0"/>
      <dgm:spPr/>
    </dgm:pt>
    <dgm:pt modelId="{D44939C6-1B21-45F1-A659-02E20868D75D}" type="pres">
      <dgm:prSet presAssocID="{1D81A849-7622-47A3-9E77-3707A56E8231}" presName="compNode" presStyleCnt="0"/>
      <dgm:spPr/>
    </dgm:pt>
    <dgm:pt modelId="{AD1D03F5-4D36-4439-8DDE-7282E87E174F}" type="pres">
      <dgm:prSet presAssocID="{1D81A849-7622-47A3-9E77-3707A56E8231}" presName="bgRect" presStyleLbl="bgShp" presStyleIdx="2" presStyleCnt="8"/>
      <dgm:spPr/>
    </dgm:pt>
    <dgm:pt modelId="{9857A8A3-3AAC-43FA-A483-9F0707041674}" type="pres">
      <dgm:prSet presAssocID="{1D81A849-7622-47A3-9E77-3707A56E8231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lyertspenna"/>
        </a:ext>
      </dgm:extLst>
    </dgm:pt>
    <dgm:pt modelId="{90FDEC29-36EF-4426-9D2C-6BC5C072204F}" type="pres">
      <dgm:prSet presAssocID="{1D81A849-7622-47A3-9E77-3707A56E8231}" presName="spaceRect" presStyleCnt="0"/>
      <dgm:spPr/>
    </dgm:pt>
    <dgm:pt modelId="{C8D93BF0-70EF-4FC0-8A59-9D128C742BC7}" type="pres">
      <dgm:prSet presAssocID="{1D81A849-7622-47A3-9E77-3707A56E8231}" presName="parTx" presStyleLbl="revTx" presStyleIdx="2" presStyleCnt="8">
        <dgm:presLayoutVars>
          <dgm:chMax val="0"/>
          <dgm:chPref val="0"/>
        </dgm:presLayoutVars>
      </dgm:prSet>
      <dgm:spPr/>
    </dgm:pt>
    <dgm:pt modelId="{8FD6599C-6794-4A22-B2CE-7EDFC71183D7}" type="pres">
      <dgm:prSet presAssocID="{BA3275BD-F80B-4CAA-952B-91803FDEA991}" presName="sibTrans" presStyleCnt="0"/>
      <dgm:spPr/>
    </dgm:pt>
    <dgm:pt modelId="{493B187E-6613-4164-9E27-AFABF71DF509}" type="pres">
      <dgm:prSet presAssocID="{FFEA8217-F6BB-45ED-953A-E967D9711AA8}" presName="compNode" presStyleCnt="0"/>
      <dgm:spPr/>
    </dgm:pt>
    <dgm:pt modelId="{126E42A8-966B-4C61-8448-3AE40B23213D}" type="pres">
      <dgm:prSet presAssocID="{FFEA8217-F6BB-45ED-953A-E967D9711AA8}" presName="bgRect" presStyleLbl="bgShp" presStyleIdx="3" presStyleCnt="8"/>
      <dgm:spPr/>
    </dgm:pt>
    <dgm:pt modelId="{3806654C-F641-4D65-AAF3-CA3415043A20}" type="pres">
      <dgm:prSet presAssocID="{FFEA8217-F6BB-45ED-953A-E967D9711AA8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 Setting"/>
        </a:ext>
      </dgm:extLst>
    </dgm:pt>
    <dgm:pt modelId="{6588F80B-C779-40E7-85DA-90B39C5F5FCD}" type="pres">
      <dgm:prSet presAssocID="{FFEA8217-F6BB-45ED-953A-E967D9711AA8}" presName="spaceRect" presStyleCnt="0"/>
      <dgm:spPr/>
    </dgm:pt>
    <dgm:pt modelId="{E9A1C211-FE51-46E7-BF28-27C9EE65694B}" type="pres">
      <dgm:prSet presAssocID="{FFEA8217-F6BB-45ED-953A-E967D9711AA8}" presName="parTx" presStyleLbl="revTx" presStyleIdx="3" presStyleCnt="8">
        <dgm:presLayoutVars>
          <dgm:chMax val="0"/>
          <dgm:chPref val="0"/>
        </dgm:presLayoutVars>
      </dgm:prSet>
      <dgm:spPr/>
    </dgm:pt>
    <dgm:pt modelId="{F3FAA88F-8E1C-482E-AFBF-704CE10447E5}" type="pres">
      <dgm:prSet presAssocID="{F3694B06-61FF-4B7D-B58D-7E301D64D1B6}" presName="sibTrans" presStyleCnt="0"/>
      <dgm:spPr/>
    </dgm:pt>
    <dgm:pt modelId="{6A20B471-37D5-4659-B7AD-65693D05AB1E}" type="pres">
      <dgm:prSet presAssocID="{96B67D36-BCF4-4141-BBCF-0DFF1ECCCD33}" presName="compNode" presStyleCnt="0"/>
      <dgm:spPr/>
    </dgm:pt>
    <dgm:pt modelId="{68AFA856-1B45-42B2-A1EB-43B30196B0D3}" type="pres">
      <dgm:prSet presAssocID="{96B67D36-BCF4-4141-BBCF-0DFF1ECCCD33}" presName="bgRect" presStyleLbl="bgShp" presStyleIdx="4" presStyleCnt="8"/>
      <dgm:spPr/>
    </dgm:pt>
    <dgm:pt modelId="{D6B3958A-11CF-4506-BF13-935C4B90713D}" type="pres">
      <dgm:prSet presAssocID="{96B67D36-BCF4-4141-BBCF-0DFF1ECCCD33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B39E3589-E0A4-4E40-877D-B7F320800828}" type="pres">
      <dgm:prSet presAssocID="{96B67D36-BCF4-4141-BBCF-0DFF1ECCCD33}" presName="spaceRect" presStyleCnt="0"/>
      <dgm:spPr/>
    </dgm:pt>
    <dgm:pt modelId="{CFD64C4A-0115-4D94-8592-9DBB599FCE56}" type="pres">
      <dgm:prSet presAssocID="{96B67D36-BCF4-4141-BBCF-0DFF1ECCCD33}" presName="parTx" presStyleLbl="revTx" presStyleIdx="4" presStyleCnt="8">
        <dgm:presLayoutVars>
          <dgm:chMax val="0"/>
          <dgm:chPref val="0"/>
        </dgm:presLayoutVars>
      </dgm:prSet>
      <dgm:spPr/>
    </dgm:pt>
    <dgm:pt modelId="{B03040A9-B8D9-49AC-BE44-A5917CEFDF81}" type="pres">
      <dgm:prSet presAssocID="{111530A1-3BDA-46D3-AAB5-EE50131C4871}" presName="sibTrans" presStyleCnt="0"/>
      <dgm:spPr/>
    </dgm:pt>
    <dgm:pt modelId="{CC1914B3-7F62-4B71-98BC-5B6D5D0F518C}" type="pres">
      <dgm:prSet presAssocID="{0482C3B6-C227-457C-A2E9-7FEB660496BC}" presName="compNode" presStyleCnt="0"/>
      <dgm:spPr/>
    </dgm:pt>
    <dgm:pt modelId="{2BC713D7-35B9-45B8-B852-D9EE76C37EFC}" type="pres">
      <dgm:prSet presAssocID="{0482C3B6-C227-457C-A2E9-7FEB660496BC}" presName="bgRect" presStyleLbl="bgShp" presStyleIdx="5" presStyleCnt="8"/>
      <dgm:spPr/>
    </dgm:pt>
    <dgm:pt modelId="{4D5D0E8B-B297-431D-AA52-80CD525D7DB0}" type="pres">
      <dgm:prSet presAssocID="{0482C3B6-C227-457C-A2E9-7FEB660496BC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CBA00F2B-60C5-4FB2-B9BA-95B129066FAB}" type="pres">
      <dgm:prSet presAssocID="{0482C3B6-C227-457C-A2E9-7FEB660496BC}" presName="spaceRect" presStyleCnt="0"/>
      <dgm:spPr/>
    </dgm:pt>
    <dgm:pt modelId="{27D2DE75-5C35-4BCE-B286-88E667F8075A}" type="pres">
      <dgm:prSet presAssocID="{0482C3B6-C227-457C-A2E9-7FEB660496BC}" presName="parTx" presStyleLbl="revTx" presStyleIdx="5" presStyleCnt="8">
        <dgm:presLayoutVars>
          <dgm:chMax val="0"/>
          <dgm:chPref val="0"/>
        </dgm:presLayoutVars>
      </dgm:prSet>
      <dgm:spPr/>
    </dgm:pt>
    <dgm:pt modelId="{B40F0A69-A034-4C2F-A2A4-135E3A5B3272}" type="pres">
      <dgm:prSet presAssocID="{3EF3A37C-873C-4A0B-BF30-644F89EBE2EF}" presName="sibTrans" presStyleCnt="0"/>
      <dgm:spPr/>
    </dgm:pt>
    <dgm:pt modelId="{1C6F7CB5-2950-4D34-9E16-93D733794766}" type="pres">
      <dgm:prSet presAssocID="{C8D0127D-D886-4D29-B0B0-8A2BBFA6B92A}" presName="compNode" presStyleCnt="0"/>
      <dgm:spPr/>
    </dgm:pt>
    <dgm:pt modelId="{B2080F7F-FA14-40AD-A1B9-7EB6A059E593}" type="pres">
      <dgm:prSet presAssocID="{C8D0127D-D886-4D29-B0B0-8A2BBFA6B92A}" presName="bgRect" presStyleLbl="bgShp" presStyleIdx="6" presStyleCnt="8"/>
      <dgm:spPr/>
    </dgm:pt>
    <dgm:pt modelId="{C43049C3-3EE5-4EE0-928D-FC60108F2CFF}" type="pres">
      <dgm:prSet presAssocID="{C8D0127D-D886-4D29-B0B0-8A2BBFA6B92A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l"/>
        </a:ext>
      </dgm:extLst>
    </dgm:pt>
    <dgm:pt modelId="{9F7F2054-122C-4B40-8B16-04418AF0BF55}" type="pres">
      <dgm:prSet presAssocID="{C8D0127D-D886-4D29-B0B0-8A2BBFA6B92A}" presName="spaceRect" presStyleCnt="0"/>
      <dgm:spPr/>
    </dgm:pt>
    <dgm:pt modelId="{D2B2B377-ED7A-4429-8039-74381407A41D}" type="pres">
      <dgm:prSet presAssocID="{C8D0127D-D886-4D29-B0B0-8A2BBFA6B92A}" presName="parTx" presStyleLbl="revTx" presStyleIdx="6" presStyleCnt="8">
        <dgm:presLayoutVars>
          <dgm:chMax val="0"/>
          <dgm:chPref val="0"/>
        </dgm:presLayoutVars>
      </dgm:prSet>
      <dgm:spPr/>
    </dgm:pt>
    <dgm:pt modelId="{23388184-8D5C-4176-9861-BDF415C4BCF2}" type="pres">
      <dgm:prSet presAssocID="{55F0F614-4950-422A-90AA-1301F9061622}" presName="sibTrans" presStyleCnt="0"/>
      <dgm:spPr/>
    </dgm:pt>
    <dgm:pt modelId="{33094A89-EBE8-43B2-9E70-8E223DA498EA}" type="pres">
      <dgm:prSet presAssocID="{E3275A95-5D1E-4590-B84E-765DD96ACE48}" presName="compNode" presStyleCnt="0"/>
      <dgm:spPr/>
    </dgm:pt>
    <dgm:pt modelId="{30903AF2-F105-40DB-986A-5F91CA53A859}" type="pres">
      <dgm:prSet presAssocID="{E3275A95-5D1E-4590-B84E-765DD96ACE48}" presName="bgRect" presStyleLbl="bgShp" presStyleIdx="7" presStyleCnt="8"/>
      <dgm:spPr/>
    </dgm:pt>
    <dgm:pt modelId="{73AC3239-710F-4F22-BFAB-4FFC379431C0}" type="pres">
      <dgm:prSet presAssocID="{E3275A95-5D1E-4590-B84E-765DD96ACE48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ygplan"/>
        </a:ext>
      </dgm:extLst>
    </dgm:pt>
    <dgm:pt modelId="{D1F9E067-0F20-42C3-9FD3-401E1A323614}" type="pres">
      <dgm:prSet presAssocID="{E3275A95-5D1E-4590-B84E-765DD96ACE48}" presName="spaceRect" presStyleCnt="0"/>
      <dgm:spPr/>
    </dgm:pt>
    <dgm:pt modelId="{5118D50A-1C6E-40F6-B6E7-A4056C5EE109}" type="pres">
      <dgm:prSet presAssocID="{E3275A95-5D1E-4590-B84E-765DD96ACE48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09B0D125-8647-4B8D-85C6-B9DC081A11DA}" srcId="{7B7A14C1-B609-4536-A066-750F9E43CEDF}" destId="{C8D0127D-D886-4D29-B0B0-8A2BBFA6B92A}" srcOrd="6" destOrd="0" parTransId="{BDA5865B-7DB9-4F2C-9276-023D4ECA57D4}" sibTransId="{55F0F614-4950-422A-90AA-1301F9061622}"/>
    <dgm:cxn modelId="{379FF140-C6A2-4E88-89CB-CBE934DE710E}" srcId="{7B7A14C1-B609-4536-A066-750F9E43CEDF}" destId="{96B67D36-BCF4-4141-BBCF-0DFF1ECCCD33}" srcOrd="4" destOrd="0" parTransId="{58E8F367-2C6E-4C84-952F-B0DEAEA16706}" sibTransId="{111530A1-3BDA-46D3-AAB5-EE50131C4871}"/>
    <dgm:cxn modelId="{DC4CA041-FEB2-490C-98B3-BFB37EE7F25C}" srcId="{7B7A14C1-B609-4536-A066-750F9E43CEDF}" destId="{E3275A95-5D1E-4590-B84E-765DD96ACE48}" srcOrd="7" destOrd="0" parTransId="{6DB3D0F5-2052-4175-BD3A-17910F5E23AC}" sibTransId="{6B3AD108-6A81-4049-9ADE-C942E557C99D}"/>
    <dgm:cxn modelId="{50802D45-8B2D-4542-A8DB-361755B33DBF}" srcId="{7B7A14C1-B609-4536-A066-750F9E43CEDF}" destId="{1D81A849-7622-47A3-9E77-3707A56E8231}" srcOrd="2" destOrd="0" parTransId="{2D236DCF-787B-43C3-9D16-87E6C796CB3C}" sibTransId="{BA3275BD-F80B-4CAA-952B-91803FDEA991}"/>
    <dgm:cxn modelId="{E6C48C6E-D051-4EA8-9044-E976B3EBF441}" type="presOf" srcId="{FF58C074-D251-42BA-A197-140D52BD5555}" destId="{12AAC7BC-FD9A-46A3-B42A-1B6A1ECDF789}" srcOrd="0" destOrd="0" presId="urn:microsoft.com/office/officeart/2018/2/layout/IconVerticalSolidList"/>
    <dgm:cxn modelId="{0456F050-42B3-4EE5-8D19-54E6F5670588}" type="presOf" srcId="{C8D0127D-D886-4D29-B0B0-8A2BBFA6B92A}" destId="{D2B2B377-ED7A-4429-8039-74381407A41D}" srcOrd="0" destOrd="0" presId="urn:microsoft.com/office/officeart/2018/2/layout/IconVerticalSolidList"/>
    <dgm:cxn modelId="{2DCE7654-B27D-4FF0-BF17-B388AF483814}" type="presOf" srcId="{FFEA8217-F6BB-45ED-953A-E967D9711AA8}" destId="{E9A1C211-FE51-46E7-BF28-27C9EE65694B}" srcOrd="0" destOrd="0" presId="urn:microsoft.com/office/officeart/2018/2/layout/IconVerticalSolidList"/>
    <dgm:cxn modelId="{24A0F481-9F0D-4E5F-AAED-2272B418E8FA}" srcId="{7B7A14C1-B609-4536-A066-750F9E43CEDF}" destId="{4D740F01-229F-4886-87FD-D8AA2C1441C6}" srcOrd="0" destOrd="0" parTransId="{9FC1ABFA-8F16-41B6-87D7-9F7F6F070904}" sibTransId="{E2D056B5-B1A2-4D39-B9DC-FCE25C5B6880}"/>
    <dgm:cxn modelId="{F2FF9991-5CE6-436D-9BB8-75472EAF9FE4}" srcId="{7B7A14C1-B609-4536-A066-750F9E43CEDF}" destId="{FFEA8217-F6BB-45ED-953A-E967D9711AA8}" srcOrd="3" destOrd="0" parTransId="{429FF6F2-82A1-45BD-94CD-69EF6488610A}" sibTransId="{F3694B06-61FF-4B7D-B58D-7E301D64D1B6}"/>
    <dgm:cxn modelId="{C42839BA-4F5A-4494-ACC0-71FE2DAC1F28}" type="presOf" srcId="{4D740F01-229F-4886-87FD-D8AA2C1441C6}" destId="{6AE7A617-A514-4FC9-BEB4-E2CF5C971325}" srcOrd="0" destOrd="0" presId="urn:microsoft.com/office/officeart/2018/2/layout/IconVerticalSolidList"/>
    <dgm:cxn modelId="{D54436C1-C8C6-48A8-8B06-0DF13E83B4CF}" srcId="{7B7A14C1-B609-4536-A066-750F9E43CEDF}" destId="{FF58C074-D251-42BA-A197-140D52BD5555}" srcOrd="1" destOrd="0" parTransId="{56EC09AA-C637-4BA8-9684-08272E9ACB34}" sibTransId="{96EDC8A6-C80D-4D1D-B16C-74B2BE321CC1}"/>
    <dgm:cxn modelId="{B0F01DC7-106C-4025-9424-348D20C0E550}" type="presOf" srcId="{0482C3B6-C227-457C-A2E9-7FEB660496BC}" destId="{27D2DE75-5C35-4BCE-B286-88E667F8075A}" srcOrd="0" destOrd="0" presId="urn:microsoft.com/office/officeart/2018/2/layout/IconVerticalSolidList"/>
    <dgm:cxn modelId="{956A17CF-F1E7-46CA-9D2B-5C5066324E68}" type="presOf" srcId="{96B67D36-BCF4-4141-BBCF-0DFF1ECCCD33}" destId="{CFD64C4A-0115-4D94-8592-9DBB599FCE56}" srcOrd="0" destOrd="0" presId="urn:microsoft.com/office/officeart/2018/2/layout/IconVerticalSolidList"/>
    <dgm:cxn modelId="{67951BDA-AB03-40FD-A25D-9FE59F240A9A}" type="presOf" srcId="{1D81A849-7622-47A3-9E77-3707A56E8231}" destId="{C8D93BF0-70EF-4FC0-8A59-9D128C742BC7}" srcOrd="0" destOrd="0" presId="urn:microsoft.com/office/officeart/2018/2/layout/IconVerticalSolidList"/>
    <dgm:cxn modelId="{7785F8EF-694C-4478-A631-F3C89F4EF034}" type="presOf" srcId="{7B7A14C1-B609-4536-A066-750F9E43CEDF}" destId="{5F1E2F97-5229-4D2A-AE2F-D51F64F95C06}" srcOrd="0" destOrd="0" presId="urn:microsoft.com/office/officeart/2018/2/layout/IconVerticalSolidList"/>
    <dgm:cxn modelId="{E96DF7F4-B648-49DA-9993-9C3F8E00826A}" srcId="{7B7A14C1-B609-4536-A066-750F9E43CEDF}" destId="{0482C3B6-C227-457C-A2E9-7FEB660496BC}" srcOrd="5" destOrd="0" parTransId="{B50062A3-BDEA-40D1-B270-B18FC4CC4A48}" sibTransId="{3EF3A37C-873C-4A0B-BF30-644F89EBE2EF}"/>
    <dgm:cxn modelId="{CF8801FF-06A8-407F-90DC-F6521534AC54}" type="presOf" srcId="{E3275A95-5D1E-4590-B84E-765DD96ACE48}" destId="{5118D50A-1C6E-40F6-B6E7-A4056C5EE109}" srcOrd="0" destOrd="0" presId="urn:microsoft.com/office/officeart/2018/2/layout/IconVerticalSolidList"/>
    <dgm:cxn modelId="{0232A28F-43E6-4396-8FD7-CF2E8CB20021}" type="presParOf" srcId="{5F1E2F97-5229-4D2A-AE2F-D51F64F95C06}" destId="{6332F4EF-3FAA-4361-83BE-C2B37738CE9B}" srcOrd="0" destOrd="0" presId="urn:microsoft.com/office/officeart/2018/2/layout/IconVerticalSolidList"/>
    <dgm:cxn modelId="{91C70584-B7F4-4995-BB7D-FB7FC8A73EF8}" type="presParOf" srcId="{6332F4EF-3FAA-4361-83BE-C2B37738CE9B}" destId="{1E47B20D-42B9-4D43-BE53-7A99F8DC8379}" srcOrd="0" destOrd="0" presId="urn:microsoft.com/office/officeart/2018/2/layout/IconVerticalSolidList"/>
    <dgm:cxn modelId="{15DEEB62-20F3-43F8-9049-C8556216A105}" type="presParOf" srcId="{6332F4EF-3FAA-4361-83BE-C2B37738CE9B}" destId="{BF064871-2A07-4489-82D7-D736D057D78F}" srcOrd="1" destOrd="0" presId="urn:microsoft.com/office/officeart/2018/2/layout/IconVerticalSolidList"/>
    <dgm:cxn modelId="{35A5730E-3144-4546-A3F3-FAF6579346D7}" type="presParOf" srcId="{6332F4EF-3FAA-4361-83BE-C2B37738CE9B}" destId="{5413CFEC-C085-4130-B6AD-59507B5518AE}" srcOrd="2" destOrd="0" presId="urn:microsoft.com/office/officeart/2018/2/layout/IconVerticalSolidList"/>
    <dgm:cxn modelId="{009BEF21-8999-4BBB-8221-C3BF5DD4D1DF}" type="presParOf" srcId="{6332F4EF-3FAA-4361-83BE-C2B37738CE9B}" destId="{6AE7A617-A514-4FC9-BEB4-E2CF5C971325}" srcOrd="3" destOrd="0" presId="urn:microsoft.com/office/officeart/2018/2/layout/IconVerticalSolidList"/>
    <dgm:cxn modelId="{D881569F-B169-4B05-B25E-3E87BBC99926}" type="presParOf" srcId="{5F1E2F97-5229-4D2A-AE2F-D51F64F95C06}" destId="{93ABE1FB-157F-4A4B-8117-3F7393FC50D9}" srcOrd="1" destOrd="0" presId="urn:microsoft.com/office/officeart/2018/2/layout/IconVerticalSolidList"/>
    <dgm:cxn modelId="{A5762B07-7543-4B70-8CCA-4E6D46712BCB}" type="presParOf" srcId="{5F1E2F97-5229-4D2A-AE2F-D51F64F95C06}" destId="{B7C713C4-974B-4565-A1E7-D97D950685D3}" srcOrd="2" destOrd="0" presId="urn:microsoft.com/office/officeart/2018/2/layout/IconVerticalSolidList"/>
    <dgm:cxn modelId="{718A347B-B21A-4F22-B86B-632D367FE444}" type="presParOf" srcId="{B7C713C4-974B-4565-A1E7-D97D950685D3}" destId="{F31AE1E9-70E0-424A-AEC5-41FDF610F464}" srcOrd="0" destOrd="0" presId="urn:microsoft.com/office/officeart/2018/2/layout/IconVerticalSolidList"/>
    <dgm:cxn modelId="{00B28FC2-6B86-40D8-A621-C6175861ABC0}" type="presParOf" srcId="{B7C713C4-974B-4565-A1E7-D97D950685D3}" destId="{096A5E20-EC05-48C2-890D-89E4E50A0468}" srcOrd="1" destOrd="0" presId="urn:microsoft.com/office/officeart/2018/2/layout/IconVerticalSolidList"/>
    <dgm:cxn modelId="{88BB3C9A-4906-4F74-8F7D-EA1C9A38E319}" type="presParOf" srcId="{B7C713C4-974B-4565-A1E7-D97D950685D3}" destId="{A684831C-5EA6-4C9E-A60F-AEC5716EF257}" srcOrd="2" destOrd="0" presId="urn:microsoft.com/office/officeart/2018/2/layout/IconVerticalSolidList"/>
    <dgm:cxn modelId="{FE8BBB84-2982-46DC-A6FA-FC269B236ABC}" type="presParOf" srcId="{B7C713C4-974B-4565-A1E7-D97D950685D3}" destId="{12AAC7BC-FD9A-46A3-B42A-1B6A1ECDF789}" srcOrd="3" destOrd="0" presId="urn:microsoft.com/office/officeart/2018/2/layout/IconVerticalSolidList"/>
    <dgm:cxn modelId="{F5AB1116-93E4-4F9B-A919-97F7DB09E702}" type="presParOf" srcId="{5F1E2F97-5229-4D2A-AE2F-D51F64F95C06}" destId="{AF719366-DE11-408D-B741-EBE3DC0F1F20}" srcOrd="3" destOrd="0" presId="urn:microsoft.com/office/officeart/2018/2/layout/IconVerticalSolidList"/>
    <dgm:cxn modelId="{F9785F25-0A07-41A5-BFE0-9EB4D0F9E605}" type="presParOf" srcId="{5F1E2F97-5229-4D2A-AE2F-D51F64F95C06}" destId="{D44939C6-1B21-45F1-A659-02E20868D75D}" srcOrd="4" destOrd="0" presId="urn:microsoft.com/office/officeart/2018/2/layout/IconVerticalSolidList"/>
    <dgm:cxn modelId="{A33F3705-420F-46CA-A99D-3F46B9F2EA58}" type="presParOf" srcId="{D44939C6-1B21-45F1-A659-02E20868D75D}" destId="{AD1D03F5-4D36-4439-8DDE-7282E87E174F}" srcOrd="0" destOrd="0" presId="urn:microsoft.com/office/officeart/2018/2/layout/IconVerticalSolidList"/>
    <dgm:cxn modelId="{B4233B14-11D9-47E6-A057-3105BE1BD216}" type="presParOf" srcId="{D44939C6-1B21-45F1-A659-02E20868D75D}" destId="{9857A8A3-3AAC-43FA-A483-9F0707041674}" srcOrd="1" destOrd="0" presId="urn:microsoft.com/office/officeart/2018/2/layout/IconVerticalSolidList"/>
    <dgm:cxn modelId="{1F04A530-D320-4202-AD7F-B67316701A99}" type="presParOf" srcId="{D44939C6-1B21-45F1-A659-02E20868D75D}" destId="{90FDEC29-36EF-4426-9D2C-6BC5C072204F}" srcOrd="2" destOrd="0" presId="urn:microsoft.com/office/officeart/2018/2/layout/IconVerticalSolidList"/>
    <dgm:cxn modelId="{FBD9245E-8926-495A-AC78-12A5FF2C0D61}" type="presParOf" srcId="{D44939C6-1B21-45F1-A659-02E20868D75D}" destId="{C8D93BF0-70EF-4FC0-8A59-9D128C742BC7}" srcOrd="3" destOrd="0" presId="urn:microsoft.com/office/officeart/2018/2/layout/IconVerticalSolidList"/>
    <dgm:cxn modelId="{44A9BD55-5EBF-479A-8915-85D8A5072430}" type="presParOf" srcId="{5F1E2F97-5229-4D2A-AE2F-D51F64F95C06}" destId="{8FD6599C-6794-4A22-B2CE-7EDFC71183D7}" srcOrd="5" destOrd="0" presId="urn:microsoft.com/office/officeart/2018/2/layout/IconVerticalSolidList"/>
    <dgm:cxn modelId="{64AD18B9-0D16-4877-8349-B06DD5E101F2}" type="presParOf" srcId="{5F1E2F97-5229-4D2A-AE2F-D51F64F95C06}" destId="{493B187E-6613-4164-9E27-AFABF71DF509}" srcOrd="6" destOrd="0" presId="urn:microsoft.com/office/officeart/2018/2/layout/IconVerticalSolidList"/>
    <dgm:cxn modelId="{2A3E1AB4-F3A4-4F70-A9F4-A25D078CACB8}" type="presParOf" srcId="{493B187E-6613-4164-9E27-AFABF71DF509}" destId="{126E42A8-966B-4C61-8448-3AE40B23213D}" srcOrd="0" destOrd="0" presId="urn:microsoft.com/office/officeart/2018/2/layout/IconVerticalSolidList"/>
    <dgm:cxn modelId="{DC05A92A-7E09-4DDD-BF4E-A4F7FB41C329}" type="presParOf" srcId="{493B187E-6613-4164-9E27-AFABF71DF509}" destId="{3806654C-F641-4D65-AAF3-CA3415043A20}" srcOrd="1" destOrd="0" presId="urn:microsoft.com/office/officeart/2018/2/layout/IconVerticalSolidList"/>
    <dgm:cxn modelId="{500D73A2-B4B2-4717-915C-8087FB3FFF13}" type="presParOf" srcId="{493B187E-6613-4164-9E27-AFABF71DF509}" destId="{6588F80B-C779-40E7-85DA-90B39C5F5FCD}" srcOrd="2" destOrd="0" presId="urn:microsoft.com/office/officeart/2018/2/layout/IconVerticalSolidList"/>
    <dgm:cxn modelId="{B0799ED1-7AF7-455C-B175-FFB9D91A559E}" type="presParOf" srcId="{493B187E-6613-4164-9E27-AFABF71DF509}" destId="{E9A1C211-FE51-46E7-BF28-27C9EE65694B}" srcOrd="3" destOrd="0" presId="urn:microsoft.com/office/officeart/2018/2/layout/IconVerticalSolidList"/>
    <dgm:cxn modelId="{773B8E5D-B7E3-4137-8D0D-A9DE506B9CB3}" type="presParOf" srcId="{5F1E2F97-5229-4D2A-AE2F-D51F64F95C06}" destId="{F3FAA88F-8E1C-482E-AFBF-704CE10447E5}" srcOrd="7" destOrd="0" presId="urn:microsoft.com/office/officeart/2018/2/layout/IconVerticalSolidList"/>
    <dgm:cxn modelId="{DF67AB75-3501-4DEB-BE5A-C264460E0FC4}" type="presParOf" srcId="{5F1E2F97-5229-4D2A-AE2F-D51F64F95C06}" destId="{6A20B471-37D5-4659-B7AD-65693D05AB1E}" srcOrd="8" destOrd="0" presId="urn:microsoft.com/office/officeart/2018/2/layout/IconVerticalSolidList"/>
    <dgm:cxn modelId="{893202DD-CD40-42A8-B9BA-AB07EF61F271}" type="presParOf" srcId="{6A20B471-37D5-4659-B7AD-65693D05AB1E}" destId="{68AFA856-1B45-42B2-A1EB-43B30196B0D3}" srcOrd="0" destOrd="0" presId="urn:microsoft.com/office/officeart/2018/2/layout/IconVerticalSolidList"/>
    <dgm:cxn modelId="{39035710-F41D-4AE5-9CEB-12A9E2186D02}" type="presParOf" srcId="{6A20B471-37D5-4659-B7AD-65693D05AB1E}" destId="{D6B3958A-11CF-4506-BF13-935C4B90713D}" srcOrd="1" destOrd="0" presId="urn:microsoft.com/office/officeart/2018/2/layout/IconVerticalSolidList"/>
    <dgm:cxn modelId="{64FFA1D6-C88B-443B-9508-7474F7295052}" type="presParOf" srcId="{6A20B471-37D5-4659-B7AD-65693D05AB1E}" destId="{B39E3589-E0A4-4E40-877D-B7F320800828}" srcOrd="2" destOrd="0" presId="urn:microsoft.com/office/officeart/2018/2/layout/IconVerticalSolidList"/>
    <dgm:cxn modelId="{679D9CDF-E694-4428-90F1-191DB3CEC8BC}" type="presParOf" srcId="{6A20B471-37D5-4659-B7AD-65693D05AB1E}" destId="{CFD64C4A-0115-4D94-8592-9DBB599FCE56}" srcOrd="3" destOrd="0" presId="urn:microsoft.com/office/officeart/2018/2/layout/IconVerticalSolidList"/>
    <dgm:cxn modelId="{4D84A6D1-7C41-405C-A58E-8E63DEA988C5}" type="presParOf" srcId="{5F1E2F97-5229-4D2A-AE2F-D51F64F95C06}" destId="{B03040A9-B8D9-49AC-BE44-A5917CEFDF81}" srcOrd="9" destOrd="0" presId="urn:microsoft.com/office/officeart/2018/2/layout/IconVerticalSolidList"/>
    <dgm:cxn modelId="{2D7FCBE7-B0EA-43D0-BE65-DDAD1024754D}" type="presParOf" srcId="{5F1E2F97-5229-4D2A-AE2F-D51F64F95C06}" destId="{CC1914B3-7F62-4B71-98BC-5B6D5D0F518C}" srcOrd="10" destOrd="0" presId="urn:microsoft.com/office/officeart/2018/2/layout/IconVerticalSolidList"/>
    <dgm:cxn modelId="{11F6834F-1DBF-4C8B-AFD4-FFB02FD66688}" type="presParOf" srcId="{CC1914B3-7F62-4B71-98BC-5B6D5D0F518C}" destId="{2BC713D7-35B9-45B8-B852-D9EE76C37EFC}" srcOrd="0" destOrd="0" presId="urn:microsoft.com/office/officeart/2018/2/layout/IconVerticalSolidList"/>
    <dgm:cxn modelId="{EBBED8B7-CAC9-4152-A923-626CC8B1476B}" type="presParOf" srcId="{CC1914B3-7F62-4B71-98BC-5B6D5D0F518C}" destId="{4D5D0E8B-B297-431D-AA52-80CD525D7DB0}" srcOrd="1" destOrd="0" presId="urn:microsoft.com/office/officeart/2018/2/layout/IconVerticalSolidList"/>
    <dgm:cxn modelId="{DEA2D804-5809-4DAD-8D74-38E94E9C94C8}" type="presParOf" srcId="{CC1914B3-7F62-4B71-98BC-5B6D5D0F518C}" destId="{CBA00F2B-60C5-4FB2-B9BA-95B129066FAB}" srcOrd="2" destOrd="0" presId="urn:microsoft.com/office/officeart/2018/2/layout/IconVerticalSolidList"/>
    <dgm:cxn modelId="{938D06FE-4157-41F0-B3A9-AD92C7FD2265}" type="presParOf" srcId="{CC1914B3-7F62-4B71-98BC-5B6D5D0F518C}" destId="{27D2DE75-5C35-4BCE-B286-88E667F8075A}" srcOrd="3" destOrd="0" presId="urn:microsoft.com/office/officeart/2018/2/layout/IconVerticalSolidList"/>
    <dgm:cxn modelId="{0E275E11-8343-4EAA-BAC3-A0848EAADCDE}" type="presParOf" srcId="{5F1E2F97-5229-4D2A-AE2F-D51F64F95C06}" destId="{B40F0A69-A034-4C2F-A2A4-135E3A5B3272}" srcOrd="11" destOrd="0" presId="urn:microsoft.com/office/officeart/2018/2/layout/IconVerticalSolidList"/>
    <dgm:cxn modelId="{FE35D32F-B400-4488-A12A-37CDE841F461}" type="presParOf" srcId="{5F1E2F97-5229-4D2A-AE2F-D51F64F95C06}" destId="{1C6F7CB5-2950-4D34-9E16-93D733794766}" srcOrd="12" destOrd="0" presId="urn:microsoft.com/office/officeart/2018/2/layout/IconVerticalSolidList"/>
    <dgm:cxn modelId="{14D376FF-CAB8-45E6-9349-4FD463BEBCEE}" type="presParOf" srcId="{1C6F7CB5-2950-4D34-9E16-93D733794766}" destId="{B2080F7F-FA14-40AD-A1B9-7EB6A059E593}" srcOrd="0" destOrd="0" presId="urn:microsoft.com/office/officeart/2018/2/layout/IconVerticalSolidList"/>
    <dgm:cxn modelId="{A3C6FF14-5068-4E4F-8F20-125311B2692F}" type="presParOf" srcId="{1C6F7CB5-2950-4D34-9E16-93D733794766}" destId="{C43049C3-3EE5-4EE0-928D-FC60108F2CFF}" srcOrd="1" destOrd="0" presId="urn:microsoft.com/office/officeart/2018/2/layout/IconVerticalSolidList"/>
    <dgm:cxn modelId="{B90F6C22-E450-4048-9832-F0B1555B4D0E}" type="presParOf" srcId="{1C6F7CB5-2950-4D34-9E16-93D733794766}" destId="{9F7F2054-122C-4B40-8B16-04418AF0BF55}" srcOrd="2" destOrd="0" presId="urn:microsoft.com/office/officeart/2018/2/layout/IconVerticalSolidList"/>
    <dgm:cxn modelId="{4E499413-AD5F-46FA-9462-9218C00781FD}" type="presParOf" srcId="{1C6F7CB5-2950-4D34-9E16-93D733794766}" destId="{D2B2B377-ED7A-4429-8039-74381407A41D}" srcOrd="3" destOrd="0" presId="urn:microsoft.com/office/officeart/2018/2/layout/IconVerticalSolidList"/>
    <dgm:cxn modelId="{196C247B-795B-4C98-9C61-F8FC6C651190}" type="presParOf" srcId="{5F1E2F97-5229-4D2A-AE2F-D51F64F95C06}" destId="{23388184-8D5C-4176-9861-BDF415C4BCF2}" srcOrd="13" destOrd="0" presId="urn:microsoft.com/office/officeart/2018/2/layout/IconVerticalSolidList"/>
    <dgm:cxn modelId="{301A73F0-FA4A-4C3E-A8EB-6E78D813A0FE}" type="presParOf" srcId="{5F1E2F97-5229-4D2A-AE2F-D51F64F95C06}" destId="{33094A89-EBE8-43B2-9E70-8E223DA498EA}" srcOrd="14" destOrd="0" presId="urn:microsoft.com/office/officeart/2018/2/layout/IconVerticalSolidList"/>
    <dgm:cxn modelId="{7580C192-56F5-4A33-8207-5592A79C523A}" type="presParOf" srcId="{33094A89-EBE8-43B2-9E70-8E223DA498EA}" destId="{30903AF2-F105-40DB-986A-5F91CA53A859}" srcOrd="0" destOrd="0" presId="urn:microsoft.com/office/officeart/2018/2/layout/IconVerticalSolidList"/>
    <dgm:cxn modelId="{39534C31-9019-42ED-964B-4E4CD4759CE2}" type="presParOf" srcId="{33094A89-EBE8-43B2-9E70-8E223DA498EA}" destId="{73AC3239-710F-4F22-BFAB-4FFC379431C0}" srcOrd="1" destOrd="0" presId="urn:microsoft.com/office/officeart/2018/2/layout/IconVerticalSolidList"/>
    <dgm:cxn modelId="{E1DDBDD6-B2AD-4D87-AA2E-8209B6F0AC68}" type="presParOf" srcId="{33094A89-EBE8-43B2-9E70-8E223DA498EA}" destId="{D1F9E067-0F20-42C3-9FD3-401E1A323614}" srcOrd="2" destOrd="0" presId="urn:microsoft.com/office/officeart/2018/2/layout/IconVerticalSolidList"/>
    <dgm:cxn modelId="{5C58DB4E-567C-4E46-87E9-F267FBB50E6E}" type="presParOf" srcId="{33094A89-EBE8-43B2-9E70-8E223DA498EA}" destId="{5118D50A-1C6E-40F6-B6E7-A4056C5EE10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7B20D-42B9-4D43-BE53-7A99F8DC8379}">
      <dsp:nvSpPr>
        <dsp:cNvPr id="0" name=""/>
        <dsp:cNvSpPr/>
      </dsp:nvSpPr>
      <dsp:spPr>
        <a:xfrm>
          <a:off x="0" y="566"/>
          <a:ext cx="5913437" cy="4754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64871-2A07-4489-82D7-D736D057D78F}">
      <dsp:nvSpPr>
        <dsp:cNvPr id="0" name=""/>
        <dsp:cNvSpPr/>
      </dsp:nvSpPr>
      <dsp:spPr>
        <a:xfrm>
          <a:off x="143833" y="107549"/>
          <a:ext cx="261515" cy="2615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7A617-A514-4FC9-BEB4-E2CF5C971325}">
      <dsp:nvSpPr>
        <dsp:cNvPr id="0" name=""/>
        <dsp:cNvSpPr/>
      </dsp:nvSpPr>
      <dsp:spPr>
        <a:xfrm>
          <a:off x="549182" y="566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Samling och fördelning rum / FIKA</a:t>
          </a:r>
        </a:p>
      </dsp:txBody>
      <dsp:txXfrm>
        <a:off x="549182" y="566"/>
        <a:ext cx="5364254" cy="475482"/>
      </dsp:txXfrm>
    </dsp:sp>
    <dsp:sp modelId="{F31AE1E9-70E0-424A-AEC5-41FDF610F464}">
      <dsp:nvSpPr>
        <dsp:cNvPr id="0" name=""/>
        <dsp:cNvSpPr/>
      </dsp:nvSpPr>
      <dsp:spPr>
        <a:xfrm>
          <a:off x="0" y="594919"/>
          <a:ext cx="5913437" cy="4754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A5E20-EC05-48C2-890D-89E4E50A0468}">
      <dsp:nvSpPr>
        <dsp:cNvPr id="0" name=""/>
        <dsp:cNvSpPr/>
      </dsp:nvSpPr>
      <dsp:spPr>
        <a:xfrm>
          <a:off x="143833" y="701902"/>
          <a:ext cx="261515" cy="2615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AC7BC-FD9A-46A3-B42A-1B6A1ECDF789}">
      <dsp:nvSpPr>
        <dsp:cNvPr id="0" name=""/>
        <dsp:cNvSpPr/>
      </dsp:nvSpPr>
      <dsp:spPr>
        <a:xfrm>
          <a:off x="549182" y="594919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Reflektion</a:t>
          </a:r>
          <a:r>
            <a:rPr lang="en-US" sz="1400" kern="1200" dirty="0"/>
            <a:t> </a:t>
          </a:r>
          <a:r>
            <a:rPr lang="en-US" sz="1400" kern="1200" dirty="0" err="1"/>
            <a:t>träningspass</a:t>
          </a:r>
          <a:r>
            <a:rPr lang="en-US" sz="1400" kern="1200" dirty="0"/>
            <a:t> 1&amp;2, </a:t>
          </a:r>
          <a:r>
            <a:rPr lang="en-US" sz="1400" kern="1200" dirty="0" err="1"/>
            <a:t>mål</a:t>
          </a:r>
          <a:r>
            <a:rPr lang="en-US" sz="1400" kern="1200" dirty="0"/>
            <a:t> 2023, </a:t>
          </a:r>
          <a:r>
            <a:rPr lang="en-US" sz="1400" kern="1200" dirty="0" err="1"/>
            <a:t>våra</a:t>
          </a:r>
          <a:r>
            <a:rPr lang="en-US" sz="1400" kern="1200" dirty="0"/>
            <a:t> </a:t>
          </a:r>
          <a:r>
            <a:rPr lang="en-US" sz="1400" kern="1200" dirty="0" err="1"/>
            <a:t>spelregler</a:t>
          </a:r>
          <a:r>
            <a:rPr lang="en-US" sz="1400" kern="1200" dirty="0"/>
            <a:t> </a:t>
          </a:r>
          <a:r>
            <a:rPr lang="en-US" sz="1400" kern="1200" dirty="0" err="1"/>
            <a:t>för</a:t>
          </a:r>
          <a:r>
            <a:rPr lang="en-US" sz="1400" kern="1200" dirty="0"/>
            <a:t> </a:t>
          </a:r>
          <a:r>
            <a:rPr lang="en-US" sz="1400" kern="1200" dirty="0" err="1"/>
            <a:t>en</a:t>
          </a:r>
          <a:r>
            <a:rPr lang="en-US" sz="1400" kern="1200" dirty="0"/>
            <a:t> bra </a:t>
          </a:r>
          <a:r>
            <a:rPr lang="en-US" sz="1400" kern="1200" dirty="0" err="1"/>
            <a:t>kompis</a:t>
          </a:r>
          <a:r>
            <a:rPr lang="en-US" sz="1400" kern="1200" dirty="0"/>
            <a:t> och </a:t>
          </a:r>
          <a:r>
            <a:rPr lang="en-US" sz="1400" kern="1200" dirty="0" err="1"/>
            <a:t>gruppdiskussion</a:t>
          </a:r>
          <a:endParaRPr lang="en-US" sz="1400" kern="1200" dirty="0"/>
        </a:p>
      </dsp:txBody>
      <dsp:txXfrm>
        <a:off x="549182" y="594919"/>
        <a:ext cx="5364254" cy="475482"/>
      </dsp:txXfrm>
    </dsp:sp>
    <dsp:sp modelId="{AD1D03F5-4D36-4439-8DDE-7282E87E174F}">
      <dsp:nvSpPr>
        <dsp:cNvPr id="0" name=""/>
        <dsp:cNvSpPr/>
      </dsp:nvSpPr>
      <dsp:spPr>
        <a:xfrm>
          <a:off x="0" y="1189272"/>
          <a:ext cx="5913437" cy="4754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7A8A3-3AAC-43FA-A483-9F0707041674}">
      <dsp:nvSpPr>
        <dsp:cNvPr id="0" name=""/>
        <dsp:cNvSpPr/>
      </dsp:nvSpPr>
      <dsp:spPr>
        <a:xfrm>
          <a:off x="143833" y="1296256"/>
          <a:ext cx="261515" cy="2615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93BF0-70EF-4FC0-8A59-9D128C742BC7}">
      <dsp:nvSpPr>
        <dsp:cNvPr id="0" name=""/>
        <dsp:cNvSpPr/>
      </dsp:nvSpPr>
      <dsp:spPr>
        <a:xfrm>
          <a:off x="549182" y="1189272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Aktivitet </a:t>
          </a:r>
        </a:p>
      </dsp:txBody>
      <dsp:txXfrm>
        <a:off x="549182" y="1189272"/>
        <a:ext cx="5364254" cy="475482"/>
      </dsp:txXfrm>
    </dsp:sp>
    <dsp:sp modelId="{126E42A8-966B-4C61-8448-3AE40B23213D}">
      <dsp:nvSpPr>
        <dsp:cNvPr id="0" name=""/>
        <dsp:cNvSpPr/>
      </dsp:nvSpPr>
      <dsp:spPr>
        <a:xfrm>
          <a:off x="0" y="1783626"/>
          <a:ext cx="5913437" cy="47548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6654C-F641-4D65-AAF3-CA3415043A20}">
      <dsp:nvSpPr>
        <dsp:cNvPr id="0" name=""/>
        <dsp:cNvSpPr/>
      </dsp:nvSpPr>
      <dsp:spPr>
        <a:xfrm>
          <a:off x="143833" y="1890609"/>
          <a:ext cx="261515" cy="2615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1C211-FE51-46E7-BF28-27C9EE65694B}">
      <dsp:nvSpPr>
        <dsp:cNvPr id="0" name=""/>
        <dsp:cNvSpPr/>
      </dsp:nvSpPr>
      <dsp:spPr>
        <a:xfrm>
          <a:off x="549182" y="1783626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Middag &amp; kvällshäng</a:t>
          </a:r>
        </a:p>
      </dsp:txBody>
      <dsp:txXfrm>
        <a:off x="549182" y="1783626"/>
        <a:ext cx="5364254" cy="475482"/>
      </dsp:txXfrm>
    </dsp:sp>
    <dsp:sp modelId="{68AFA856-1B45-42B2-A1EB-43B30196B0D3}">
      <dsp:nvSpPr>
        <dsp:cNvPr id="0" name=""/>
        <dsp:cNvSpPr/>
      </dsp:nvSpPr>
      <dsp:spPr>
        <a:xfrm>
          <a:off x="0" y="2377979"/>
          <a:ext cx="5913437" cy="47548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3958A-11CF-4506-BF13-935C4B90713D}">
      <dsp:nvSpPr>
        <dsp:cNvPr id="0" name=""/>
        <dsp:cNvSpPr/>
      </dsp:nvSpPr>
      <dsp:spPr>
        <a:xfrm>
          <a:off x="143833" y="2484962"/>
          <a:ext cx="261515" cy="26151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64C4A-0115-4D94-8592-9DBB599FCE56}">
      <dsp:nvSpPr>
        <dsp:cNvPr id="0" name=""/>
        <dsp:cNvSpPr/>
      </dsp:nvSpPr>
      <dsp:spPr>
        <a:xfrm>
          <a:off x="549182" y="2377979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----Söndag</a:t>
          </a:r>
        </a:p>
      </dsp:txBody>
      <dsp:txXfrm>
        <a:off x="549182" y="2377979"/>
        <a:ext cx="5364254" cy="475482"/>
      </dsp:txXfrm>
    </dsp:sp>
    <dsp:sp modelId="{2BC713D7-35B9-45B8-B852-D9EE76C37EFC}">
      <dsp:nvSpPr>
        <dsp:cNvPr id="0" name=""/>
        <dsp:cNvSpPr/>
      </dsp:nvSpPr>
      <dsp:spPr>
        <a:xfrm>
          <a:off x="0" y="2972332"/>
          <a:ext cx="5913437" cy="4754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D0E8B-B297-431D-AA52-80CD525D7DB0}">
      <dsp:nvSpPr>
        <dsp:cNvPr id="0" name=""/>
        <dsp:cNvSpPr/>
      </dsp:nvSpPr>
      <dsp:spPr>
        <a:xfrm>
          <a:off x="143833" y="3079316"/>
          <a:ext cx="261515" cy="26151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2DE75-5C35-4BCE-B286-88E667F8075A}">
      <dsp:nvSpPr>
        <dsp:cNvPr id="0" name=""/>
        <dsp:cNvSpPr/>
      </dsp:nvSpPr>
      <dsp:spPr>
        <a:xfrm>
          <a:off x="549182" y="2972332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Frukost</a:t>
          </a:r>
          <a:r>
            <a:rPr lang="en-US" sz="1400" kern="1200" dirty="0"/>
            <a:t> 08.30</a:t>
          </a:r>
        </a:p>
      </dsp:txBody>
      <dsp:txXfrm>
        <a:off x="549182" y="2972332"/>
        <a:ext cx="5364254" cy="475482"/>
      </dsp:txXfrm>
    </dsp:sp>
    <dsp:sp modelId="{B2080F7F-FA14-40AD-A1B9-7EB6A059E593}">
      <dsp:nvSpPr>
        <dsp:cNvPr id="0" name=""/>
        <dsp:cNvSpPr/>
      </dsp:nvSpPr>
      <dsp:spPr>
        <a:xfrm>
          <a:off x="0" y="3566685"/>
          <a:ext cx="5913437" cy="4754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049C3-3EE5-4EE0-928D-FC60108F2CFF}">
      <dsp:nvSpPr>
        <dsp:cNvPr id="0" name=""/>
        <dsp:cNvSpPr/>
      </dsp:nvSpPr>
      <dsp:spPr>
        <a:xfrm>
          <a:off x="143833" y="3673669"/>
          <a:ext cx="261515" cy="26151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2B377-ED7A-4429-8039-74381407A41D}">
      <dsp:nvSpPr>
        <dsp:cNvPr id="0" name=""/>
        <dsp:cNvSpPr/>
      </dsp:nvSpPr>
      <dsp:spPr>
        <a:xfrm>
          <a:off x="549182" y="3566685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FYS 10.00</a:t>
          </a:r>
        </a:p>
      </dsp:txBody>
      <dsp:txXfrm>
        <a:off x="549182" y="3566685"/>
        <a:ext cx="5364254" cy="475482"/>
      </dsp:txXfrm>
    </dsp:sp>
    <dsp:sp modelId="{30903AF2-F105-40DB-986A-5F91CA53A859}">
      <dsp:nvSpPr>
        <dsp:cNvPr id="0" name=""/>
        <dsp:cNvSpPr/>
      </dsp:nvSpPr>
      <dsp:spPr>
        <a:xfrm>
          <a:off x="0" y="4161039"/>
          <a:ext cx="5913437" cy="4754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AC3239-710F-4F22-BFAB-4FFC379431C0}">
      <dsp:nvSpPr>
        <dsp:cNvPr id="0" name=""/>
        <dsp:cNvSpPr/>
      </dsp:nvSpPr>
      <dsp:spPr>
        <a:xfrm>
          <a:off x="143833" y="4268022"/>
          <a:ext cx="261515" cy="261515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8D50A-1C6E-40F6-B6E7-A4056C5EE109}">
      <dsp:nvSpPr>
        <dsp:cNvPr id="0" name=""/>
        <dsp:cNvSpPr/>
      </dsp:nvSpPr>
      <dsp:spPr>
        <a:xfrm>
          <a:off x="549182" y="4161039"/>
          <a:ext cx="5364254" cy="475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22" tIns="50322" rIns="50322" bIns="5032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Hemresa ca 12.00</a:t>
          </a:r>
        </a:p>
      </dsp:txBody>
      <dsp:txXfrm>
        <a:off x="549182" y="4161039"/>
        <a:ext cx="5364254" cy="475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44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05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35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31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83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17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887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5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65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27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81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E92E5-CAE6-47A3-9F52-D6E6A8E18A56}" type="datetimeFigureOut">
              <a:rPr lang="sv-SE" smtClean="0"/>
              <a:t>2023-04-14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B0F7CCC-E9A5-4E7B-B907-8DF58FF1BCF2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54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5">
            <a:extLst>
              <a:ext uri="{FF2B5EF4-FFF2-40B4-BE49-F238E27FC236}">
                <a16:creationId xmlns:a16="http://schemas.microsoft.com/office/drawing/2014/main" id="{30C74CD3-A7BA-4F2E-BC3B-C9E8353C9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7">
            <a:extLst>
              <a:ext uri="{FF2B5EF4-FFF2-40B4-BE49-F238E27FC236}">
                <a16:creationId xmlns:a16="http://schemas.microsoft.com/office/drawing/2014/main" id="{03965C84-D76E-4618-9E0B-CD6F15D10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8E8371E-78F5-452F-BD12-19FFA19A1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71407" y="3103464"/>
            <a:ext cx="2848300" cy="2282000"/>
          </a:xfrm>
        </p:spPr>
        <p:txBody>
          <a:bodyPr>
            <a:normAutofit/>
          </a:bodyPr>
          <a:lstStyle/>
          <a:p>
            <a:r>
              <a:rPr lang="sv-SE" sz="1600"/>
              <a:t>BRITTEBO 15-16 april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AEC266-7735-48E3-ADBD-EC9024CF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56" y="481108"/>
            <a:ext cx="7508096" cy="5150164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9190E8-5D18-4262-9BCD-ED6E6DB6E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9284" y="646746"/>
            <a:ext cx="7178040" cy="4818888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8210C6-EC0C-4277-ACE3-B3BFB1E29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9324" y="966786"/>
            <a:ext cx="6537960" cy="4178808"/>
          </a:xfrm>
          <a:prstGeom prst="rect">
            <a:avLst/>
          </a:prstGeom>
          <a:solidFill>
            <a:srgbClr val="FFFFFE"/>
          </a:solidFill>
          <a:ln w="6350">
            <a:solidFill>
              <a:srgbClr val="DFD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949439A-A921-4D51-A096-3E807BA86F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039" y="1155806"/>
            <a:ext cx="6116531" cy="3800769"/>
          </a:xfrm>
        </p:spPr>
        <p:txBody>
          <a:bodyPr anchor="ctr">
            <a:normAutofit/>
          </a:bodyPr>
          <a:lstStyle/>
          <a:p>
            <a:pPr algn="ctr"/>
            <a:r>
              <a:rPr lang="sv-SE" sz="4400">
                <a:solidFill>
                  <a:srgbClr val="000000"/>
                </a:solidFill>
              </a:rPr>
              <a:t>F09 Träningsläger	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7705AC7-A0E4-4672-9669-A00D64BC8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0960" y="3056721"/>
            <a:ext cx="284442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18CD888-FFE1-4CD1-A6BF-44D1EFEA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>
            <a:extLst>
              <a:ext uri="{FF2B5EF4-FFF2-40B4-BE49-F238E27FC236}">
                <a16:creationId xmlns:a16="http://schemas.microsoft.com/office/drawing/2014/main" id="{E1F61204-3411-4FA8-A4B1-FC1FBF13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pic>
        <p:nvPicPr>
          <p:cNvPr id="4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F33DC8E7-3D5E-47D8-934B-5CA9912F2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0" y="116523"/>
            <a:ext cx="136207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7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87F88D-9CD5-44C2-9005-AA484D9A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sv-SE" dirty="0"/>
              <a:t>VÄLKOMNA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68D1C577-D6F8-6C90-F34F-6BA12DA00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760389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51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F592B6-2BD5-4338-9226-B2AA2C3E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 träningspass 1 &amp; 2</a:t>
            </a:r>
          </a:p>
        </p:txBody>
      </p:sp>
    </p:spTree>
    <p:extLst>
      <p:ext uri="{BB962C8B-B14F-4D97-AF65-F5344CB8AC3E}">
        <p14:creationId xmlns:p14="http://schemas.microsoft.com/office/powerpoint/2010/main" val="344499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F592B6-2BD5-4338-9226-B2AA2C3E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 2023	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54F74F2-9226-42EF-B61C-D3C3BD1CA5B8}"/>
              </a:ext>
            </a:extLst>
          </p:cNvPr>
          <p:cNvSpPr txBox="1"/>
          <p:nvPr/>
        </p:nvSpPr>
        <p:spPr>
          <a:xfrm>
            <a:off x="3201622" y="2113441"/>
            <a:ext cx="6103188" cy="2158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”vårt mål för året är att attrahera så många tjejer som möjligt att spela fotboll med fokus på </a:t>
            </a:r>
            <a:r>
              <a:rPr lang="sv-S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sammanhållning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glädje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intensitet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träning och match</a:t>
            </a:r>
            <a:b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 på så sätt utveckla </a:t>
            </a:r>
            <a:r>
              <a:rPr lang="sv-S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vårt spel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 leder till </a:t>
            </a:r>
            <a:r>
              <a:rPr lang="sv-SE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 resultat </a:t>
            </a:r>
            <a:r>
              <a:rPr lang="sv-SE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serien som överträffar 2022”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ktangel: vikt hörn 6">
            <a:extLst>
              <a:ext uri="{FF2B5EF4-FFF2-40B4-BE49-F238E27FC236}">
                <a16:creationId xmlns:a16="http://schemas.microsoft.com/office/drawing/2014/main" id="{D362AFF7-A52F-49B7-91B6-1BE7E9657CC6}"/>
              </a:ext>
            </a:extLst>
          </p:cNvPr>
          <p:cNvSpPr/>
          <p:nvPr/>
        </p:nvSpPr>
        <p:spPr>
          <a:xfrm>
            <a:off x="9855783" y="3053751"/>
            <a:ext cx="1884768" cy="1290827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658B2BC-F522-49CD-BB8B-A5CD01030157}"/>
              </a:ext>
            </a:extLst>
          </p:cNvPr>
          <p:cNvSpPr txBox="1"/>
          <p:nvPr/>
        </p:nvSpPr>
        <p:spPr>
          <a:xfrm>
            <a:off x="9855783" y="3053751"/>
            <a:ext cx="16898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Träningsläger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Middag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Spelregler</a:t>
            </a:r>
          </a:p>
        </p:txBody>
      </p:sp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0CF7B372-6E69-4801-9BB2-D8345602CCD7}"/>
              </a:ext>
            </a:extLst>
          </p:cNvPr>
          <p:cNvCxnSpPr>
            <a:endCxn id="8" idx="1"/>
          </p:cNvCxnSpPr>
          <p:nvPr/>
        </p:nvCxnSpPr>
        <p:spPr>
          <a:xfrm>
            <a:off x="8824823" y="2915728"/>
            <a:ext cx="1030960" cy="738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ruta 10">
            <a:extLst>
              <a:ext uri="{FF2B5EF4-FFF2-40B4-BE49-F238E27FC236}">
                <a16:creationId xmlns:a16="http://schemas.microsoft.com/office/drawing/2014/main" id="{7E000286-86E5-4599-A92C-ED2D62AB8ADE}"/>
              </a:ext>
            </a:extLst>
          </p:cNvPr>
          <p:cNvSpPr txBox="1"/>
          <p:nvPr/>
        </p:nvSpPr>
        <p:spPr>
          <a:xfrm>
            <a:off x="1039261" y="4344578"/>
            <a:ext cx="2848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Tempo i övningar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Kondition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Fokus på träning &amp; match</a:t>
            </a:r>
          </a:p>
        </p:txBody>
      </p:sp>
      <p:sp>
        <p:nvSpPr>
          <p:cNvPr id="12" name="Rektangel: vikt hörn 11">
            <a:extLst>
              <a:ext uri="{FF2B5EF4-FFF2-40B4-BE49-F238E27FC236}">
                <a16:creationId xmlns:a16="http://schemas.microsoft.com/office/drawing/2014/main" id="{A867472B-9FE0-446B-8CE4-604273FF848B}"/>
              </a:ext>
            </a:extLst>
          </p:cNvPr>
          <p:cNvSpPr/>
          <p:nvPr/>
        </p:nvSpPr>
        <p:spPr>
          <a:xfrm>
            <a:off x="993578" y="4337519"/>
            <a:ext cx="3155727" cy="1049235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C6DBE76C-EF26-4186-A44E-EB0C828728AF}"/>
              </a:ext>
            </a:extLst>
          </p:cNvPr>
          <p:cNvCxnSpPr>
            <a:cxnSpLocks/>
          </p:cNvCxnSpPr>
          <p:nvPr/>
        </p:nvCxnSpPr>
        <p:spPr>
          <a:xfrm flipV="1">
            <a:off x="2734574" y="3329796"/>
            <a:ext cx="1897811" cy="1007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: vikt hörn 15">
            <a:extLst>
              <a:ext uri="{FF2B5EF4-FFF2-40B4-BE49-F238E27FC236}">
                <a16:creationId xmlns:a16="http://schemas.microsoft.com/office/drawing/2014/main" id="{7DC60288-14C8-472E-A18F-47F674442316}"/>
              </a:ext>
            </a:extLst>
          </p:cNvPr>
          <p:cNvSpPr/>
          <p:nvPr/>
        </p:nvSpPr>
        <p:spPr>
          <a:xfrm>
            <a:off x="5795616" y="4577390"/>
            <a:ext cx="3788331" cy="1049235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59F7754B-C0F1-4299-9CC4-7814877D1AC9}"/>
              </a:ext>
            </a:extLst>
          </p:cNvPr>
          <p:cNvSpPr txBox="1"/>
          <p:nvPr/>
        </p:nvSpPr>
        <p:spPr>
          <a:xfrm>
            <a:off x="5867178" y="4578242"/>
            <a:ext cx="34635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Spelytor &amp; spelkorridorer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Kollektivt spel med flera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Fastare positioner </a:t>
            </a:r>
          </a:p>
        </p:txBody>
      </p: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1FA2521A-19E6-4C99-B7F0-EDB0D72D19F3}"/>
              </a:ext>
            </a:extLst>
          </p:cNvPr>
          <p:cNvCxnSpPr>
            <a:cxnSpLocks/>
          </p:cNvCxnSpPr>
          <p:nvPr/>
        </p:nvCxnSpPr>
        <p:spPr>
          <a:xfrm>
            <a:off x="6213124" y="3803142"/>
            <a:ext cx="1033065" cy="728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ktangel: vikt hörn 19">
            <a:extLst>
              <a:ext uri="{FF2B5EF4-FFF2-40B4-BE49-F238E27FC236}">
                <a16:creationId xmlns:a16="http://schemas.microsoft.com/office/drawing/2014/main" id="{566089C6-9B7A-4BF6-BA3A-7CBFAC3CAED8}"/>
              </a:ext>
            </a:extLst>
          </p:cNvPr>
          <p:cNvSpPr/>
          <p:nvPr/>
        </p:nvSpPr>
        <p:spPr>
          <a:xfrm>
            <a:off x="8193759" y="257201"/>
            <a:ext cx="3155727" cy="1049235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871E4681-06E5-4F43-B465-8888A5915262}"/>
              </a:ext>
            </a:extLst>
          </p:cNvPr>
          <p:cNvSpPr txBox="1"/>
          <p:nvPr/>
        </p:nvSpPr>
        <p:spPr>
          <a:xfrm>
            <a:off x="8297208" y="416135"/>
            <a:ext cx="29272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 </a:t>
            </a:r>
            <a:r>
              <a:rPr lang="sv-SE" dirty="0" err="1"/>
              <a:t>månd</a:t>
            </a:r>
            <a:r>
              <a:rPr lang="sv-SE" dirty="0"/>
              <a:t> &amp; </a:t>
            </a:r>
            <a:r>
              <a:rPr lang="sv-SE" dirty="0" err="1"/>
              <a:t>ons</a:t>
            </a:r>
            <a:r>
              <a:rPr lang="sv-SE" dirty="0"/>
              <a:t> 19.00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Match helg med start 23/4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920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F592B6-2BD5-4338-9226-B2AA2C3E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VÅRA SPELREGLER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E17C255-22A2-45F7-A847-E5B48EBA9841}"/>
              </a:ext>
            </a:extLst>
          </p:cNvPr>
          <p:cNvSpPr txBox="1"/>
          <p:nvPr/>
        </p:nvSpPr>
        <p:spPr>
          <a:xfrm>
            <a:off x="265261" y="2033901"/>
            <a:ext cx="3400965" cy="2671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v-SE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Så här är man en god lagkompis </a:t>
            </a:r>
            <a:endParaRPr lang="sv-S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är trevlig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är positiv och peppar varandra.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fokuserar, kämpar och gör sitt bästa.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tramsar inte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samarbetar.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lyssnar på tränarna och varandra.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lämnar inte någon utanför.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EF991AB-E0BA-4317-A173-0FCA6071C81C}"/>
              </a:ext>
            </a:extLst>
          </p:cNvPr>
          <p:cNvSpPr txBox="1"/>
          <p:nvPr/>
        </p:nvSpPr>
        <p:spPr>
          <a:xfrm>
            <a:off x="3500169" y="2004675"/>
            <a:ext cx="3892670" cy="2711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v-SE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 här är viktigt att tänka på för att träningarna ska bli roliga för alla</a:t>
            </a:r>
            <a:endParaRPr lang="sv-SE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kommer i tid, dvs man är på plats och är ombytt på träningstidens starttid.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 är ok om någon gör fel, då ger vi varandra uppmuntrande ord.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lyssnar på tränare och lagkompisar och man säger till vid genomgången om man inte förstår.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”Om man inte har något bra/positivt att säga är det bättre att man är tyst”.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70742A5-6B22-4F6D-BFEA-392683265B2F}"/>
              </a:ext>
            </a:extLst>
          </p:cNvPr>
          <p:cNvSpPr txBox="1"/>
          <p:nvPr/>
        </p:nvSpPr>
        <p:spPr>
          <a:xfrm>
            <a:off x="7637975" y="2004675"/>
            <a:ext cx="4111204" cy="29683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sv-SE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Så här är man en god representant för sitt lag och sin klubb vid matcher och cuper</a:t>
            </a: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 språk på planen.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följer regler och klagar inte på domarens beslut.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är trevlig mot samtliga på plan, egna laget, motståndarna och domaren.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peppar varandra.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Fair play-spel på plan.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sv-SE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är bara motståndare på planen, utanför planen kan man vara kompisar med de lag man möter. </a:t>
            </a:r>
          </a:p>
        </p:txBody>
      </p:sp>
      <p:sp>
        <p:nvSpPr>
          <p:cNvPr id="3" name="Flödesschema: Lagring med sekventiell åtkomst 2">
            <a:extLst>
              <a:ext uri="{FF2B5EF4-FFF2-40B4-BE49-F238E27FC236}">
                <a16:creationId xmlns:a16="http://schemas.microsoft.com/office/drawing/2014/main" id="{60D09C9D-5FD7-4FA1-8F96-E7BCCBD66EE1}"/>
              </a:ext>
            </a:extLst>
          </p:cNvPr>
          <p:cNvSpPr/>
          <p:nvPr/>
        </p:nvSpPr>
        <p:spPr>
          <a:xfrm>
            <a:off x="9609826" y="274617"/>
            <a:ext cx="1319841" cy="111280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HEJ!</a:t>
            </a:r>
          </a:p>
        </p:txBody>
      </p:sp>
    </p:spTree>
    <p:extLst>
      <p:ext uri="{BB962C8B-B14F-4D97-AF65-F5344CB8AC3E}">
        <p14:creationId xmlns:p14="http://schemas.microsoft.com/office/powerpoint/2010/main" val="2149353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111</TotalTime>
  <Words>337</Words>
  <Application>Microsoft Office PowerPoint</Application>
  <PresentationFormat>Bredbild</PresentationFormat>
  <Paragraphs>48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Symbol</vt:lpstr>
      <vt:lpstr>Times New Roman</vt:lpstr>
      <vt:lpstr>Galleri</vt:lpstr>
      <vt:lpstr>F09 Träningsläger </vt:lpstr>
      <vt:lpstr>VÄLKOMNA</vt:lpstr>
      <vt:lpstr>Reflektion träningspass 1 &amp; 2</vt:lpstr>
      <vt:lpstr>MÅL 2023 </vt:lpstr>
      <vt:lpstr>VÅRA SPELREGLER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F09 Träningsläger </dc:title>
  <dc:creator>Niclas Andersson</dc:creator>
  <cp:lastModifiedBy>Niclas Andersson</cp:lastModifiedBy>
  <cp:revision>5</cp:revision>
  <dcterms:created xsi:type="dcterms:W3CDTF">2023-04-11T14:21:17Z</dcterms:created>
  <dcterms:modified xsi:type="dcterms:W3CDTF">2023-04-14T05:56:30Z</dcterms:modified>
</cp:coreProperties>
</file>