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0" r:id="rId5"/>
    <p:sldId id="265" r:id="rId6"/>
    <p:sldId id="257" r:id="rId7"/>
    <p:sldId id="258" r:id="rId8"/>
    <p:sldId id="263" r:id="rId9"/>
    <p:sldId id="259" r:id="rId10"/>
    <p:sldId id="262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447C81-5D41-4960-9DC6-9EE965AFC6B6}" v="9" dt="2022-04-24T11:56:52.1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las Andersson" userId="3280dc37-72a8-43df-8dd0-06458b75e4d7" providerId="ADAL" clId="{1B447C81-5D41-4960-9DC6-9EE965AFC6B6}"/>
    <pc:docChg chg="custSel addSld modSld">
      <pc:chgData name="Niclas Andersson" userId="3280dc37-72a8-43df-8dd0-06458b75e4d7" providerId="ADAL" clId="{1B447C81-5D41-4960-9DC6-9EE965AFC6B6}" dt="2022-04-24T11:57:56.494" v="963" actId="20577"/>
      <pc:docMkLst>
        <pc:docMk/>
      </pc:docMkLst>
      <pc:sldChg chg="addSp modSp mod">
        <pc:chgData name="Niclas Andersson" userId="3280dc37-72a8-43df-8dd0-06458b75e4d7" providerId="ADAL" clId="{1B447C81-5D41-4960-9DC6-9EE965AFC6B6}" dt="2022-04-24T11:47:14.166" v="228" actId="1076"/>
        <pc:sldMkLst>
          <pc:docMk/>
          <pc:sldMk cId="2736109516" sldId="258"/>
        </pc:sldMkLst>
        <pc:spChg chg="add mod">
          <ac:chgData name="Niclas Andersson" userId="3280dc37-72a8-43df-8dd0-06458b75e4d7" providerId="ADAL" clId="{1B447C81-5D41-4960-9DC6-9EE965AFC6B6}" dt="2022-04-24T11:47:14.166" v="228" actId="1076"/>
          <ac:spMkLst>
            <pc:docMk/>
            <pc:sldMk cId="2736109516" sldId="258"/>
            <ac:spMk id="6" creationId="{130C0455-EF2D-449C-BD20-5DEE0F0B373E}"/>
          </ac:spMkLst>
        </pc:spChg>
      </pc:sldChg>
      <pc:sldChg chg="modSp mod">
        <pc:chgData name="Niclas Andersson" userId="3280dc37-72a8-43df-8dd0-06458b75e4d7" providerId="ADAL" clId="{1B447C81-5D41-4960-9DC6-9EE965AFC6B6}" dt="2022-04-24T11:46:21.340" v="187" actId="20577"/>
        <pc:sldMkLst>
          <pc:docMk/>
          <pc:sldMk cId="134384580" sldId="260"/>
        </pc:sldMkLst>
        <pc:spChg chg="mod">
          <ac:chgData name="Niclas Andersson" userId="3280dc37-72a8-43df-8dd0-06458b75e4d7" providerId="ADAL" clId="{1B447C81-5D41-4960-9DC6-9EE965AFC6B6}" dt="2022-04-24T11:46:21.340" v="187" actId="20577"/>
          <ac:spMkLst>
            <pc:docMk/>
            <pc:sldMk cId="134384580" sldId="260"/>
            <ac:spMk id="4" creationId="{AB86CCF2-80F5-4D32-A077-7C05EE4F6986}"/>
          </ac:spMkLst>
        </pc:spChg>
      </pc:sldChg>
      <pc:sldChg chg="modSp mod">
        <pc:chgData name="Niclas Andersson" userId="3280dc37-72a8-43df-8dd0-06458b75e4d7" providerId="ADAL" clId="{1B447C81-5D41-4960-9DC6-9EE965AFC6B6}" dt="2022-04-24T11:51:27.448" v="828" actId="20577"/>
        <pc:sldMkLst>
          <pc:docMk/>
          <pc:sldMk cId="2220309153" sldId="262"/>
        </pc:sldMkLst>
        <pc:spChg chg="mod">
          <ac:chgData name="Niclas Andersson" userId="3280dc37-72a8-43df-8dd0-06458b75e4d7" providerId="ADAL" clId="{1B447C81-5D41-4960-9DC6-9EE965AFC6B6}" dt="2022-04-24T11:51:27.448" v="828" actId="20577"/>
          <ac:spMkLst>
            <pc:docMk/>
            <pc:sldMk cId="2220309153" sldId="262"/>
            <ac:spMk id="3" creationId="{287B5972-25B1-4950-9E57-DD7D522163C9}"/>
          </ac:spMkLst>
        </pc:spChg>
      </pc:sldChg>
      <pc:sldChg chg="addSp modSp mod">
        <pc:chgData name="Niclas Andersson" userId="3280dc37-72a8-43df-8dd0-06458b75e4d7" providerId="ADAL" clId="{1B447C81-5D41-4960-9DC6-9EE965AFC6B6}" dt="2022-04-24T11:44:56.849" v="72" actId="20577"/>
        <pc:sldMkLst>
          <pc:docMk/>
          <pc:sldMk cId="943581773" sldId="264"/>
        </pc:sldMkLst>
        <pc:spChg chg="add mod">
          <ac:chgData name="Niclas Andersson" userId="3280dc37-72a8-43df-8dd0-06458b75e4d7" providerId="ADAL" clId="{1B447C81-5D41-4960-9DC6-9EE965AFC6B6}" dt="2022-04-24T11:44:56.849" v="72" actId="20577"/>
          <ac:spMkLst>
            <pc:docMk/>
            <pc:sldMk cId="943581773" sldId="264"/>
            <ac:spMk id="2" creationId="{01529537-2AFD-4AF4-991C-CD140156BE75}"/>
          </ac:spMkLst>
        </pc:spChg>
      </pc:sldChg>
      <pc:sldChg chg="modSp mod">
        <pc:chgData name="Niclas Andersson" userId="3280dc37-72a8-43df-8dd0-06458b75e4d7" providerId="ADAL" clId="{1B447C81-5D41-4960-9DC6-9EE965AFC6B6}" dt="2022-04-24T11:57:56.494" v="963" actId="20577"/>
        <pc:sldMkLst>
          <pc:docMk/>
          <pc:sldMk cId="1253487414" sldId="266"/>
        </pc:sldMkLst>
        <pc:spChg chg="mod">
          <ac:chgData name="Niclas Andersson" userId="3280dc37-72a8-43df-8dd0-06458b75e4d7" providerId="ADAL" clId="{1B447C81-5D41-4960-9DC6-9EE965AFC6B6}" dt="2022-04-24T11:57:56.494" v="963" actId="20577"/>
          <ac:spMkLst>
            <pc:docMk/>
            <pc:sldMk cId="1253487414" sldId="266"/>
            <ac:spMk id="2" creationId="{B3CF7E37-4997-42E9-816D-FC4BB9C8DAE0}"/>
          </ac:spMkLst>
        </pc:spChg>
      </pc:sldChg>
      <pc:sldChg chg="addSp delSp modSp add mod">
        <pc:chgData name="Niclas Andersson" userId="3280dc37-72a8-43df-8dd0-06458b75e4d7" providerId="ADAL" clId="{1B447C81-5D41-4960-9DC6-9EE965AFC6B6}" dt="2022-04-24T11:57:01.833" v="961" actId="478"/>
        <pc:sldMkLst>
          <pc:docMk/>
          <pc:sldMk cId="2025233356" sldId="267"/>
        </pc:sldMkLst>
        <pc:spChg chg="mod">
          <ac:chgData name="Niclas Andersson" userId="3280dc37-72a8-43df-8dd0-06458b75e4d7" providerId="ADAL" clId="{1B447C81-5D41-4960-9DC6-9EE965AFC6B6}" dt="2022-04-24T11:54:28.984" v="939" actId="1076"/>
          <ac:spMkLst>
            <pc:docMk/>
            <pc:sldMk cId="2025233356" sldId="267"/>
            <ac:spMk id="2" creationId="{B3CF7E37-4997-42E9-816D-FC4BB9C8DAE0}"/>
          </ac:spMkLst>
        </pc:spChg>
        <pc:picChg chg="add mod">
          <ac:chgData name="Niclas Andersson" userId="3280dc37-72a8-43df-8dd0-06458b75e4d7" providerId="ADAL" clId="{1B447C81-5D41-4960-9DC6-9EE965AFC6B6}" dt="2022-04-24T11:55:17.570" v="947" actId="14100"/>
          <ac:picMkLst>
            <pc:docMk/>
            <pc:sldMk cId="2025233356" sldId="267"/>
            <ac:picMk id="5" creationId="{647A72DD-FF24-40EF-9BE0-4BF0C39F4345}"/>
          </ac:picMkLst>
        </pc:picChg>
        <pc:picChg chg="add mod">
          <ac:chgData name="Niclas Andersson" userId="3280dc37-72a8-43df-8dd0-06458b75e4d7" providerId="ADAL" clId="{1B447C81-5D41-4960-9DC6-9EE965AFC6B6}" dt="2022-04-24T11:55:23.298" v="949" actId="1076"/>
          <ac:picMkLst>
            <pc:docMk/>
            <pc:sldMk cId="2025233356" sldId="267"/>
            <ac:picMk id="7" creationId="{1C1DAF02-1CD2-4C71-A258-4198DF320483}"/>
          </ac:picMkLst>
        </pc:picChg>
        <pc:picChg chg="add del mod">
          <ac:chgData name="Niclas Andersson" userId="3280dc37-72a8-43df-8dd0-06458b75e4d7" providerId="ADAL" clId="{1B447C81-5D41-4960-9DC6-9EE965AFC6B6}" dt="2022-04-24T11:57:01.833" v="961" actId="478"/>
          <ac:picMkLst>
            <pc:docMk/>
            <pc:sldMk cId="2025233356" sldId="267"/>
            <ac:picMk id="9" creationId="{C324572A-DF59-4C55-AAC3-E881B7A93316}"/>
          </ac:picMkLst>
        </pc:picChg>
      </pc:sldChg>
      <pc:sldChg chg="addSp delSp modSp new mod">
        <pc:chgData name="Niclas Andersson" userId="3280dc37-72a8-43df-8dd0-06458b75e4d7" providerId="ADAL" clId="{1B447C81-5D41-4960-9DC6-9EE965AFC6B6}" dt="2022-04-24T11:56:56.749" v="960" actId="1076"/>
        <pc:sldMkLst>
          <pc:docMk/>
          <pc:sldMk cId="2925856931" sldId="268"/>
        </pc:sldMkLst>
        <pc:spChg chg="del">
          <ac:chgData name="Niclas Andersson" userId="3280dc37-72a8-43df-8dd0-06458b75e4d7" providerId="ADAL" clId="{1B447C81-5D41-4960-9DC6-9EE965AFC6B6}" dt="2022-04-24T11:56:50.943" v="957" actId="478"/>
          <ac:spMkLst>
            <pc:docMk/>
            <pc:sldMk cId="2925856931" sldId="268"/>
            <ac:spMk id="2" creationId="{7EC13D8D-F822-4789-9D08-7148DA1E12F1}"/>
          </ac:spMkLst>
        </pc:spChg>
        <pc:spChg chg="del">
          <ac:chgData name="Niclas Andersson" userId="3280dc37-72a8-43df-8dd0-06458b75e4d7" providerId="ADAL" clId="{1B447C81-5D41-4960-9DC6-9EE965AFC6B6}" dt="2022-04-24T11:56:48.393" v="956" actId="478"/>
          <ac:spMkLst>
            <pc:docMk/>
            <pc:sldMk cId="2925856931" sldId="268"/>
            <ac:spMk id="3" creationId="{D4C5906F-3E9B-4771-A5EE-679EFF13D695}"/>
          </ac:spMkLst>
        </pc:spChg>
        <pc:picChg chg="add mod">
          <ac:chgData name="Niclas Andersson" userId="3280dc37-72a8-43df-8dd0-06458b75e4d7" providerId="ADAL" clId="{1B447C81-5D41-4960-9DC6-9EE965AFC6B6}" dt="2022-04-24T11:56:56.749" v="960" actId="1076"/>
          <ac:picMkLst>
            <pc:docMk/>
            <pc:sldMk cId="2925856931" sldId="268"/>
            <ac:picMk id="4" creationId="{FDA6B3E6-CC95-4E9A-98CE-F5D6BF6B0CBE}"/>
          </ac:picMkLst>
        </pc:picChg>
      </pc:sldChg>
    </pc:docChg>
  </pc:docChgLst>
  <pc:docChgLst>
    <pc:chgData name="Niclas Andersson" userId="3280dc37-72a8-43df-8dd0-06458b75e4d7" providerId="ADAL" clId="{25FAA424-DEBD-4D02-904D-5CDAD154B815}"/>
    <pc:docChg chg="undo redo custSel addSld modSld sldOrd">
      <pc:chgData name="Niclas Andersson" userId="3280dc37-72a8-43df-8dd0-06458b75e4d7" providerId="ADAL" clId="{25FAA424-DEBD-4D02-904D-5CDAD154B815}" dt="2022-04-23T10:02:30.151" v="1403" actId="20577"/>
      <pc:docMkLst>
        <pc:docMk/>
      </pc:docMkLst>
      <pc:sldChg chg="addSp delSp modSp mod setBg">
        <pc:chgData name="Niclas Andersson" userId="3280dc37-72a8-43df-8dd0-06458b75e4d7" providerId="ADAL" clId="{25FAA424-DEBD-4D02-904D-5CDAD154B815}" dt="2022-04-23T09:14:27.552" v="368" actId="1076"/>
        <pc:sldMkLst>
          <pc:docMk/>
          <pc:sldMk cId="858682365" sldId="256"/>
        </pc:sldMkLst>
        <pc:spChg chg="mod">
          <ac:chgData name="Niclas Andersson" userId="3280dc37-72a8-43df-8dd0-06458b75e4d7" providerId="ADAL" clId="{25FAA424-DEBD-4D02-904D-5CDAD154B815}" dt="2022-04-23T09:13:25.485" v="344" actId="26606"/>
          <ac:spMkLst>
            <pc:docMk/>
            <pc:sldMk cId="858682365" sldId="256"/>
            <ac:spMk id="2" creationId="{D4DA26E5-2107-47BC-AEA9-49924D76AE68}"/>
          </ac:spMkLst>
        </pc:spChg>
        <pc:spChg chg="mod">
          <ac:chgData name="Niclas Andersson" userId="3280dc37-72a8-43df-8dd0-06458b75e4d7" providerId="ADAL" clId="{25FAA424-DEBD-4D02-904D-5CDAD154B815}" dt="2022-04-23T09:13:51.162" v="362" actId="20577"/>
          <ac:spMkLst>
            <pc:docMk/>
            <pc:sldMk cId="858682365" sldId="256"/>
            <ac:spMk id="3" creationId="{8AD278C8-9AD6-426C-A19B-0E01D314D7B3}"/>
          </ac:spMkLst>
        </pc:spChg>
        <pc:spChg chg="add del">
          <ac:chgData name="Niclas Andersson" userId="3280dc37-72a8-43df-8dd0-06458b75e4d7" providerId="ADAL" clId="{25FAA424-DEBD-4D02-904D-5CDAD154B815}" dt="2022-04-23T09:13:25.485" v="344" actId="26606"/>
          <ac:spMkLst>
            <pc:docMk/>
            <pc:sldMk cId="858682365" sldId="256"/>
            <ac:spMk id="10" creationId="{3E443FD7-A66B-4AA0-872D-B088B9BC5F17}"/>
          </ac:spMkLst>
        </pc:spChg>
        <pc:spChg chg="add del">
          <ac:chgData name="Niclas Andersson" userId="3280dc37-72a8-43df-8dd0-06458b75e4d7" providerId="ADAL" clId="{25FAA424-DEBD-4D02-904D-5CDAD154B815}" dt="2022-04-23T09:13:25.485" v="344" actId="26606"/>
          <ac:spMkLst>
            <pc:docMk/>
            <pc:sldMk cId="858682365" sldId="256"/>
            <ac:spMk id="12" creationId="{C04BE0EF-3561-49B4-9A29-F283168A91C7}"/>
          </ac:spMkLst>
        </pc:spChg>
        <pc:picChg chg="add mod">
          <ac:chgData name="Niclas Andersson" userId="3280dc37-72a8-43df-8dd0-06458b75e4d7" providerId="ADAL" clId="{25FAA424-DEBD-4D02-904D-5CDAD154B815}" dt="2022-04-23T09:14:27.552" v="368" actId="1076"/>
          <ac:picMkLst>
            <pc:docMk/>
            <pc:sldMk cId="858682365" sldId="256"/>
            <ac:picMk id="5" creationId="{6BD7686C-EADF-4238-B905-4EAD4CAE518C}"/>
          </ac:picMkLst>
        </pc:picChg>
      </pc:sldChg>
      <pc:sldChg chg="addSp delSp modSp mod">
        <pc:chgData name="Niclas Andersson" userId="3280dc37-72a8-43df-8dd0-06458b75e4d7" providerId="ADAL" clId="{25FAA424-DEBD-4D02-904D-5CDAD154B815}" dt="2022-04-23T09:14:41.652" v="370"/>
        <pc:sldMkLst>
          <pc:docMk/>
          <pc:sldMk cId="2312999562" sldId="257"/>
        </pc:sldMkLst>
        <pc:picChg chg="del">
          <ac:chgData name="Niclas Andersson" userId="3280dc37-72a8-43df-8dd0-06458b75e4d7" providerId="ADAL" clId="{25FAA424-DEBD-4D02-904D-5CDAD154B815}" dt="2022-04-23T09:14:36.801" v="369" actId="478"/>
          <ac:picMkLst>
            <pc:docMk/>
            <pc:sldMk cId="2312999562" sldId="257"/>
            <ac:picMk id="9" creationId="{C6A2FF01-A9A2-4599-AA91-BFAF3AAA1918}"/>
          </ac:picMkLst>
        </pc:picChg>
        <pc:picChg chg="add mod">
          <ac:chgData name="Niclas Andersson" userId="3280dc37-72a8-43df-8dd0-06458b75e4d7" providerId="ADAL" clId="{25FAA424-DEBD-4D02-904D-5CDAD154B815}" dt="2022-04-23T09:14:41.652" v="370"/>
          <ac:picMkLst>
            <pc:docMk/>
            <pc:sldMk cId="2312999562" sldId="257"/>
            <ac:picMk id="11" creationId="{5BF98104-32EE-4089-8ADB-9F54C1DAA9DC}"/>
          </ac:picMkLst>
        </pc:picChg>
      </pc:sldChg>
      <pc:sldChg chg="addSp delSp modSp new mod setBg">
        <pc:chgData name="Niclas Andersson" userId="3280dc37-72a8-43df-8dd0-06458b75e4d7" providerId="ADAL" clId="{25FAA424-DEBD-4D02-904D-5CDAD154B815}" dt="2022-04-23T09:14:23.272" v="367" actId="1076"/>
        <pc:sldMkLst>
          <pc:docMk/>
          <pc:sldMk cId="2736109516" sldId="258"/>
        </pc:sldMkLst>
        <pc:spChg chg="mod ord">
          <ac:chgData name="Niclas Andersson" userId="3280dc37-72a8-43df-8dd0-06458b75e4d7" providerId="ADAL" clId="{25FAA424-DEBD-4D02-904D-5CDAD154B815}" dt="2022-04-23T09:14:14.355" v="365" actId="26606"/>
          <ac:spMkLst>
            <pc:docMk/>
            <pc:sldMk cId="2736109516" sldId="258"/>
            <ac:spMk id="2" creationId="{3A320E13-124D-4D21-A1F8-CAA6ABB19E70}"/>
          </ac:spMkLst>
        </pc:spChg>
        <pc:spChg chg="del">
          <ac:chgData name="Niclas Andersson" userId="3280dc37-72a8-43df-8dd0-06458b75e4d7" providerId="ADAL" clId="{25FAA424-DEBD-4D02-904D-5CDAD154B815}" dt="2022-04-23T08:18:05.239" v="12" actId="478"/>
          <ac:spMkLst>
            <pc:docMk/>
            <pc:sldMk cId="2736109516" sldId="258"/>
            <ac:spMk id="3" creationId="{86A12B36-108E-4EC6-8CD8-4200BD7C9F10}"/>
          </ac:spMkLst>
        </pc:spChg>
        <pc:spChg chg="add del">
          <ac:chgData name="Niclas Andersson" userId="3280dc37-72a8-43df-8dd0-06458b75e4d7" providerId="ADAL" clId="{25FAA424-DEBD-4D02-904D-5CDAD154B815}" dt="2022-04-23T09:14:14.355" v="365" actId="26606"/>
          <ac:spMkLst>
            <pc:docMk/>
            <pc:sldMk cId="2736109516" sldId="258"/>
            <ac:spMk id="13" creationId="{A5711A0E-A428-4ED1-96CB-33D69FD842E4}"/>
          </ac:spMkLst>
        </pc:spChg>
        <pc:picChg chg="add mod">
          <ac:chgData name="Niclas Andersson" userId="3280dc37-72a8-43df-8dd0-06458b75e4d7" providerId="ADAL" clId="{25FAA424-DEBD-4D02-904D-5CDAD154B815}" dt="2022-04-23T09:14:14.355" v="365" actId="26606"/>
          <ac:picMkLst>
            <pc:docMk/>
            <pc:sldMk cId="2736109516" sldId="258"/>
            <ac:picMk id="5" creationId="{CBB7256A-DACC-4B21-9A40-981FA12EFC5B}"/>
          </ac:picMkLst>
        </pc:picChg>
        <pc:picChg chg="add mod">
          <ac:chgData name="Niclas Andersson" userId="3280dc37-72a8-43df-8dd0-06458b75e4d7" providerId="ADAL" clId="{25FAA424-DEBD-4D02-904D-5CDAD154B815}" dt="2022-04-23T09:14:23.272" v="367" actId="1076"/>
          <ac:picMkLst>
            <pc:docMk/>
            <pc:sldMk cId="2736109516" sldId="258"/>
            <ac:picMk id="7" creationId="{FE68CAEC-C192-4DD9-B406-3C8530196E86}"/>
          </ac:picMkLst>
        </pc:picChg>
        <pc:picChg chg="add mod ord">
          <ac:chgData name="Niclas Andersson" userId="3280dc37-72a8-43df-8dd0-06458b75e4d7" providerId="ADAL" clId="{25FAA424-DEBD-4D02-904D-5CDAD154B815}" dt="2022-04-23T09:14:18.912" v="366" actId="1076"/>
          <ac:picMkLst>
            <pc:docMk/>
            <pc:sldMk cId="2736109516" sldId="258"/>
            <ac:picMk id="8" creationId="{C95188DD-41C1-4F8F-B6F1-2B51A06F2647}"/>
          </ac:picMkLst>
        </pc:picChg>
      </pc:sldChg>
      <pc:sldChg chg="addSp delSp modSp new mod">
        <pc:chgData name="Niclas Andersson" userId="3280dc37-72a8-43df-8dd0-06458b75e4d7" providerId="ADAL" clId="{25FAA424-DEBD-4D02-904D-5CDAD154B815}" dt="2022-04-23T09:14:52.944" v="373"/>
        <pc:sldMkLst>
          <pc:docMk/>
          <pc:sldMk cId="1280779675" sldId="259"/>
        </pc:sldMkLst>
        <pc:spChg chg="mod">
          <ac:chgData name="Niclas Andersson" userId="3280dc37-72a8-43df-8dd0-06458b75e4d7" providerId="ADAL" clId="{25FAA424-DEBD-4D02-904D-5CDAD154B815}" dt="2022-04-23T09:04:32.051" v="58" actId="20577"/>
          <ac:spMkLst>
            <pc:docMk/>
            <pc:sldMk cId="1280779675" sldId="259"/>
            <ac:spMk id="2" creationId="{21FF9CC8-9B09-42C0-9A68-212A27A7D814}"/>
          </ac:spMkLst>
        </pc:spChg>
        <pc:spChg chg="del">
          <ac:chgData name="Niclas Andersson" userId="3280dc37-72a8-43df-8dd0-06458b75e4d7" providerId="ADAL" clId="{25FAA424-DEBD-4D02-904D-5CDAD154B815}" dt="2022-04-23T09:04:35.835" v="59" actId="478"/>
          <ac:spMkLst>
            <pc:docMk/>
            <pc:sldMk cId="1280779675" sldId="259"/>
            <ac:spMk id="3" creationId="{F3297E4B-BA89-4619-ABF2-791CFC1207D5}"/>
          </ac:spMkLst>
        </pc:spChg>
        <pc:spChg chg="add mod">
          <ac:chgData name="Niclas Andersson" userId="3280dc37-72a8-43df-8dd0-06458b75e4d7" providerId="ADAL" clId="{25FAA424-DEBD-4D02-904D-5CDAD154B815}" dt="2022-04-23T09:06:11.857" v="65" actId="1076"/>
          <ac:spMkLst>
            <pc:docMk/>
            <pc:sldMk cId="1280779675" sldId="259"/>
            <ac:spMk id="7" creationId="{01E62DB0-863A-431F-BECD-B5C1E95D09D3}"/>
          </ac:spMkLst>
        </pc:spChg>
        <pc:picChg chg="add mod">
          <ac:chgData name="Niclas Andersson" userId="3280dc37-72a8-43df-8dd0-06458b75e4d7" providerId="ADAL" clId="{25FAA424-DEBD-4D02-904D-5CDAD154B815}" dt="2022-04-23T09:14:52.097" v="372" actId="1076"/>
          <ac:picMkLst>
            <pc:docMk/>
            <pc:sldMk cId="1280779675" sldId="259"/>
            <ac:picMk id="5" creationId="{E8572A3B-5EF1-456E-9CF7-CA50C45A5FE1}"/>
          </ac:picMkLst>
        </pc:picChg>
        <pc:picChg chg="add mod">
          <ac:chgData name="Niclas Andersson" userId="3280dc37-72a8-43df-8dd0-06458b75e4d7" providerId="ADAL" clId="{25FAA424-DEBD-4D02-904D-5CDAD154B815}" dt="2022-04-23T09:14:52.944" v="373"/>
          <ac:picMkLst>
            <pc:docMk/>
            <pc:sldMk cId="1280779675" sldId="259"/>
            <ac:picMk id="8" creationId="{B8D0A357-9EDC-4B69-9E16-36F8DBF548FC}"/>
          </ac:picMkLst>
        </pc:picChg>
      </pc:sldChg>
      <pc:sldChg chg="addSp delSp modSp new mod ord setBg">
        <pc:chgData name="Niclas Andersson" userId="3280dc37-72a8-43df-8dd0-06458b75e4d7" providerId="ADAL" clId="{25FAA424-DEBD-4D02-904D-5CDAD154B815}" dt="2022-04-23T09:14:46.869" v="371"/>
        <pc:sldMkLst>
          <pc:docMk/>
          <pc:sldMk cId="134384580" sldId="260"/>
        </pc:sldMkLst>
        <pc:spChg chg="mod">
          <ac:chgData name="Niclas Andersson" userId="3280dc37-72a8-43df-8dd0-06458b75e4d7" providerId="ADAL" clId="{25FAA424-DEBD-4D02-904D-5CDAD154B815}" dt="2022-04-23T09:09:03.497" v="189" actId="26606"/>
          <ac:spMkLst>
            <pc:docMk/>
            <pc:sldMk cId="134384580" sldId="260"/>
            <ac:spMk id="2" creationId="{50AF3A69-2CBE-4C88-9E4A-87AA6AFC93C2}"/>
          </ac:spMkLst>
        </pc:spChg>
        <pc:spChg chg="del">
          <ac:chgData name="Niclas Andersson" userId="3280dc37-72a8-43df-8dd0-06458b75e4d7" providerId="ADAL" clId="{25FAA424-DEBD-4D02-904D-5CDAD154B815}" dt="2022-04-23T09:06:58.128" v="80" actId="478"/>
          <ac:spMkLst>
            <pc:docMk/>
            <pc:sldMk cId="134384580" sldId="260"/>
            <ac:spMk id="3" creationId="{269436C8-877E-45C0-94FD-D2B76FBB62CA}"/>
          </ac:spMkLst>
        </pc:spChg>
        <pc:spChg chg="add mod ord">
          <ac:chgData name="Niclas Andersson" userId="3280dc37-72a8-43df-8dd0-06458b75e4d7" providerId="ADAL" clId="{25FAA424-DEBD-4D02-904D-5CDAD154B815}" dt="2022-04-23T09:09:03.497" v="189" actId="26606"/>
          <ac:spMkLst>
            <pc:docMk/>
            <pc:sldMk cId="134384580" sldId="260"/>
            <ac:spMk id="4" creationId="{AB86CCF2-80F5-4D32-A077-7C05EE4F6986}"/>
          </ac:spMkLst>
        </pc:spChg>
        <pc:spChg chg="add del mod">
          <ac:chgData name="Niclas Andersson" userId="3280dc37-72a8-43df-8dd0-06458b75e4d7" providerId="ADAL" clId="{25FAA424-DEBD-4D02-904D-5CDAD154B815}" dt="2022-04-23T09:12:02.015" v="336" actId="478"/>
          <ac:spMkLst>
            <pc:docMk/>
            <pc:sldMk cId="134384580" sldId="260"/>
            <ac:spMk id="9" creationId="{6D3D7964-0770-4823-9F07-97BA486BE748}"/>
          </ac:spMkLst>
        </pc:spChg>
        <pc:picChg chg="add del mod">
          <ac:chgData name="Niclas Andersson" userId="3280dc37-72a8-43df-8dd0-06458b75e4d7" providerId="ADAL" clId="{25FAA424-DEBD-4D02-904D-5CDAD154B815}" dt="2022-04-23T09:08:44.208" v="187" actId="478"/>
          <ac:picMkLst>
            <pc:docMk/>
            <pc:sldMk cId="134384580" sldId="260"/>
            <ac:picMk id="6" creationId="{34713C6B-0B86-4A2F-9F59-29BD454C9549}"/>
          </ac:picMkLst>
        </pc:picChg>
        <pc:picChg chg="add mod">
          <ac:chgData name="Niclas Andersson" userId="3280dc37-72a8-43df-8dd0-06458b75e4d7" providerId="ADAL" clId="{25FAA424-DEBD-4D02-904D-5CDAD154B815}" dt="2022-04-23T09:09:03.497" v="189" actId="26606"/>
          <ac:picMkLst>
            <pc:docMk/>
            <pc:sldMk cId="134384580" sldId="260"/>
            <ac:picMk id="8" creationId="{4EDB2FEE-A71C-43A9-8747-FB620C41E609}"/>
          </ac:picMkLst>
        </pc:picChg>
        <pc:picChg chg="add mod">
          <ac:chgData name="Niclas Andersson" userId="3280dc37-72a8-43df-8dd0-06458b75e4d7" providerId="ADAL" clId="{25FAA424-DEBD-4D02-904D-5CDAD154B815}" dt="2022-04-23T09:14:46.869" v="371"/>
          <ac:picMkLst>
            <pc:docMk/>
            <pc:sldMk cId="134384580" sldId="260"/>
            <ac:picMk id="11" creationId="{D06D934B-D5E9-486E-9129-ED2D12EE959C}"/>
          </ac:picMkLst>
        </pc:picChg>
        <pc:cxnChg chg="add">
          <ac:chgData name="Niclas Andersson" userId="3280dc37-72a8-43df-8dd0-06458b75e4d7" providerId="ADAL" clId="{25FAA424-DEBD-4D02-904D-5CDAD154B815}" dt="2022-04-23T09:09:03.497" v="189" actId="26606"/>
          <ac:cxnSpMkLst>
            <pc:docMk/>
            <pc:sldMk cId="134384580" sldId="260"/>
            <ac:cxnSpMk id="13" creationId="{39B7FDC9-F0CE-43A7-9F2A-83DD09DC3453}"/>
          </ac:cxnSpMkLst>
        </pc:cxnChg>
      </pc:sldChg>
      <pc:sldChg chg="addSp delSp modSp new mod">
        <pc:chgData name="Niclas Andersson" userId="3280dc37-72a8-43df-8dd0-06458b75e4d7" providerId="ADAL" clId="{25FAA424-DEBD-4D02-904D-5CDAD154B815}" dt="2022-04-23T09:19:19.127" v="451" actId="20577"/>
        <pc:sldMkLst>
          <pc:docMk/>
          <pc:sldMk cId="2791085919" sldId="261"/>
        </pc:sldMkLst>
        <pc:spChg chg="mod">
          <ac:chgData name="Niclas Andersson" userId="3280dc37-72a8-43df-8dd0-06458b75e4d7" providerId="ADAL" clId="{25FAA424-DEBD-4D02-904D-5CDAD154B815}" dt="2022-04-23T09:19:03.391" v="422" actId="27636"/>
          <ac:spMkLst>
            <pc:docMk/>
            <pc:sldMk cId="2791085919" sldId="261"/>
            <ac:spMk id="2" creationId="{68B1895D-6FF5-46EE-AAFF-A02903B6A1DC}"/>
          </ac:spMkLst>
        </pc:spChg>
        <pc:spChg chg="del">
          <ac:chgData name="Niclas Andersson" userId="3280dc37-72a8-43df-8dd0-06458b75e4d7" providerId="ADAL" clId="{25FAA424-DEBD-4D02-904D-5CDAD154B815}" dt="2022-04-23T09:16:28.593" v="382" actId="478"/>
          <ac:spMkLst>
            <pc:docMk/>
            <pc:sldMk cId="2791085919" sldId="261"/>
            <ac:spMk id="3" creationId="{085D5C2E-8DD8-4700-8951-8566863C7201}"/>
          </ac:spMkLst>
        </pc:spChg>
        <pc:spChg chg="add mod">
          <ac:chgData name="Niclas Andersson" userId="3280dc37-72a8-43df-8dd0-06458b75e4d7" providerId="ADAL" clId="{25FAA424-DEBD-4D02-904D-5CDAD154B815}" dt="2022-04-23T09:19:19.127" v="451" actId="20577"/>
          <ac:spMkLst>
            <pc:docMk/>
            <pc:sldMk cId="2791085919" sldId="261"/>
            <ac:spMk id="7" creationId="{226C28FB-5F79-437A-B5CA-5A9880BDF51B}"/>
          </ac:spMkLst>
        </pc:spChg>
        <pc:picChg chg="add mod">
          <ac:chgData name="Niclas Andersson" userId="3280dc37-72a8-43df-8dd0-06458b75e4d7" providerId="ADAL" clId="{25FAA424-DEBD-4D02-904D-5CDAD154B815}" dt="2022-04-23T09:17:36.560" v="384" actId="1076"/>
          <ac:picMkLst>
            <pc:docMk/>
            <pc:sldMk cId="2791085919" sldId="261"/>
            <ac:picMk id="5" creationId="{ED2DC507-EEF7-4E98-89A9-E7E5840FFBE0}"/>
          </ac:picMkLst>
        </pc:picChg>
        <pc:picChg chg="add mod">
          <ac:chgData name="Niclas Andersson" userId="3280dc37-72a8-43df-8dd0-06458b75e4d7" providerId="ADAL" clId="{25FAA424-DEBD-4D02-904D-5CDAD154B815}" dt="2022-04-23T09:17:53.970" v="396"/>
          <ac:picMkLst>
            <pc:docMk/>
            <pc:sldMk cId="2791085919" sldId="261"/>
            <ac:picMk id="6" creationId="{A68D0980-72AB-4570-BF9E-6EED186F3334}"/>
          </ac:picMkLst>
        </pc:picChg>
      </pc:sldChg>
      <pc:sldChg chg="addSp modSp new mod">
        <pc:chgData name="Niclas Andersson" userId="3280dc37-72a8-43df-8dd0-06458b75e4d7" providerId="ADAL" clId="{25FAA424-DEBD-4D02-904D-5CDAD154B815}" dt="2022-04-23T10:02:30.151" v="1403" actId="20577"/>
        <pc:sldMkLst>
          <pc:docMk/>
          <pc:sldMk cId="2220309153" sldId="262"/>
        </pc:sldMkLst>
        <pc:spChg chg="mod">
          <ac:chgData name="Niclas Andersson" userId="3280dc37-72a8-43df-8dd0-06458b75e4d7" providerId="ADAL" clId="{25FAA424-DEBD-4D02-904D-5CDAD154B815}" dt="2022-04-23T09:24:28.644" v="817" actId="5793"/>
          <ac:spMkLst>
            <pc:docMk/>
            <pc:sldMk cId="2220309153" sldId="262"/>
            <ac:spMk id="2" creationId="{4373D866-58B0-49CF-82C7-1D075AF8F332}"/>
          </ac:spMkLst>
        </pc:spChg>
        <pc:spChg chg="mod">
          <ac:chgData name="Niclas Andersson" userId="3280dc37-72a8-43df-8dd0-06458b75e4d7" providerId="ADAL" clId="{25FAA424-DEBD-4D02-904D-5CDAD154B815}" dt="2022-04-23T10:02:30.151" v="1403" actId="20577"/>
          <ac:spMkLst>
            <pc:docMk/>
            <pc:sldMk cId="2220309153" sldId="262"/>
            <ac:spMk id="3" creationId="{287B5972-25B1-4950-9E57-DD7D522163C9}"/>
          </ac:spMkLst>
        </pc:spChg>
        <pc:picChg chg="add mod">
          <ac:chgData name="Niclas Andersson" userId="3280dc37-72a8-43df-8dd0-06458b75e4d7" providerId="ADAL" clId="{25FAA424-DEBD-4D02-904D-5CDAD154B815}" dt="2022-04-23T09:30:34.680" v="1035"/>
          <ac:picMkLst>
            <pc:docMk/>
            <pc:sldMk cId="2220309153" sldId="262"/>
            <ac:picMk id="4" creationId="{A503A64F-A48D-4553-A9A1-519F4821A9A6}"/>
          </ac:picMkLst>
        </pc:picChg>
      </pc:sldChg>
      <pc:sldChg chg="addSp modSp new mod">
        <pc:chgData name="Niclas Andersson" userId="3280dc37-72a8-43df-8dd0-06458b75e4d7" providerId="ADAL" clId="{25FAA424-DEBD-4D02-904D-5CDAD154B815}" dt="2022-04-23T09:46:53.459" v="1272" actId="20577"/>
        <pc:sldMkLst>
          <pc:docMk/>
          <pc:sldMk cId="2899227573" sldId="263"/>
        </pc:sldMkLst>
        <pc:spChg chg="mod">
          <ac:chgData name="Niclas Andersson" userId="3280dc37-72a8-43df-8dd0-06458b75e4d7" providerId="ADAL" clId="{25FAA424-DEBD-4D02-904D-5CDAD154B815}" dt="2022-04-23T09:41:13.622" v="1055" actId="20577"/>
          <ac:spMkLst>
            <pc:docMk/>
            <pc:sldMk cId="2899227573" sldId="263"/>
            <ac:spMk id="2" creationId="{3A610093-598D-488D-ABE9-C3558BB9531C}"/>
          </ac:spMkLst>
        </pc:spChg>
        <pc:spChg chg="mod">
          <ac:chgData name="Niclas Andersson" userId="3280dc37-72a8-43df-8dd0-06458b75e4d7" providerId="ADAL" clId="{25FAA424-DEBD-4D02-904D-5CDAD154B815}" dt="2022-04-23T09:46:53.459" v="1272" actId="20577"/>
          <ac:spMkLst>
            <pc:docMk/>
            <pc:sldMk cId="2899227573" sldId="263"/>
            <ac:spMk id="3" creationId="{31501DA3-43F7-4211-AD01-E16D51043506}"/>
          </ac:spMkLst>
        </pc:spChg>
        <pc:spChg chg="add mod">
          <ac:chgData name="Niclas Andersson" userId="3280dc37-72a8-43df-8dd0-06458b75e4d7" providerId="ADAL" clId="{25FAA424-DEBD-4D02-904D-5CDAD154B815}" dt="2022-04-23T09:22:21.167" v="697" actId="1076"/>
          <ac:spMkLst>
            <pc:docMk/>
            <pc:sldMk cId="2899227573" sldId="263"/>
            <ac:spMk id="4" creationId="{560897C4-E462-43C2-BC98-8903131CBF81}"/>
          </ac:spMkLst>
        </pc:spChg>
        <pc:picChg chg="add mod">
          <ac:chgData name="Niclas Andersson" userId="3280dc37-72a8-43df-8dd0-06458b75e4d7" providerId="ADAL" clId="{25FAA424-DEBD-4D02-904D-5CDAD154B815}" dt="2022-04-23T09:21:25.922" v="620"/>
          <ac:picMkLst>
            <pc:docMk/>
            <pc:sldMk cId="2899227573" sldId="263"/>
            <ac:picMk id="5" creationId="{A5DB3277-0AB6-4DA1-BE4F-9CD15A919A9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DE6297-F62A-488E-8A6B-427DBCAB7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4AC3465-C20D-498F-A8E9-243266DCB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A356950-513A-45A4-B1B2-76BF845DE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938F-DE72-4A52-B88B-B8AAECF9FABE}" type="datetimeFigureOut">
              <a:rPr lang="sv-SE" smtClean="0"/>
              <a:t>2022-04-24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190A0A4-C1A9-4093-A2D8-0D41133BE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F3BB22B-36EF-46BC-A172-F0A33F55B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C492-7933-4E69-AB75-D2AD2A5DC1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1813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CE3068-8F57-478B-AB37-073DF6D94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A2446F5-288A-4673-AB3D-1D4FEE29A0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63ABBC6-7A6E-408B-A7D5-9DD743938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938F-DE72-4A52-B88B-B8AAECF9FABE}" type="datetimeFigureOut">
              <a:rPr lang="sv-SE" smtClean="0"/>
              <a:t>2022-04-24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E5EF884-F579-4B68-BD3A-19A6DF771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4DD5C8B-CEE8-4246-9FA2-01014804A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C492-7933-4E69-AB75-D2AD2A5DC1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5336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CF5591B-2BF7-4F01-8A77-19889C0DCE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DB9379C-9466-4F0A-814C-EB70768DE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B6937A3-F283-4DAF-A452-C236F635D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938F-DE72-4A52-B88B-B8AAECF9FABE}" type="datetimeFigureOut">
              <a:rPr lang="sv-SE" smtClean="0"/>
              <a:t>2022-04-24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7754DC9-EC8D-4AD6-9948-2216B03F6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979A10-7E62-4089-8723-39C7605D5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C492-7933-4E69-AB75-D2AD2A5DC1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6129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E4316D-B117-478D-8402-174DB0AA9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B44E653-1AF5-4092-809B-BDB871A3E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8AED89F-39BC-49BA-89FA-2E6D78C07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938F-DE72-4A52-B88B-B8AAECF9FABE}" type="datetimeFigureOut">
              <a:rPr lang="sv-SE" smtClean="0"/>
              <a:t>2022-04-24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B22F224-E8DE-4BD3-8C8C-74199FD05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810FE13-6948-49AD-9714-F7F2AFFE0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C492-7933-4E69-AB75-D2AD2A5DC1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378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E66BCA-B019-48B7-9CF2-734CC8CAD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CE56B40-3E3E-424E-BE48-85720ACAB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B35099A-4CB5-49A6-8FAB-B211278D5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938F-DE72-4A52-B88B-B8AAECF9FABE}" type="datetimeFigureOut">
              <a:rPr lang="sv-SE" smtClean="0"/>
              <a:t>2022-04-24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986CFD7-41E1-42DF-8045-6AF42E311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514CD19-9D9D-40A8-B7B5-071DF784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C492-7933-4E69-AB75-D2AD2A5DC1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2206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F502DD-2B96-483B-8590-FDBD0FF94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04917B4-FAFF-45A2-9318-D21AECFBB8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98A30F8-7512-46F4-97E2-2C03B498A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3F0607A-BE10-42E0-B8DC-EC70CC1B5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938F-DE72-4A52-B88B-B8AAECF9FABE}" type="datetimeFigureOut">
              <a:rPr lang="sv-SE" smtClean="0"/>
              <a:t>2022-04-24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9738759-5B2D-4C25-AC3D-AEE6087D4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62D2A76-9F02-481F-856A-72063C326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C492-7933-4E69-AB75-D2AD2A5DC1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026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FFDA24-9BFD-40E1-A7B8-6E0A83EB0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ACEBDD8-2CE0-416A-9A8B-54FF3E6C3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226B622-437E-4A85-9EE5-C13C0911A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DF6726E-0806-492D-8A09-0FE26078F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376A46F-6057-487F-8903-CA17953A7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B17EE138-70CE-47F0-A3F2-6278EC927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938F-DE72-4A52-B88B-B8AAECF9FABE}" type="datetimeFigureOut">
              <a:rPr lang="sv-SE" smtClean="0"/>
              <a:t>2022-04-24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6BFF5B3-722A-4E27-B07D-2F5FD4FFD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57D521D-4673-4ABC-94CB-851874874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C492-7933-4E69-AB75-D2AD2A5DC1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3775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179F8F-9A1A-47E6-B0BF-524F2EC76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CC76D66-BB10-4B32-A483-53DA20847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938F-DE72-4A52-B88B-B8AAECF9FABE}" type="datetimeFigureOut">
              <a:rPr lang="sv-SE" smtClean="0"/>
              <a:t>2022-04-24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9B42EF8-86E3-4E05-8B21-3A2B5DC3E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D8623D4-9C62-456C-824E-DDCA53176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C492-7933-4E69-AB75-D2AD2A5DC1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2875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586F086-2FD4-4D93-8660-6753E140F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938F-DE72-4A52-B88B-B8AAECF9FABE}" type="datetimeFigureOut">
              <a:rPr lang="sv-SE" smtClean="0"/>
              <a:t>2022-04-24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5BE1D62-AEBD-4BFD-BE41-8767019F0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83E8A72-EE75-4020-A41E-9A73524C1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C492-7933-4E69-AB75-D2AD2A5DC1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9666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13AA0E-5F36-4693-A2EA-14D0EE43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86456F2-3D39-4A0E-A2D3-C5E6B2AF3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8A4E4C6-CB57-4C14-97A0-FAC5B7009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724C364-88AB-4374-8488-0871DA8E1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938F-DE72-4A52-B88B-B8AAECF9FABE}" type="datetimeFigureOut">
              <a:rPr lang="sv-SE" smtClean="0"/>
              <a:t>2022-04-24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B30809E-6216-4BFD-85E0-3784DD5A5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922ED13-B7C2-4068-8453-E9910EF89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C492-7933-4E69-AB75-D2AD2A5DC1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1755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1B8AB8-5933-48C9-ACCC-B0BAA4F8C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4A7448F-4918-4467-A7B2-A71BEF85BA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464375C-1D95-4E76-AD0C-AECC1BB28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7DA974B-2C11-4E6B-9DF7-B097664A7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938F-DE72-4A52-B88B-B8AAECF9FABE}" type="datetimeFigureOut">
              <a:rPr lang="sv-SE" smtClean="0"/>
              <a:t>2022-04-24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2554C7A-266E-4D97-B989-6A54B255B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A08F05C-C92A-4A13-AD5C-5E15EFF82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C492-7933-4E69-AB75-D2AD2A5DC1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756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D7F20FC-6A64-474F-AEE9-CCFCAD0A8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B572083-7550-4565-882B-66DB1F6C4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09B92BB-3B13-4D1B-B07E-71B4C06102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B938F-DE72-4A52-B88B-B8AAECF9FABE}" type="datetimeFigureOut">
              <a:rPr lang="sv-SE" smtClean="0"/>
              <a:t>2022-04-24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7EB92BE-F10E-47DF-8884-6C2C3B1209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30ADC7F-439E-4D5D-8A9D-148B85F3D0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7C492-7933-4E69-AB75-D2AD2A5DC1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951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DA26E5-2107-47BC-AEA9-49924D76AE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10000" dirty="0"/>
              <a:t>BSK F09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AD278C8-9AD6-426C-A19B-0E01D314D7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2022 UPPTAKTSTRÄFF 2022-04-24</a:t>
            </a:r>
          </a:p>
        </p:txBody>
      </p:sp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6BD7686C-EADF-4238-B905-4EAD4CAE5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116523"/>
            <a:ext cx="1362075" cy="1228725"/>
          </a:xfrm>
          <a:prstGeom prst="rect">
            <a:avLst/>
          </a:prstGeom>
        </p:spPr>
      </p:pic>
      <p:pic>
        <p:nvPicPr>
          <p:cNvPr id="6" name="Bild 5" descr="Fotboll kontur">
            <a:extLst>
              <a:ext uri="{FF2B5EF4-FFF2-40B4-BE49-F238E27FC236}">
                <a16:creationId xmlns:a16="http://schemas.microsoft.com/office/drawing/2014/main" id="{61EBE9B0-30FB-4FE3-A44E-A90540827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9293" y="500886"/>
            <a:ext cx="2928114" cy="292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82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73D866-58B0-49CF-82C7-1D075AF8F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Detta också…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87B5972-25B1-4950-9E57-DD7D52216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Ny SMS grupp med spelare, </a:t>
            </a:r>
            <a:r>
              <a:rPr lang="sv-SE" sz="2200" dirty="0"/>
              <a:t>skall primärt användas av ledare för att nå ut till spelarna men tjejerna kan också använda för ex ”haka på till Furuvik för lite spontanfotboll…..”</a:t>
            </a:r>
          </a:p>
          <a:p>
            <a:r>
              <a:rPr lang="sv-SE" dirty="0"/>
              <a:t>CUP 2022 – vi undersöker om det finns läge att anmäla oss till något.</a:t>
            </a:r>
          </a:p>
          <a:p>
            <a:r>
              <a:rPr lang="sv-SE" dirty="0"/>
              <a:t>Dinamo Zagreb Fotbolls CAMP på Furuvik 26 juni-30 juni.</a:t>
            </a:r>
          </a:p>
          <a:p>
            <a:r>
              <a:rPr lang="sv-SE" dirty="0"/>
              <a:t>BSK (varje andetag) Ny låt på Spotify !! </a:t>
            </a:r>
          </a:p>
          <a:p>
            <a:r>
              <a:rPr lang="sv-SE" dirty="0"/>
              <a:t>Kolla gärna på BSK Herr (DIV 5) och BSK Dam (DIV 2) eller andra matcher som spelas på Furuvik.</a:t>
            </a:r>
          </a:p>
        </p:txBody>
      </p:sp>
      <p:pic>
        <p:nvPicPr>
          <p:cNvPr id="4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A503A64F-A48D-4553-A9A1-519F4821A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116523"/>
            <a:ext cx="136207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09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CF7E37-4997-42E9-816D-FC4BB9C8D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125" y="26130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v-SE" sz="12000" dirty="0"/>
              <a:t>GRUPPARBETE</a:t>
            </a:r>
            <a:br>
              <a:rPr lang="sv-SE" sz="12000" dirty="0"/>
            </a:br>
            <a:r>
              <a:rPr lang="sv-SE" sz="2400" dirty="0"/>
              <a:t>Hur agerar man som en bra BSK-representant och en bra lagkamrat?</a:t>
            </a:r>
            <a:br>
              <a:rPr lang="sv-SE" sz="2400" dirty="0"/>
            </a:br>
            <a:endParaRPr lang="sv-SE" sz="2400" dirty="0"/>
          </a:p>
        </p:txBody>
      </p:sp>
      <p:pic>
        <p:nvPicPr>
          <p:cNvPr id="4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D3D2CEB0-7C28-493B-BD47-628148835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116523"/>
            <a:ext cx="136207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87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CF7E37-4997-42E9-816D-FC4BB9C8D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37" y="6165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v-SE" sz="12000" dirty="0"/>
              <a:t>KAHOOT</a:t>
            </a:r>
            <a:r>
              <a:rPr lang="sv-SE" dirty="0"/>
              <a:t> </a:t>
            </a:r>
          </a:p>
        </p:txBody>
      </p:sp>
      <p:pic>
        <p:nvPicPr>
          <p:cNvPr id="4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D3D2CEB0-7C28-493B-BD47-628148835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116523"/>
            <a:ext cx="1362075" cy="122872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647A72DD-FF24-40EF-9BE0-4BF0C39F4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85" y="2345635"/>
            <a:ext cx="5585481" cy="2762051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1C1DAF02-1CD2-4C71-A258-4198DF3204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746" y="2375136"/>
            <a:ext cx="6009329" cy="276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33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FDA6B3E6-CC95-4E9A-98CE-F5D6BF6B0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890" y="635655"/>
            <a:ext cx="9305964" cy="558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56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B1895D-6FF5-46EE-AAFF-A02903B6A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37465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v-SE" dirty="0"/>
              <a:t>F09-TRUPPEN 2022</a:t>
            </a:r>
            <a:br>
              <a:rPr lang="sv-SE" dirty="0"/>
            </a:br>
            <a:r>
              <a:rPr lang="sv-SE" sz="3300" dirty="0"/>
              <a:t>20 tjejer och 5 ledare</a:t>
            </a:r>
            <a:br>
              <a:rPr lang="sv-SE" sz="3300" dirty="0"/>
            </a:br>
            <a:endParaRPr lang="sv-SE" sz="33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D2DC507-EEF7-4E98-89A9-E7E5840FF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425" y="762000"/>
            <a:ext cx="4781550" cy="5638800"/>
          </a:xfrm>
          <a:prstGeom prst="rect">
            <a:avLst/>
          </a:prstGeom>
        </p:spPr>
      </p:pic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A68D0980-72AB-4570-BF9E-6EED186F3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116523"/>
            <a:ext cx="1362075" cy="1228725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226C28FB-5F79-437A-B5CA-5A9880BDF51B}"/>
              </a:ext>
            </a:extLst>
          </p:cNvPr>
          <p:cNvSpPr txBox="1">
            <a:spLocks/>
          </p:cNvSpPr>
          <p:nvPr/>
        </p:nvSpPr>
        <p:spPr>
          <a:xfrm>
            <a:off x="152400" y="32988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300" dirty="0"/>
              <a:t>UPPDATERA GÄRNA BILD!</a:t>
            </a:r>
            <a:br>
              <a:rPr lang="sv-SE" sz="3300" dirty="0"/>
            </a:br>
            <a:endParaRPr lang="sv-SE" sz="3300" dirty="0"/>
          </a:p>
        </p:txBody>
      </p:sp>
    </p:spTree>
    <p:extLst>
      <p:ext uri="{BB962C8B-B14F-4D97-AF65-F5344CB8AC3E}">
        <p14:creationId xmlns:p14="http://schemas.microsoft.com/office/powerpoint/2010/main" val="2791085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E4BF0E2-4700-4E2B-84EF-1CDEF25D4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016" y="3257550"/>
            <a:ext cx="4471517" cy="2638425"/>
          </a:xfrm>
          <a:prstGeom prst="rect">
            <a:avLst/>
          </a:prstGeom>
        </p:spPr>
      </p:pic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5B8BA020-6917-4D93-A687-2081CCBA7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862" y="90487"/>
            <a:ext cx="1362075" cy="122872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47A9A726-A2D2-4039-B016-65E2C4BD5A95}"/>
              </a:ext>
            </a:extLst>
          </p:cNvPr>
          <p:cNvSpPr txBox="1"/>
          <p:nvPr/>
        </p:nvSpPr>
        <p:spPr>
          <a:xfrm>
            <a:off x="447675" y="457200"/>
            <a:ext cx="6971011" cy="3093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500" dirty="0"/>
              <a:t>Vad har vi gjort så här långt…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300" dirty="0"/>
              <a:t>JAN 4 träningar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300" dirty="0"/>
              <a:t>FEB 4 träningar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300" dirty="0"/>
              <a:t>MAR 7 träningar + 1 match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300" dirty="0"/>
              <a:t>APR 6 träningar + 1 match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18452A6-6AD2-43D9-8DD0-6E50D9337321}"/>
              </a:ext>
            </a:extLst>
          </p:cNvPr>
          <p:cNvSpPr txBox="1"/>
          <p:nvPr/>
        </p:nvSpPr>
        <p:spPr>
          <a:xfrm>
            <a:off x="7810500" y="2381250"/>
            <a:ext cx="230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NÄRVARO TRÄNINGAR</a:t>
            </a:r>
          </a:p>
        </p:txBody>
      </p:sp>
      <p:sp>
        <p:nvSpPr>
          <p:cNvPr id="2" name="Rektangel: vikt hörn 1">
            <a:extLst>
              <a:ext uri="{FF2B5EF4-FFF2-40B4-BE49-F238E27FC236}">
                <a16:creationId xmlns:a16="http://schemas.microsoft.com/office/drawing/2014/main" id="{01529537-2AFD-4AF4-991C-CD140156BE75}"/>
              </a:ext>
            </a:extLst>
          </p:cNvPr>
          <p:cNvSpPr/>
          <p:nvPr/>
        </p:nvSpPr>
        <p:spPr>
          <a:xfrm>
            <a:off x="1804946" y="3943847"/>
            <a:ext cx="1948070" cy="1836751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Målet är att så många tjejer som möjligt på varje träning!</a:t>
            </a:r>
          </a:p>
        </p:txBody>
      </p:sp>
    </p:spTree>
    <p:extLst>
      <p:ext uri="{BB962C8B-B14F-4D97-AF65-F5344CB8AC3E}">
        <p14:creationId xmlns:p14="http://schemas.microsoft.com/office/powerpoint/2010/main" val="943581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AF3A69-2CBE-4C88-9E4A-87AA6AFC9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TRÄNING FURUVIK</a:t>
            </a:r>
            <a:r>
              <a:rPr lang="en-US" dirty="0"/>
              <a:t> FROM NU…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 7" descr="Fotboll kontur">
            <a:extLst>
              <a:ext uri="{FF2B5EF4-FFF2-40B4-BE49-F238E27FC236}">
                <a16:creationId xmlns:a16="http://schemas.microsoft.com/office/drawing/2014/main" id="{4EDB2FEE-A71C-43A9-8747-FB620C41E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3206" y="2811104"/>
            <a:ext cx="2928114" cy="2928114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AB86CCF2-80F5-4D32-A077-7C05EE4F6986}"/>
              </a:ext>
            </a:extLst>
          </p:cNvPr>
          <p:cNvSpPr txBox="1">
            <a:spLocks/>
          </p:cNvSpPr>
          <p:nvPr/>
        </p:nvSpPr>
        <p:spPr>
          <a:xfrm>
            <a:off x="4955354" y="2682433"/>
            <a:ext cx="6282169" cy="3215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+mn-ea"/>
                <a:cs typeface="+mn-cs"/>
              </a:rPr>
              <a:t>MÅNDAGAR 17.30-19.00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+mn-ea"/>
                <a:cs typeface="+mn-cs"/>
              </a:rPr>
              <a:t>ONSDAGAR 19.00-20.30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+mn-ea"/>
                <a:cs typeface="+mn-cs"/>
              </a:rPr>
              <a:t>EXTRA PASS vid tillfälle, informeras inför varje gång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+mn-ea"/>
                <a:cs typeface="+mn-cs"/>
              </a:rPr>
              <a:t>TRÄNING SKER PÅ B-PLAN / DELAD </a:t>
            </a:r>
          </a:p>
        </p:txBody>
      </p:sp>
      <p:pic>
        <p:nvPicPr>
          <p:cNvPr id="11" name="Bildobjekt 10" descr="En bild som visar text&#10;&#10;Automatiskt genererad beskrivning">
            <a:extLst>
              <a:ext uri="{FF2B5EF4-FFF2-40B4-BE49-F238E27FC236}">
                <a16:creationId xmlns:a16="http://schemas.microsoft.com/office/drawing/2014/main" id="{D06D934B-D5E9-486E-9129-ED2D12EE9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0" y="116523"/>
            <a:ext cx="136207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4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2E0B16-383D-427A-ACDD-4CC996DDC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125" y="2381855"/>
            <a:ext cx="10515600" cy="1325563"/>
          </a:xfrm>
        </p:spPr>
        <p:txBody>
          <a:bodyPr>
            <a:noAutofit/>
          </a:bodyPr>
          <a:lstStyle/>
          <a:p>
            <a:r>
              <a:rPr lang="sv-SE" sz="12000" dirty="0"/>
              <a:t>MATCH</a:t>
            </a:r>
          </a:p>
        </p:txBody>
      </p:sp>
      <p:pic>
        <p:nvPicPr>
          <p:cNvPr id="4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9D748389-5FFF-4CCF-ACF9-095704ADD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116523"/>
            <a:ext cx="1362075" cy="1228725"/>
          </a:xfrm>
          <a:prstGeom prst="rect">
            <a:avLst/>
          </a:prstGeom>
        </p:spPr>
      </p:pic>
      <p:pic>
        <p:nvPicPr>
          <p:cNvPr id="5" name="Bild 4" descr="Fotboll kontur">
            <a:extLst>
              <a:ext uri="{FF2B5EF4-FFF2-40B4-BE49-F238E27FC236}">
                <a16:creationId xmlns:a16="http://schemas.microsoft.com/office/drawing/2014/main" id="{FB6167AD-FFB5-4005-9443-C24A48407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881" y="116523"/>
            <a:ext cx="2928114" cy="292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41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042D09-ED65-45DD-8560-D49ED97C2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189101"/>
            <a:ext cx="10515600" cy="1325563"/>
          </a:xfrm>
        </p:spPr>
        <p:txBody>
          <a:bodyPr/>
          <a:lstStyle/>
          <a:p>
            <a:r>
              <a:rPr lang="sv-SE"/>
              <a:t>2022 - SERIESPEL 9 mot 9</a:t>
            </a:r>
            <a:br>
              <a:rPr lang="sv-SE"/>
            </a:br>
            <a:r>
              <a:rPr lang="sv-SE"/>
              <a:t> </a:t>
            </a:r>
            <a:r>
              <a:rPr lang="sv-SE" sz="2200"/>
              <a:t>TVÅ PLANMÅTT	REK 13 år			REK 14 år</a:t>
            </a:r>
            <a:r>
              <a:rPr lang="sv-SE"/>
              <a:t>		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21F6343-0A8B-4246-9B57-85F70AC5F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14664"/>
            <a:ext cx="3848100" cy="4978211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69E8B11B-ED57-4D5F-AC2E-97BD280A5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542" y="1514664"/>
            <a:ext cx="3781214" cy="5343336"/>
          </a:xfrm>
          <a:prstGeom prst="rect">
            <a:avLst/>
          </a:prstGeom>
        </p:spPr>
      </p:pic>
      <p:pic>
        <p:nvPicPr>
          <p:cNvPr id="11" name="Bildobjekt 10" descr="En bild som visar text&#10;&#10;Automatiskt genererad beskrivning">
            <a:extLst>
              <a:ext uri="{FF2B5EF4-FFF2-40B4-BE49-F238E27FC236}">
                <a16:creationId xmlns:a16="http://schemas.microsoft.com/office/drawing/2014/main" id="{5BF98104-32EE-4089-8ADB-9F54C1DAA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0" y="116523"/>
            <a:ext cx="136207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99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320E13-124D-4D21-A1F8-CAA6ABB19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184149"/>
            <a:ext cx="10515600" cy="1325563"/>
          </a:xfrm>
        </p:spPr>
        <p:txBody>
          <a:bodyPr/>
          <a:lstStyle/>
          <a:p>
            <a:r>
              <a:rPr lang="sv-SE" dirty="0"/>
              <a:t>VÅR SERIE	F09NV		MATCHER VÅREN</a:t>
            </a:r>
          </a:p>
        </p:txBody>
      </p:sp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CBB7256A-DACC-4B21-9A40-981FA12EF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319212"/>
            <a:ext cx="2962275" cy="4657355"/>
          </a:xfrm>
          <a:prstGeom prst="rect">
            <a:avLst/>
          </a:prstGeom>
        </p:spPr>
      </p:pic>
      <p:pic>
        <p:nvPicPr>
          <p:cNvPr id="7" name="Bildobjekt 6" descr="En bild som visar bord&#10;&#10;Automatiskt genererad beskrivning">
            <a:extLst>
              <a:ext uri="{FF2B5EF4-FFF2-40B4-BE49-F238E27FC236}">
                <a16:creationId xmlns:a16="http://schemas.microsoft.com/office/drawing/2014/main" id="{FE68CAEC-C192-4DD9-B406-3C8530196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802" y="1319212"/>
            <a:ext cx="5138737" cy="5093594"/>
          </a:xfrm>
          <a:prstGeom prst="rect">
            <a:avLst/>
          </a:prstGeom>
        </p:spPr>
      </p:pic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C95188DD-41C1-4F8F-B6F1-2B51A06F2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0862" y="90487"/>
            <a:ext cx="1362075" cy="1228725"/>
          </a:xfrm>
          <a:prstGeom prst="rect">
            <a:avLst/>
          </a:prstGeom>
        </p:spPr>
      </p:pic>
      <p:sp>
        <p:nvSpPr>
          <p:cNvPr id="6" name="Rektangel: vikt hörn 5">
            <a:extLst>
              <a:ext uri="{FF2B5EF4-FFF2-40B4-BE49-F238E27FC236}">
                <a16:creationId xmlns:a16="http://schemas.microsoft.com/office/drawing/2014/main" id="{130C0455-EF2D-449C-BD20-5DEE0F0B373E}"/>
              </a:ext>
            </a:extLst>
          </p:cNvPr>
          <p:cNvSpPr/>
          <p:nvPr/>
        </p:nvSpPr>
        <p:spPr>
          <a:xfrm>
            <a:off x="9315504" y="4620412"/>
            <a:ext cx="1948070" cy="1836751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Alla matcher finns reggade i laget.se!</a:t>
            </a:r>
          </a:p>
        </p:txBody>
      </p:sp>
    </p:spTree>
    <p:extLst>
      <p:ext uri="{BB962C8B-B14F-4D97-AF65-F5344CB8AC3E}">
        <p14:creationId xmlns:p14="http://schemas.microsoft.com/office/powerpoint/2010/main" val="2736109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610093-598D-488D-ABE9-C3558BB95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ATT TÄNKA PÅ INFÖR MATCH….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1501DA3-43F7-4211-AD01-E16D51043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1690688"/>
            <a:ext cx="10515600" cy="4351338"/>
          </a:xfrm>
        </p:spPr>
        <p:txBody>
          <a:bodyPr/>
          <a:lstStyle/>
          <a:p>
            <a:r>
              <a:rPr lang="sv-SE" dirty="0"/>
              <a:t>Kallelse genom laget.se</a:t>
            </a:r>
          </a:p>
          <a:p>
            <a:r>
              <a:rPr lang="sv-SE" dirty="0"/>
              <a:t>Eventuellt återbud informeras till kallad ledare i matchen</a:t>
            </a:r>
          </a:p>
          <a:p>
            <a:r>
              <a:rPr lang="sv-SE" dirty="0"/>
              <a:t>Samling på Furuvik innan alla matcher</a:t>
            </a:r>
          </a:p>
          <a:p>
            <a:r>
              <a:rPr lang="sv-SE" dirty="0"/>
              <a:t>Föräldrar ansvarar för transport till bortamatcher</a:t>
            </a:r>
          </a:p>
          <a:p>
            <a:r>
              <a:rPr lang="sv-SE" dirty="0"/>
              <a:t>Matchtid 3*25 min</a:t>
            </a:r>
          </a:p>
          <a:p>
            <a:r>
              <a:rPr lang="sv-SE" dirty="0"/>
              <a:t>Chans att spela med F08 i år. 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Rektangel: vikt hörn 3">
            <a:extLst>
              <a:ext uri="{FF2B5EF4-FFF2-40B4-BE49-F238E27FC236}">
                <a16:creationId xmlns:a16="http://schemas.microsoft.com/office/drawing/2014/main" id="{560897C4-E462-43C2-BC98-8903131CBF81}"/>
              </a:ext>
            </a:extLst>
          </p:cNvPr>
          <p:cNvSpPr/>
          <p:nvPr/>
        </p:nvSpPr>
        <p:spPr>
          <a:xfrm>
            <a:off x="9496426" y="4476753"/>
            <a:ext cx="1981200" cy="193674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Håll koll på ditt matchställ hela säsongen!</a:t>
            </a:r>
          </a:p>
        </p:txBody>
      </p:sp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A5DB3277-0AB6-4DA1-BE4F-9CD15A919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862" y="90487"/>
            <a:ext cx="136207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27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FF9CC8-9B09-42C0-9A68-212A27A7D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FAIR PLAY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8572A3B-5EF1-456E-9CF7-CA50C45A5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793" y="1690688"/>
            <a:ext cx="2605088" cy="33337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1E62DB0-863A-431F-BECD-B5C1E95D09D3}"/>
              </a:ext>
            </a:extLst>
          </p:cNvPr>
          <p:cNvSpPr txBox="1"/>
          <p:nvPr/>
        </p:nvSpPr>
        <p:spPr>
          <a:xfrm>
            <a:off x="838200" y="1720840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b="1" i="0" dirty="0">
                <a:solidFill>
                  <a:srgbClr val="005293"/>
                </a:solidFill>
                <a:effectLst/>
                <a:latin typeface="StagSans"/>
              </a:rPr>
              <a:t>Hjälper skadad med- eller motspelare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D1D1D"/>
                </a:solidFill>
                <a:effectLst/>
                <a:latin typeface="StagSans"/>
              </a:rPr>
              <a:t>Sparkar ut bollen om någon ligger skadad.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D1D1D"/>
                </a:solidFill>
                <a:effectLst/>
                <a:latin typeface="StagSans"/>
              </a:rPr>
              <a:t>Går fram och ser efter hur en skadad spelare mår.</a:t>
            </a:r>
          </a:p>
          <a:p>
            <a:pPr algn="l"/>
            <a:r>
              <a:rPr lang="sv-SE" b="1" i="0" dirty="0">
                <a:solidFill>
                  <a:srgbClr val="005293"/>
                </a:solidFill>
                <a:effectLst/>
                <a:latin typeface="StagSans"/>
              </a:rPr>
              <a:t>Visar respekt för alla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D1D1D"/>
                </a:solidFill>
                <a:effectLst/>
                <a:latin typeface="StagSans"/>
              </a:rPr>
              <a:t>Ber om ursäkt om man råkar sparka på någon.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D1D1D"/>
                </a:solidFill>
                <a:effectLst/>
                <a:latin typeface="StagSans"/>
              </a:rPr>
              <a:t>Hälsar på motspelare och domare innan och efter match.</a:t>
            </a:r>
          </a:p>
          <a:p>
            <a:pPr algn="l"/>
            <a:r>
              <a:rPr lang="sv-SE" b="1" i="0" dirty="0">
                <a:solidFill>
                  <a:srgbClr val="005293"/>
                </a:solidFill>
                <a:effectLst/>
                <a:latin typeface="StagSans"/>
              </a:rPr>
              <a:t>Hjälper domaren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D1D1D"/>
                </a:solidFill>
                <a:effectLst/>
                <a:latin typeface="StagSans"/>
              </a:rPr>
              <a:t>Försöker inte påverka domarens beslut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D1D1D"/>
                </a:solidFill>
                <a:effectLst/>
                <a:latin typeface="StagSans"/>
              </a:rPr>
              <a:t>Gnäller eller klagar inte på domslut</a:t>
            </a:r>
          </a:p>
          <a:p>
            <a:pPr algn="l"/>
            <a:r>
              <a:rPr lang="sv-SE" b="1" i="0" dirty="0">
                <a:solidFill>
                  <a:srgbClr val="005293"/>
                </a:solidFill>
                <a:effectLst/>
                <a:latin typeface="StagSans"/>
              </a:rPr>
              <a:t>Har en positiv attityd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D1D1D"/>
                </a:solidFill>
                <a:effectLst/>
                <a:latin typeface="StagSans"/>
              </a:rPr>
              <a:t>Peppar medspelare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D1D1D"/>
                </a:solidFill>
                <a:effectLst/>
                <a:latin typeface="StagSans"/>
              </a:rPr>
              <a:t>Använder ett vårdat språk</a:t>
            </a:r>
          </a:p>
        </p:txBody>
      </p:sp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B8D0A357-9EDC-4B69-9E16-36F8DBF54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116523"/>
            <a:ext cx="136207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79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357</Words>
  <Application>Microsoft Office PowerPoint</Application>
  <PresentationFormat>Bredbild</PresentationFormat>
  <Paragraphs>52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StagSans</vt:lpstr>
      <vt:lpstr>Office-tema</vt:lpstr>
      <vt:lpstr>BSK F09 </vt:lpstr>
      <vt:lpstr>F09-TRUPPEN 2022 20 tjejer och 5 ledare </vt:lpstr>
      <vt:lpstr>PowerPoint-presentation</vt:lpstr>
      <vt:lpstr>TRÄNING FURUVIK FROM NU… </vt:lpstr>
      <vt:lpstr>MATCH</vt:lpstr>
      <vt:lpstr>2022 - SERIESPEL 9 mot 9  TVÅ PLANMÅTT REK 13 år   REK 14 år  </vt:lpstr>
      <vt:lpstr>VÅR SERIE F09NV  MATCHER VÅREN</vt:lpstr>
      <vt:lpstr>ATT TÄNKA PÅ INFÖR MATCH….</vt:lpstr>
      <vt:lpstr>FAIR PLAY</vt:lpstr>
      <vt:lpstr>Detta också…</vt:lpstr>
      <vt:lpstr>GRUPPARBETE Hur agerar man som en bra BSK-representant och en bra lagkamrat? </vt:lpstr>
      <vt:lpstr>KAHOOT 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BSK F09 </dc:title>
  <dc:creator>Niclas Andersson</dc:creator>
  <cp:lastModifiedBy>Niclas Andersson</cp:lastModifiedBy>
  <cp:revision>7</cp:revision>
  <dcterms:created xsi:type="dcterms:W3CDTF">2022-04-23T08:08:10Z</dcterms:created>
  <dcterms:modified xsi:type="dcterms:W3CDTF">2022-04-24T11:58:05Z</dcterms:modified>
</cp:coreProperties>
</file>