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59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31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89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22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394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8052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8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411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3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98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02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39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89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82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49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01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66F91-486D-459B-86B3-157CDEF12117}" type="datetimeFigureOut">
              <a:rPr lang="sv-SE" smtClean="0"/>
              <a:t>2017-04-20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48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23745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sv-SE" sz="7200" b="1" dirty="0" smtClean="0"/>
              <a:t>Spelarmöte F-11</a:t>
            </a:r>
            <a:br>
              <a:rPr lang="sv-SE" sz="7200" b="1" dirty="0" smtClean="0"/>
            </a:br>
            <a:r>
              <a:rPr lang="sv-SE" sz="5300" b="1" dirty="0" smtClean="0"/>
              <a:t>Välkomna!</a:t>
            </a:r>
            <a:endParaRPr lang="sv-SE" sz="53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372" y="777456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BSK F-11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Våra mål:</a:t>
            </a:r>
          </a:p>
          <a:p>
            <a:pPr lvl="1"/>
            <a:r>
              <a:rPr lang="sv-SE" dirty="0" smtClean="0"/>
              <a:t>Träna </a:t>
            </a:r>
            <a:r>
              <a:rPr lang="sv-SE" dirty="0"/>
              <a:t>fotboll med glädje.</a:t>
            </a:r>
          </a:p>
          <a:p>
            <a:pPr lvl="1"/>
            <a:r>
              <a:rPr lang="sv-SE" dirty="0"/>
              <a:t>Vara en bra kompis.</a:t>
            </a:r>
          </a:p>
          <a:p>
            <a:pPr lvl="1"/>
            <a:r>
              <a:rPr lang="sv-SE" dirty="0"/>
              <a:t>Lyssna på </a:t>
            </a:r>
            <a:r>
              <a:rPr lang="sv-SE" dirty="0" smtClean="0"/>
              <a:t>sin tränare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Komma i tid.</a:t>
            </a:r>
          </a:p>
          <a:p>
            <a:pPr lvl="1"/>
            <a:r>
              <a:rPr lang="sv-SE" dirty="0"/>
              <a:t>Komma väl förbered till träning och match</a:t>
            </a:r>
            <a:r>
              <a:rPr lang="sv-SE" dirty="0" smtClean="0"/>
              <a:t>.</a:t>
            </a:r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205806"/>
            <a:ext cx="4184650" cy="379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Spelare F-11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570007"/>
            <a:ext cx="8596668" cy="4796287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Träning</a:t>
            </a:r>
            <a:endParaRPr lang="sv-SE" dirty="0"/>
          </a:p>
          <a:p>
            <a:pPr lvl="1"/>
            <a:r>
              <a:rPr lang="sv-SE" dirty="0"/>
              <a:t>Varför tränar jag fotboll?</a:t>
            </a:r>
          </a:p>
          <a:p>
            <a:pPr lvl="1"/>
            <a:r>
              <a:rPr lang="sv-SE" dirty="0"/>
              <a:t>Hur lär jag mig mer om fotboll</a:t>
            </a:r>
            <a:r>
              <a:rPr lang="sv-SE" dirty="0" smtClean="0"/>
              <a:t>?</a:t>
            </a:r>
          </a:p>
          <a:p>
            <a:r>
              <a:rPr lang="sv-SE" dirty="0" smtClean="0"/>
              <a:t>Laget – Det är alla vi tillsammans!</a:t>
            </a:r>
          </a:p>
          <a:p>
            <a:pPr lvl="1"/>
            <a:r>
              <a:rPr lang="sv-SE" dirty="0" smtClean="0"/>
              <a:t>Vad kan jag göra så att alla känner sig som en i gänget?</a:t>
            </a:r>
          </a:p>
          <a:p>
            <a:pPr lvl="1"/>
            <a:r>
              <a:rPr lang="sv-SE" dirty="0" smtClean="0"/>
              <a:t>Vad säger jag om någon till exempel missar en passning?</a:t>
            </a:r>
          </a:p>
          <a:p>
            <a:pPr lvl="1"/>
            <a:r>
              <a:rPr lang="sv-SE" dirty="0" smtClean="0"/>
              <a:t>Hur är mitt språk mot med och motspelare?</a:t>
            </a:r>
            <a:endParaRPr lang="sv-SE" dirty="0"/>
          </a:p>
          <a:p>
            <a:r>
              <a:rPr lang="sv-SE" dirty="0" smtClean="0"/>
              <a:t>Förberedd</a:t>
            </a:r>
          </a:p>
          <a:p>
            <a:pPr lvl="1"/>
            <a:r>
              <a:rPr lang="sv-SE" dirty="0" smtClean="0"/>
              <a:t>Vad kan jag göra för att träningen ska kunna starta i tid?</a:t>
            </a:r>
          </a:p>
          <a:p>
            <a:pPr lvl="1"/>
            <a:r>
              <a:rPr lang="sv-SE" dirty="0" smtClean="0"/>
              <a:t>Har jag med mig allt jag behöver?</a:t>
            </a:r>
          </a:p>
          <a:p>
            <a:r>
              <a:rPr lang="sv-SE" dirty="0" smtClean="0"/>
              <a:t>Prata och lyssna</a:t>
            </a:r>
          </a:p>
          <a:p>
            <a:pPr lvl="1"/>
            <a:r>
              <a:rPr lang="sv-SE" dirty="0" smtClean="0"/>
              <a:t>Vad kan jag göra för att alla ska kunna höra vad tränaren eller en lagkompis säger?</a:t>
            </a:r>
          </a:p>
          <a:p>
            <a:pPr lvl="1"/>
            <a:r>
              <a:rPr lang="sv-SE" dirty="0" smtClean="0"/>
              <a:t>Hur gör jag bäst för att förstå hur en övning ska gå till?</a:t>
            </a:r>
          </a:p>
          <a:p>
            <a:r>
              <a:rPr lang="sv-SE" dirty="0" smtClean="0"/>
              <a:t>Övriga frågor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759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Begränsningsaspekte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152</Words>
  <Application>Microsoft Office PowerPoint</Application>
  <PresentationFormat>Bredbild</PresentationFormat>
  <Paragraphs>24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Begränsningsaspekten</vt:lpstr>
      <vt:lpstr>Spelarmöte F-11 Välkomna!</vt:lpstr>
      <vt:lpstr>Laget BSK F-11 </vt:lpstr>
      <vt:lpstr>Spelare F-11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F-11</dc:title>
  <dc:creator>Ström Stefan</dc:creator>
  <cp:lastModifiedBy>Ström Stefan</cp:lastModifiedBy>
  <cp:revision>15</cp:revision>
  <dcterms:created xsi:type="dcterms:W3CDTF">2017-03-10T08:27:43Z</dcterms:created>
  <dcterms:modified xsi:type="dcterms:W3CDTF">2017-04-20T13:01:32Z</dcterms:modified>
</cp:coreProperties>
</file>