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59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931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2895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4222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9394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8052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28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411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39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9989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002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6396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89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882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3498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301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66F91-486D-459B-86B3-157CDEF12117}" type="datetimeFigureOut">
              <a:rPr lang="sv-SE" smtClean="0"/>
              <a:t>2017-03-10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425CAD7-7EFD-4308-8058-3952E579C7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548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07067" y="2404533"/>
            <a:ext cx="7766936" cy="2374501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sv-SE" sz="7200" b="1" dirty="0" smtClean="0"/>
              <a:t>Spelarmöte F-11</a:t>
            </a:r>
            <a:br>
              <a:rPr lang="sv-SE" sz="7200" b="1" dirty="0" smtClean="0"/>
            </a:br>
            <a:r>
              <a:rPr lang="sv-SE" sz="5300" b="1" dirty="0" smtClean="0"/>
              <a:t>Välkomna!</a:t>
            </a:r>
            <a:endParaRPr lang="sv-SE" sz="5300" b="1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1372" y="777456"/>
            <a:ext cx="1838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35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 BSK F-11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Våra mål:</a:t>
            </a:r>
          </a:p>
          <a:p>
            <a:pPr lvl="1"/>
            <a:r>
              <a:rPr lang="sv-SE" dirty="0" smtClean="0"/>
              <a:t>Träna </a:t>
            </a:r>
            <a:r>
              <a:rPr lang="sv-SE" dirty="0"/>
              <a:t>fotboll med glädje.</a:t>
            </a:r>
          </a:p>
          <a:p>
            <a:pPr lvl="1"/>
            <a:r>
              <a:rPr lang="sv-SE" dirty="0"/>
              <a:t>Vara en bra kompis.</a:t>
            </a:r>
          </a:p>
          <a:p>
            <a:pPr lvl="1"/>
            <a:r>
              <a:rPr lang="sv-SE" dirty="0"/>
              <a:t>Lyssna på </a:t>
            </a:r>
            <a:r>
              <a:rPr lang="sv-SE" dirty="0" smtClean="0"/>
              <a:t>sin tränare</a:t>
            </a:r>
            <a:r>
              <a:rPr lang="sv-SE" dirty="0"/>
              <a:t>.</a:t>
            </a:r>
          </a:p>
          <a:p>
            <a:pPr lvl="1"/>
            <a:r>
              <a:rPr lang="sv-SE" dirty="0"/>
              <a:t>Komma i tid.</a:t>
            </a:r>
          </a:p>
          <a:p>
            <a:pPr lvl="1"/>
            <a:r>
              <a:rPr lang="sv-SE" dirty="0"/>
              <a:t>Komma väl förbered till träning och match</a:t>
            </a:r>
            <a:r>
              <a:rPr lang="sv-SE" dirty="0" smtClean="0"/>
              <a:t>.</a:t>
            </a:r>
          </a:p>
        </p:txBody>
      </p:sp>
      <p:pic>
        <p:nvPicPr>
          <p:cNvPr id="8" name="Platshållare för innehåll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9525" y="2205806"/>
            <a:ext cx="4184650" cy="379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5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Spelare F-11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Hur ska vi vara mot varandra?</a:t>
            </a:r>
          </a:p>
          <a:p>
            <a:pPr lvl="1"/>
            <a:r>
              <a:rPr lang="sv-SE" dirty="0" smtClean="0"/>
              <a:t>Vad kan jag göra så att alla känner sig som en i gänget?</a:t>
            </a:r>
          </a:p>
          <a:p>
            <a:pPr lvl="1"/>
            <a:r>
              <a:rPr lang="sv-SE" dirty="0" smtClean="0"/>
              <a:t>Vad säger jag om någon till exempel missar en passning?</a:t>
            </a:r>
          </a:p>
          <a:p>
            <a:pPr lvl="1"/>
            <a:r>
              <a:rPr lang="sv-SE" dirty="0" smtClean="0"/>
              <a:t>Hur är mitt </a:t>
            </a:r>
            <a:r>
              <a:rPr lang="sv-SE" dirty="0" smtClean="0"/>
              <a:t>språk mot med och motspelare?</a:t>
            </a:r>
            <a:endParaRPr lang="sv-SE" dirty="0" smtClean="0"/>
          </a:p>
          <a:p>
            <a:r>
              <a:rPr lang="sv-SE" dirty="0" smtClean="0"/>
              <a:t>När ska jag komma till träning och match?</a:t>
            </a:r>
          </a:p>
          <a:p>
            <a:pPr lvl="1"/>
            <a:r>
              <a:rPr lang="sv-SE" dirty="0" smtClean="0"/>
              <a:t>Vad kan jag göra för att träningen ska kunna starta i tid?</a:t>
            </a:r>
          </a:p>
          <a:p>
            <a:r>
              <a:rPr lang="sv-SE" dirty="0" smtClean="0"/>
              <a:t>Hur många pratar samtidigt?</a:t>
            </a:r>
          </a:p>
          <a:p>
            <a:pPr lvl="1"/>
            <a:r>
              <a:rPr lang="sv-SE" dirty="0" smtClean="0"/>
              <a:t>Vad kan jag göra för att alla ska kunna höra vad tränaren eller en lagkompis säger?</a:t>
            </a:r>
          </a:p>
          <a:p>
            <a:pPr lvl="1"/>
            <a:r>
              <a:rPr lang="sv-SE" dirty="0" smtClean="0"/>
              <a:t>Hur gör jag bäst för att förstå hur en övning ska gå till?</a:t>
            </a:r>
          </a:p>
          <a:p>
            <a:r>
              <a:rPr lang="sv-SE" dirty="0" smtClean="0"/>
              <a:t>Vad ska jag göra på träningen?</a:t>
            </a:r>
          </a:p>
          <a:p>
            <a:pPr lvl="1"/>
            <a:r>
              <a:rPr lang="sv-SE" dirty="0" smtClean="0"/>
              <a:t>Varför tränar jag fotboll?</a:t>
            </a:r>
          </a:p>
          <a:p>
            <a:pPr lvl="1"/>
            <a:r>
              <a:rPr lang="sv-SE" dirty="0" smtClean="0"/>
              <a:t>Hur lär jag mig mer om fotboll?</a:t>
            </a:r>
          </a:p>
          <a:p>
            <a:pPr lvl="1"/>
            <a:endParaRPr lang="sv-SE" dirty="0" smtClean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759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gränsningsaspekten">
  <a:themeElements>
    <a:clrScheme name="Begränsningsaspekten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Begränsningsaspekten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gränsningsaspekte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157</Words>
  <Application>Microsoft Office PowerPoint</Application>
  <PresentationFormat>Bredbild</PresentationFormat>
  <Paragraphs>22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Begränsningsaspekten</vt:lpstr>
      <vt:lpstr>Spelarmöte F-11 Välkomna!</vt:lpstr>
      <vt:lpstr>Laget BSK F-11 </vt:lpstr>
      <vt:lpstr>Spelare F-11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F-11</dc:title>
  <dc:creator>Ström Stefan</dc:creator>
  <cp:lastModifiedBy>Ström Stefan</cp:lastModifiedBy>
  <cp:revision>11</cp:revision>
  <dcterms:created xsi:type="dcterms:W3CDTF">2017-03-10T08:27:43Z</dcterms:created>
  <dcterms:modified xsi:type="dcterms:W3CDTF">2017-03-10T20:01:21Z</dcterms:modified>
</cp:coreProperties>
</file>