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61" r:id="rId6"/>
    <p:sldId id="262" r:id="rId7"/>
    <p:sldId id="264" r:id="rId8"/>
    <p:sldId id="267" r:id="rId9"/>
    <p:sldId id="259" r:id="rId10"/>
    <p:sldId id="269" r:id="rId11"/>
    <p:sldId id="26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59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931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2895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4222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9394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8052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28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411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39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998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002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6396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89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882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349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01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66F91-486D-459B-86B3-157CDEF12117}" type="datetimeFigureOut">
              <a:rPr lang="sv-SE" smtClean="0"/>
              <a:t>2017-04-04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548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2270984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sv-SE" sz="7200" b="1" dirty="0" smtClean="0"/>
              <a:t>Föräldramöte F-11</a:t>
            </a:r>
            <a:br>
              <a:rPr lang="sv-SE" sz="7200" b="1" dirty="0" smtClean="0"/>
            </a:br>
            <a:r>
              <a:rPr lang="sv-SE" sz="4400" b="1" dirty="0" smtClean="0"/>
              <a:t>Välkomna!</a:t>
            </a:r>
            <a:endParaRPr lang="sv-SE" sz="4400" b="1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07067" y="4050834"/>
            <a:ext cx="7766936" cy="624684"/>
          </a:xfrm>
        </p:spPr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372" y="1090084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35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Laget F-11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7320" y="1570008"/>
            <a:ext cx="4806373" cy="4472018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5677" y="379411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634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dirty="0" smtClean="0"/>
              <a:t>Övriga frågor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372" y="1090084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15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Stämmer kontaktuppgifter för föräldrar och barn?</a:t>
            </a:r>
          </a:p>
          <a:p>
            <a:pPr lvl="1"/>
            <a:r>
              <a:rPr lang="sv-SE" dirty="0" smtClean="0"/>
              <a:t>Uppdatera annars under mötet.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r>
              <a:rPr lang="sv-SE" i="1" dirty="0" smtClean="0"/>
              <a:t>		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677" y="379411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06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Spelare </a:t>
            </a:r>
            <a:r>
              <a:rPr lang="sv-SE" dirty="0"/>
              <a:t>BSK </a:t>
            </a:r>
            <a:r>
              <a:rPr lang="sv-SE" dirty="0" smtClean="0"/>
              <a:t>F-11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sv-SE" dirty="0" smtClean="0"/>
              <a:t>28 fantastiska fotbollsspelare, fem tränare.</a:t>
            </a:r>
          </a:p>
          <a:p>
            <a:pPr lvl="1"/>
            <a:r>
              <a:rPr lang="sv-SE" dirty="0" smtClean="0"/>
              <a:t>Våra mål:</a:t>
            </a:r>
            <a:endParaRPr lang="sv-SE" dirty="0"/>
          </a:p>
          <a:p>
            <a:pPr lvl="2"/>
            <a:r>
              <a:rPr lang="sv-SE" dirty="0" smtClean="0"/>
              <a:t>Träna </a:t>
            </a:r>
            <a:r>
              <a:rPr lang="sv-SE" dirty="0"/>
              <a:t>fotboll med glädje.</a:t>
            </a:r>
          </a:p>
          <a:p>
            <a:pPr lvl="2"/>
            <a:r>
              <a:rPr lang="sv-SE" dirty="0"/>
              <a:t>Vara en bra kompis.</a:t>
            </a:r>
          </a:p>
          <a:p>
            <a:pPr lvl="2"/>
            <a:r>
              <a:rPr lang="sv-SE" dirty="0"/>
              <a:t>Lyssna på </a:t>
            </a:r>
            <a:r>
              <a:rPr lang="sv-SE" dirty="0" smtClean="0"/>
              <a:t>sin tränare</a:t>
            </a:r>
            <a:r>
              <a:rPr lang="sv-SE" dirty="0"/>
              <a:t>.</a:t>
            </a:r>
          </a:p>
          <a:p>
            <a:pPr lvl="2"/>
            <a:r>
              <a:rPr lang="sv-SE" dirty="0"/>
              <a:t>Komma i tid.</a:t>
            </a:r>
          </a:p>
          <a:p>
            <a:pPr lvl="2"/>
            <a:r>
              <a:rPr lang="sv-SE" dirty="0"/>
              <a:t>Komma väl förbered till träning och match</a:t>
            </a:r>
            <a:r>
              <a:rPr lang="sv-SE" dirty="0" smtClean="0"/>
              <a:t>.</a:t>
            </a:r>
            <a:endParaRPr lang="sv-SE" dirty="0"/>
          </a:p>
          <a:p>
            <a:pPr lvl="1"/>
            <a:r>
              <a:rPr lang="sv-SE" dirty="0" smtClean="0"/>
              <a:t>Säsongen 2017</a:t>
            </a:r>
          </a:p>
          <a:p>
            <a:pPr lvl="2"/>
            <a:r>
              <a:rPr lang="sv-SE" dirty="0" smtClean="0"/>
              <a:t>Seriespel, två lag.</a:t>
            </a:r>
          </a:p>
          <a:p>
            <a:pPr lvl="2"/>
            <a:r>
              <a:rPr lang="sv-SE" dirty="0" smtClean="0"/>
              <a:t>Cup-spel, tre cuper.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677" y="379411"/>
            <a:ext cx="1838325" cy="1314450"/>
          </a:xfrm>
          <a:prstGeom prst="rect">
            <a:avLst/>
          </a:prstGeom>
        </p:spPr>
      </p:pic>
      <p:pic>
        <p:nvPicPr>
          <p:cNvPr id="16" name="Platshållare för innehåll 1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89524" y="2202118"/>
            <a:ext cx="3925080" cy="356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5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Tränargrupp </a:t>
            </a:r>
            <a:r>
              <a:rPr lang="sv-SE" dirty="0"/>
              <a:t>BSK F-11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sv-SE" dirty="0" smtClean="0"/>
              <a:t>Ge förutsättning för roliga och givande träningar.</a:t>
            </a:r>
          </a:p>
          <a:p>
            <a:pPr lvl="1"/>
            <a:r>
              <a:rPr lang="sv-SE" dirty="0" smtClean="0"/>
              <a:t>Följa BSK:s framtagna träningskoncept, den ”</a:t>
            </a:r>
            <a:r>
              <a:rPr lang="sv-SE" dirty="0" err="1" smtClean="0"/>
              <a:t>Gul-Svarta</a:t>
            </a:r>
            <a:r>
              <a:rPr lang="sv-SE" dirty="0" smtClean="0"/>
              <a:t> tråden”.</a:t>
            </a:r>
            <a:endParaRPr lang="sv-SE" dirty="0"/>
          </a:p>
          <a:p>
            <a:pPr lvl="1"/>
            <a:r>
              <a:rPr lang="sv-SE" dirty="0"/>
              <a:t>Följa de riktlinjer och </a:t>
            </a:r>
            <a:r>
              <a:rPr lang="sv-SE" dirty="0" smtClean="0"/>
              <a:t>policybeslut </a:t>
            </a:r>
            <a:r>
              <a:rPr lang="sv-SE" dirty="0"/>
              <a:t>som </a:t>
            </a:r>
            <a:r>
              <a:rPr lang="sv-SE" dirty="0" smtClean="0"/>
              <a:t>BSK </a:t>
            </a:r>
            <a:r>
              <a:rPr lang="sv-SE" dirty="0"/>
              <a:t>har satt upp.</a:t>
            </a:r>
          </a:p>
          <a:p>
            <a:pPr lvl="1"/>
            <a:r>
              <a:rPr lang="sv-SE" dirty="0"/>
              <a:t>Anpassa träningen </a:t>
            </a:r>
            <a:r>
              <a:rPr lang="sv-SE" dirty="0" smtClean="0"/>
              <a:t>efter förmåga</a:t>
            </a:r>
            <a:r>
              <a:rPr lang="sv-SE" dirty="0"/>
              <a:t>.</a:t>
            </a:r>
          </a:p>
          <a:p>
            <a:pPr lvl="1"/>
            <a:r>
              <a:rPr lang="sv-SE" dirty="0" smtClean="0"/>
              <a:t>Nytillskott i tränargruppen 2017.</a:t>
            </a:r>
          </a:p>
          <a:p>
            <a:pPr lvl="2"/>
            <a:r>
              <a:rPr lang="sv-SE" dirty="0" smtClean="0"/>
              <a:t>Johan Haglind</a:t>
            </a:r>
          </a:p>
          <a:p>
            <a:pPr lvl="2"/>
            <a:r>
              <a:rPr lang="sv-SE" dirty="0" smtClean="0"/>
              <a:t>Tobias Troedsson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677" y="379411"/>
            <a:ext cx="1838325" cy="1314450"/>
          </a:xfrm>
          <a:prstGeom prst="rect">
            <a:avLst/>
          </a:prstGeom>
        </p:spPr>
      </p:pic>
      <p:pic>
        <p:nvPicPr>
          <p:cNvPr id="7" name="Platshållare för innehåll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89525" y="2200854"/>
            <a:ext cx="3921176" cy="3561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54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 - Seriespel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Träning en gång per vecka, måndagar </a:t>
            </a:r>
            <a:r>
              <a:rPr lang="sv-SE" dirty="0" err="1" smtClean="0"/>
              <a:t>kl</a:t>
            </a:r>
            <a:r>
              <a:rPr lang="sv-SE" dirty="0" smtClean="0"/>
              <a:t> 17:00-18:00 fram till v 15.</a:t>
            </a:r>
          </a:p>
          <a:p>
            <a:r>
              <a:rPr lang="sv-SE" dirty="0" smtClean="0"/>
              <a:t>Från och med v 16 två gånger per vecka, måndag och onsdag </a:t>
            </a:r>
            <a:r>
              <a:rPr lang="sv-SE" dirty="0" err="1" smtClean="0"/>
              <a:t>kl</a:t>
            </a:r>
            <a:r>
              <a:rPr lang="sv-SE" dirty="0" smtClean="0"/>
              <a:t> 17:00-18:00.</a:t>
            </a:r>
          </a:p>
          <a:p>
            <a:r>
              <a:rPr lang="sv-SE" dirty="0" smtClean="0"/>
              <a:t>Ev. justering tider när vi går på gräs.</a:t>
            </a:r>
          </a:p>
          <a:p>
            <a:r>
              <a:rPr lang="sv-SE" dirty="0" smtClean="0"/>
              <a:t>Seriespelet börjar v 17 alt v 18.</a:t>
            </a:r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sz="1400" i="1" dirty="0" smtClean="0"/>
              <a:t>						</a:t>
            </a:r>
          </a:p>
          <a:p>
            <a:pPr marL="0" indent="0">
              <a:buNone/>
            </a:pPr>
            <a:r>
              <a:rPr lang="sv-SE" sz="1400" i="1" dirty="0"/>
              <a:t>	</a:t>
            </a:r>
            <a:r>
              <a:rPr lang="sv-SE" sz="1400" i="1" dirty="0" smtClean="0"/>
              <a:t>					Hagadagarna 2014</a:t>
            </a:r>
          </a:p>
          <a:p>
            <a:pPr marL="0" indent="0">
              <a:buNone/>
            </a:pPr>
            <a:endParaRPr lang="sv-SE" sz="1400" i="1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330" y="3674853"/>
            <a:ext cx="3648975" cy="2268749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5677" y="379411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05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Cup-spel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Tre cuper.</a:t>
            </a:r>
          </a:p>
          <a:p>
            <a:pPr lvl="1"/>
            <a:r>
              <a:rPr lang="sv-SE" dirty="0" err="1" smtClean="0"/>
              <a:t>Giff</a:t>
            </a:r>
            <a:r>
              <a:rPr lang="sv-SE" dirty="0" smtClean="0"/>
              <a:t>-Cupen, den 30 april.					- Anmälan öppen</a:t>
            </a:r>
          </a:p>
          <a:p>
            <a:pPr lvl="2"/>
            <a:r>
              <a:rPr lang="sv-SE" dirty="0"/>
              <a:t>T</a:t>
            </a:r>
            <a:r>
              <a:rPr lang="sv-SE" dirty="0" smtClean="0"/>
              <a:t>vå lag anmälda</a:t>
            </a:r>
          </a:p>
          <a:p>
            <a:pPr lvl="1"/>
            <a:r>
              <a:rPr lang="sv-SE" dirty="0" smtClean="0"/>
              <a:t>Habo Honda Cup, den 1-2 juli.				- Anmälan </a:t>
            </a:r>
            <a:r>
              <a:rPr lang="sv-SE" dirty="0"/>
              <a:t>ej utskickad </a:t>
            </a:r>
            <a:r>
              <a:rPr lang="sv-SE" dirty="0" smtClean="0"/>
              <a:t>ännu</a:t>
            </a:r>
          </a:p>
          <a:p>
            <a:pPr lvl="2"/>
            <a:r>
              <a:rPr lang="sv-SE" dirty="0"/>
              <a:t>T</a:t>
            </a:r>
            <a:r>
              <a:rPr lang="sv-SE" dirty="0" smtClean="0"/>
              <a:t>vå lag anmälda						</a:t>
            </a:r>
          </a:p>
          <a:p>
            <a:pPr lvl="1"/>
            <a:r>
              <a:rPr lang="sv-SE" dirty="0" smtClean="0"/>
              <a:t>Elitfönster Cup Lenhovda, den 5-6 augusti.	- Anmälan stängd</a:t>
            </a:r>
          </a:p>
          <a:p>
            <a:pPr lvl="2"/>
            <a:r>
              <a:rPr lang="sv-SE" dirty="0" smtClean="0"/>
              <a:t>Ett lag anmält </a:t>
            </a:r>
          </a:p>
          <a:p>
            <a:pPr lvl="2"/>
            <a:r>
              <a:rPr lang="sv-SE" dirty="0"/>
              <a:t>Ö</a:t>
            </a:r>
            <a:r>
              <a:rPr lang="sv-SE" dirty="0" smtClean="0"/>
              <a:t>vernattnings-cup </a:t>
            </a:r>
          </a:p>
          <a:p>
            <a:pPr lvl="2"/>
            <a:r>
              <a:rPr lang="sv-SE" dirty="0" smtClean="0"/>
              <a:t>18 pigga tjejer anmälda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677" y="379411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6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Frånvaro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Frånvaro match meddelas senast vid sista träningen innan aktuell match. </a:t>
            </a:r>
            <a:r>
              <a:rPr lang="sv-SE" dirty="0" smtClean="0"/>
              <a:t>Vid </a:t>
            </a:r>
            <a:r>
              <a:rPr lang="sv-SE" dirty="0"/>
              <a:t>sjukdom snarast via sms direkt till någon tränare</a:t>
            </a:r>
            <a:r>
              <a:rPr lang="sv-SE" dirty="0" smtClean="0"/>
              <a:t>.</a:t>
            </a:r>
          </a:p>
          <a:p>
            <a:r>
              <a:rPr lang="sv-SE" dirty="0"/>
              <a:t>Frånvaro träning meddelas via sms direkt till någon tränare.</a:t>
            </a:r>
          </a:p>
          <a:p>
            <a:r>
              <a:rPr lang="sv-SE" dirty="0" smtClean="0"/>
              <a:t> </a:t>
            </a:r>
            <a:r>
              <a:rPr lang="sv-SE" dirty="0"/>
              <a:t>Sms:a </a:t>
            </a:r>
            <a:r>
              <a:rPr lang="sv-SE" i="1" dirty="0"/>
              <a:t>inte</a:t>
            </a:r>
            <a:r>
              <a:rPr lang="sv-SE" dirty="0"/>
              <a:t> frånvaro/närvaro via gruppsms! Gruppsms </a:t>
            </a:r>
            <a:r>
              <a:rPr lang="sv-SE" dirty="0" smtClean="0"/>
              <a:t>försöker vi hålla till info </a:t>
            </a:r>
            <a:r>
              <a:rPr lang="sv-SE" dirty="0"/>
              <a:t>som berör alla.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677" y="379411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82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På gång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sz="1900" dirty="0" smtClean="0"/>
              <a:t>Träningsmatch Mariebo (h) 19 april, </a:t>
            </a:r>
            <a:r>
              <a:rPr lang="sv-SE" sz="1900" dirty="0" err="1" smtClean="0"/>
              <a:t>kl</a:t>
            </a:r>
            <a:r>
              <a:rPr lang="sv-SE" sz="1900" dirty="0" smtClean="0"/>
              <a:t> 17:00</a:t>
            </a:r>
          </a:p>
          <a:p>
            <a:r>
              <a:rPr lang="sv-SE" sz="1900" dirty="0" smtClean="0"/>
              <a:t>Spelarmöte 19 april, </a:t>
            </a:r>
            <a:r>
              <a:rPr lang="sv-SE" sz="1900" dirty="0" err="1" smtClean="0"/>
              <a:t>kl</a:t>
            </a:r>
            <a:r>
              <a:rPr lang="sv-SE" sz="1900" dirty="0" smtClean="0"/>
              <a:t> 18:30</a:t>
            </a:r>
          </a:p>
          <a:p>
            <a:r>
              <a:rPr lang="sv-SE" sz="1900" dirty="0" smtClean="0"/>
              <a:t>Tjejfotbollens dag 1 maj, </a:t>
            </a:r>
            <a:r>
              <a:rPr lang="sv-SE" sz="1900" dirty="0" err="1" smtClean="0"/>
              <a:t>kl</a:t>
            </a:r>
            <a:r>
              <a:rPr lang="sv-SE" sz="1900" dirty="0" smtClean="0"/>
              <a:t> 10:00</a:t>
            </a:r>
          </a:p>
          <a:p>
            <a:pPr lvl="1"/>
            <a:r>
              <a:rPr lang="sv-SE" sz="1700" dirty="0" smtClean="0"/>
              <a:t>Kioskansvar F-11, föräldragruppen gör schema.</a:t>
            </a:r>
            <a:endParaRPr lang="sv-SE" sz="1700" dirty="0" smtClean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r>
              <a:rPr lang="sv-SE" i="1" dirty="0" smtClean="0"/>
              <a:t>		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677" y="379411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4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Föräldragrupp </a:t>
            </a:r>
            <a:r>
              <a:rPr lang="sv-SE" dirty="0"/>
              <a:t>BSK F-11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sv-SE" dirty="0" smtClean="0"/>
              <a:t>Upprätta </a:t>
            </a:r>
            <a:r>
              <a:rPr lang="sv-SE" dirty="0"/>
              <a:t>körschema till bortamatcher.</a:t>
            </a:r>
          </a:p>
          <a:p>
            <a:pPr lvl="1"/>
            <a:r>
              <a:rPr lang="sv-SE" dirty="0"/>
              <a:t>Upprätta </a:t>
            </a:r>
            <a:r>
              <a:rPr lang="sv-SE" dirty="0" smtClean="0"/>
              <a:t>tvätt-schema</a:t>
            </a:r>
            <a:r>
              <a:rPr lang="sv-SE" dirty="0"/>
              <a:t>.</a:t>
            </a:r>
          </a:p>
          <a:p>
            <a:pPr lvl="1"/>
            <a:r>
              <a:rPr lang="sv-SE" dirty="0"/>
              <a:t>Upprätta schema över fikaförsäljning hemmamatcher.</a:t>
            </a:r>
          </a:p>
          <a:p>
            <a:pPr lvl="1"/>
            <a:r>
              <a:rPr lang="sv-SE" dirty="0"/>
              <a:t>Upprätta Kioskschema.</a:t>
            </a:r>
          </a:p>
          <a:p>
            <a:pPr lvl="1"/>
            <a:r>
              <a:rPr lang="sv-SE" dirty="0"/>
              <a:t>Upprätta schema för </a:t>
            </a:r>
            <a:r>
              <a:rPr lang="sv-SE" dirty="0" err="1"/>
              <a:t>Boll-Lisor</a:t>
            </a:r>
            <a:r>
              <a:rPr lang="sv-SE" dirty="0"/>
              <a:t>.</a:t>
            </a:r>
          </a:p>
          <a:p>
            <a:pPr lvl="1"/>
            <a:r>
              <a:rPr lang="sv-SE" dirty="0"/>
              <a:t>Ordna med försäljning som ska gå till kostnadstäckning för två Cuper per säsong.</a:t>
            </a:r>
          </a:p>
          <a:p>
            <a:pPr lvl="2"/>
            <a:r>
              <a:rPr lang="sv-SE" dirty="0"/>
              <a:t>Målet för laget är att spela tre cuper per säsong, två av dessa bekostar föreningen, en bekostar laget.</a:t>
            </a:r>
          </a:p>
          <a:p>
            <a:pPr lvl="1"/>
            <a:r>
              <a:rPr lang="sv-SE" dirty="0"/>
              <a:t>Kringaktiviteter för laget vid cuper och andra samlingar.</a:t>
            </a:r>
          </a:p>
          <a:p>
            <a:pPr lvl="1"/>
            <a:r>
              <a:rPr lang="sv-SE" dirty="0"/>
              <a:t>Sammanhållande gällande sponsring till laget.</a:t>
            </a:r>
          </a:p>
          <a:p>
            <a:pPr lvl="1"/>
            <a:r>
              <a:rPr lang="sv-SE" dirty="0" smtClean="0"/>
              <a:t>Ev. aktiviteter </a:t>
            </a:r>
            <a:r>
              <a:rPr lang="sv-SE" dirty="0"/>
              <a:t>med laget utanför ordinarie träningar eller matchtillfällen.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677" y="379411"/>
            <a:ext cx="1838325" cy="1314450"/>
          </a:xfrm>
          <a:prstGeom prst="rect">
            <a:avLst/>
          </a:prstGeom>
        </p:spPr>
      </p:pic>
      <p:pic>
        <p:nvPicPr>
          <p:cNvPr id="7" name="Platshållare för innehåll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06838" y="2178801"/>
            <a:ext cx="3864633" cy="358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8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gränsningsaspekten">
  <a:themeElements>
    <a:clrScheme name="Begränsningsaspekten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Begränsningsaspekten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gränsningsaspekte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260</TotalTime>
  <Words>347</Words>
  <Application>Microsoft Office PowerPoint</Application>
  <PresentationFormat>Bredbild</PresentationFormat>
  <Paragraphs>84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Begränsningsaspekten</vt:lpstr>
      <vt:lpstr>Föräldramöte F-11 Välkomna!</vt:lpstr>
      <vt:lpstr>Kontaktuppgifter</vt:lpstr>
      <vt:lpstr>Spelare BSK F-11 </vt:lpstr>
      <vt:lpstr>Tränargrupp BSK F-11 </vt:lpstr>
      <vt:lpstr>Träning - Seriespel</vt:lpstr>
      <vt:lpstr>Cup-spel</vt:lpstr>
      <vt:lpstr>Frånvaro</vt:lpstr>
      <vt:lpstr>På gång</vt:lpstr>
      <vt:lpstr>Föräldragrupp BSK F-11 </vt:lpstr>
      <vt:lpstr>Laget F-11</vt:lpstr>
      <vt:lpstr>Övriga frågor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F-11</dc:title>
  <dc:creator>Ström Stefan</dc:creator>
  <cp:lastModifiedBy>Ström Stefan</cp:lastModifiedBy>
  <cp:revision>29</cp:revision>
  <dcterms:created xsi:type="dcterms:W3CDTF">2017-03-10T08:27:43Z</dcterms:created>
  <dcterms:modified xsi:type="dcterms:W3CDTF">2017-04-04T09:18:58Z</dcterms:modified>
</cp:coreProperties>
</file>