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548" r:id="rId5"/>
    <p:sldId id="559" r:id="rId6"/>
    <p:sldId id="560" r:id="rId7"/>
    <p:sldId id="565" r:id="rId8"/>
    <p:sldId id="566" r:id="rId9"/>
    <p:sldId id="572" r:id="rId10"/>
    <p:sldId id="567" r:id="rId11"/>
    <p:sldId id="579" r:id="rId12"/>
    <p:sldId id="573" r:id="rId13"/>
    <p:sldId id="549" r:id="rId14"/>
    <p:sldId id="576" r:id="rId15"/>
    <p:sldId id="577" r:id="rId16"/>
    <p:sldId id="580" r:id="rId17"/>
    <p:sldId id="569" r:id="rId18"/>
    <p:sldId id="558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4" autoAdjust="0"/>
    <p:restoredTop sz="92593" autoAdjust="0"/>
  </p:normalViewPr>
  <p:slideViewPr>
    <p:cSldViewPr snapToGrid="0">
      <p:cViewPr varScale="1">
        <p:scale>
          <a:sx n="147" d="100"/>
          <a:sy n="147" d="100"/>
        </p:scale>
        <p:origin x="6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Säsong    Apr-</a:t>
          </a:r>
          <a:r>
            <a:rPr lang="sv-SE" noProof="0" dirty="0" err="1"/>
            <a:t>Sept</a:t>
          </a:r>
          <a:endParaRPr lang="sv-SE" noProof="0" dirty="0"/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Träningar: Måndag, Onsdag 17:30-19:00 samt Fredag 18:00-19:00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Eftersäsong Okt-Dec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Försäsong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Cuper: GIFF Cupen 25-26/4 Tidaholm samt Eskilscupen 30/7-2/8 i Helsingborg </a:t>
          </a:r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Avslutning</a:t>
          </a:r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Fotbollensdag: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Sommaravslutning?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Säsongsplanering inför 2027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Försäsongsträning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Eftersäsongsträning Okt-Dec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sv-SE" noProof="0" dirty="0"/>
            <a:t>Seriespel: 1 lag i seriespel</a:t>
          </a:r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11E44D16-F562-4585-B2E4-2FB2048BDB5F}" srcId="{7883CA3B-DEC1-43E0-A6A0-8042739696D9}" destId="{2E9D84B8-76C3-4924-B710-02ADE6F0BAB5}" srcOrd="3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3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FF662FDC-FF0E-490B-A742-757816C1A069}" type="presOf" srcId="{780D39E3-884B-4E6A-9F28-B30CD9AD1876}" destId="{31B20187-62E4-4E4B-A3B7-8D80E54533FB}" srcOrd="0" destOrd="4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4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i="0" kern="1200" baseline="0" noProof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noProof="0" dirty="0"/>
            <a:t>Försäsong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Försäsongsträning Jan-Mars</a:t>
          </a:r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noProof="0" dirty="0"/>
            <a:t>Säsong    Apr-</a:t>
          </a:r>
          <a:r>
            <a:rPr lang="sv-SE" sz="1500" kern="1200" noProof="0" dirty="0" err="1"/>
            <a:t>Sept</a:t>
          </a:r>
          <a:endParaRPr lang="sv-SE" sz="1500" kern="1200" noProof="0" dirty="0"/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Träningar: Måndag, Onsdag 17:30-19:00 samt Fredag 18:00-19:00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Seriespel: 1 lag i seriespel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Fotbollensdag: 1a Maj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Sommaravslutning?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Cuper: GIFF Cupen 25-26/4 Tidaholm samt Eskilscupen 30/7-2/8 i Helsingborg </a:t>
          </a:r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noProof="0" dirty="0"/>
            <a:t>Eftersäsong Okt-Dec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Avslutning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Eftersäsongsträning Okt-Dec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100" kern="1200" noProof="0" dirty="0"/>
            <a:t>Säsongsplanering inför 2027</a:t>
          </a:r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F9C91-26F3-3D23-41A4-FA7AD7E95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8C0F89-EC9C-D014-E720-A8DA8010B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3A35CFF-EEA2-CF75-8EF8-5E8324D4AE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73B9C2F-F741-EC30-D0F5-AF3FCD61FD06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4690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DF82E-34F3-A61D-76E2-3E7DE54D3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14DA990-5589-E576-378B-BA622D4902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D7C986D-1654-63D2-7C16-71437E3308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5FD1D64-670C-C549-5D62-B3EB3EE1F077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6923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F6039-66CB-D27D-579A-1EA654EE4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DAC01C2-CED5-D33A-5D7B-3876588952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5684BC9-CFF7-56C1-5F56-69C8C636CE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BA7FA29-C67E-E115-2684-41E22E89811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2025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Lägg upp föreningens webbadress – uppmuntra föräldrarna till att fota adresserna.</a:t>
            </a:r>
          </a:p>
          <a:p>
            <a:pPr lvl="0"/>
            <a:r>
              <a:rPr lang="sv-SE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-Börjag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72ED9-A38C-55A5-BB11-EBE250A64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0B8C363-98D1-AD11-A10E-84BED93254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792E59E-8296-765D-0D8D-68E729C31F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C2ACADC-EAD6-B415-124A-0CE2BBDCF93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2342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skilscupen.nu/sv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ulrica81@hotmail.co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.png"/><Relationship Id="rId4" Type="http://schemas.openxmlformats.org/officeDocument/2006/relationships/hyperlink" Target="mailto:ewaaxelsson80@gmail.co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BSK_F-1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0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noProof="0" dirty="0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noProof="0" dirty="0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noProof="0" dirty="0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5000" b="1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Föräldramöte 2026</a:t>
            </a:r>
            <a:br>
              <a:rPr lang="sv-SE" sz="5000" b="1" i="0" u="none" strike="noStrike" kern="1200" cap="none" spc="0" baseline="0" noProof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sv-SE" sz="5000" b="1" i="0" u="none" strike="noStrike" kern="1200" cap="none" spc="0" baseline="0" noProof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F-2013</a:t>
            </a: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noProof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noProof="0" dirty="0">
                <a:latin typeface="Calibri"/>
              </a:rPr>
              <a:t>Träning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9217024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Träning: Måndag &amp; onsdag 17.30-19.00 samt Fredag 18:00-19:00 (Fokus teknik)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 tio minuter innan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Plats för samling: På planen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Man kommer ombytt till träning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planera träningarna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Träning på B-plan (9 mot 9)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21EED-D4FA-B827-4A4A-2C093F724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3F0601-E08B-AE0E-9F40-EDC39A4C56B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noProof="0" dirty="0">
                <a:latin typeface="Calibri"/>
              </a:rPr>
              <a:t>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0207BF-4167-95B2-1C71-23287EF98E05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Seriespel med 1 lag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12</a:t>
            </a: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 spelare kallas till varje match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Matcher i huvudsak lördag/söndag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Deltagande på träning = matchspel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och kommer därmed inte få spela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Anmälningsdag tidigare.  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ADFE63-E3AB-E6DB-CF1C-A1862E15DC8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604125-6FCE-C91B-11B3-4A8F1F22B79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459E1FA6-DC04-D407-5E73-142E826FC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0C7A77C-12EF-9588-9C83-0520DE6E5400}"/>
              </a:ext>
            </a:extLst>
          </p:cNvPr>
          <p:cNvSpPr txBox="1"/>
          <p:nvPr/>
        </p:nvSpPr>
        <p:spPr>
          <a:xfrm>
            <a:off x="5214551" y="2244638"/>
            <a:ext cx="514223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Ledarna tar ut lag och bestämmer position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Mer fasta positioner denna säsong men fortsatt viss rotation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Match – vi försöker vinna men lärandet lika viktigt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Byter om tillsammans på match (lagkänsla)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Samåkning till bortamatcher</a:t>
            </a: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 – hur gör vi?</a:t>
            </a:r>
          </a:p>
        </p:txBody>
      </p:sp>
    </p:spTree>
    <p:extLst>
      <p:ext uri="{BB962C8B-B14F-4D97-AF65-F5344CB8AC3E}">
        <p14:creationId xmlns:p14="http://schemas.microsoft.com/office/powerpoint/2010/main" val="15945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C18F0-83BB-BD48-04ED-FCBFEA6E0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45DF4D-1301-11EB-C09E-5ADFF3872F6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noProof="0" dirty="0">
                <a:latin typeface="Calibri"/>
              </a:rPr>
              <a:t>Cup med övernattning 2026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0F60C9-70FC-5939-B1B9-6192D3F2E80A}"/>
              </a:ext>
            </a:extLst>
          </p:cNvPr>
          <p:cNvSpPr txBox="1"/>
          <p:nvPr/>
        </p:nvSpPr>
        <p:spPr>
          <a:xfrm>
            <a:off x="784226" y="2207722"/>
            <a:ext cx="6849381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Vi planerar för cup med övernattning sommaren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Eskilscupen är bokad 30/7 – 2/8 i Helsingborg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https://eskilscupen.nu/sv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sv-SE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Vi planerar att åka med minibussar. </a:t>
            </a:r>
          </a:p>
          <a:p>
            <a:endParaRPr lang="sv-SE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000000"/>
                </a:solidFill>
                <a:latin typeface="Calibri" panose="020F0502020204030204" pitchFamily="34" charset="0"/>
              </a:rPr>
              <a:t>2025 påbörjade vi försäljning för att bygga upp lagkassa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Några förslag på fler saker vi kan göra för att 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fortsätta bygga lagkassan? </a:t>
            </a:r>
            <a:endParaRPr lang="sv-SE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F817DB-D01D-7B8C-290C-CC0DB2846A66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A783BBD-95A1-3E51-1A48-866B176C43C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525D81B-99AE-61E0-D22C-F569BD40C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437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8299C-7B5C-1660-FB6F-A0304E40F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D8B32D-69D2-3AAA-4511-C2352DA0346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Domare</a:t>
            </a:r>
            <a:endParaRPr lang="sv-SE" sz="4500" b="1" noProof="0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C568B6-6A17-BE5B-3A20-798F2952720F}"/>
              </a:ext>
            </a:extLst>
          </p:cNvPr>
          <p:cNvSpPr txBox="1"/>
          <p:nvPr/>
        </p:nvSpPr>
        <p:spPr>
          <a:xfrm>
            <a:off x="784226" y="2207722"/>
            <a:ext cx="9223374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r>
              <a:rPr lang="sv-SE" dirty="0"/>
              <a:t>Tjejerna kommer i år erbjudas att döma F2016 som spelar 7-manna första året.</a:t>
            </a:r>
            <a:br>
              <a:rPr lang="sv-SE" dirty="0"/>
            </a:br>
            <a:r>
              <a:rPr lang="sv-SE" dirty="0"/>
              <a:t>Klubben bjuder på utbildningen.</a:t>
            </a:r>
            <a:br>
              <a:rPr lang="sv-SE" dirty="0"/>
            </a:br>
            <a:r>
              <a:rPr lang="sv-SE" dirty="0"/>
              <a:t>Man dömer 2 och 2.</a:t>
            </a:r>
            <a:br>
              <a:rPr lang="sv-SE" dirty="0"/>
            </a:br>
            <a:r>
              <a:rPr lang="sv-SE" dirty="0"/>
              <a:t>Inget tvång att döma för att man går utbildningen.</a:t>
            </a:r>
            <a:br>
              <a:rPr lang="sv-SE" dirty="0"/>
            </a:br>
            <a:r>
              <a:rPr lang="sv-SE" dirty="0"/>
              <a:t>Vi ser gärna att alla tjejer går utbildningen.</a:t>
            </a:r>
            <a:br>
              <a:rPr lang="sv-SE" dirty="0"/>
            </a:br>
            <a:r>
              <a:rPr lang="sv-SE" dirty="0"/>
              <a:t>Vi ledare och domaransvariga kommer stötta tjejerna.</a:t>
            </a:r>
            <a:endParaRPr lang="sv-SE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456147-FFAE-F92C-D228-863FC756257E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8D1D72-3171-5841-1703-674E0E59FA82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19A4A6E-A1FA-85CE-A66A-473D48C132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6284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noProof="0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1943729"/>
            <a:ext cx="4164846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Föräldragrupp – Viktig!!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</a:rPr>
              <a:t>Ulrika Ljungvall (Siris mamma)</a:t>
            </a:r>
          </a:p>
          <a:p>
            <a:pPr lvl="1"/>
            <a:r>
              <a:rPr lang="sv-SE" dirty="0">
                <a:latin typeface="Calibri" panose="020F0502020204030204" pitchFamily="34" charset="0"/>
              </a:rPr>
              <a:t>	</a:t>
            </a:r>
            <a:r>
              <a:rPr lang="sv-SE" dirty="0">
                <a:latin typeface="Calibri" panose="020F0502020204030204" pitchFamily="34" charset="0"/>
                <a:hlinkClick r:id="rId3"/>
              </a:rPr>
              <a:t>ulrica81@hotmail.com</a:t>
            </a:r>
            <a:endParaRPr lang="sv-SE" dirty="0">
              <a:latin typeface="Calibri" panose="020F0502020204030204" pitchFamily="34" charset="0"/>
            </a:endParaRPr>
          </a:p>
          <a:p>
            <a:pPr lvl="1"/>
            <a:r>
              <a:rPr lang="sv-SE" dirty="0">
                <a:latin typeface="Calibri" panose="020F0502020204030204" pitchFamily="34" charset="0"/>
              </a:rPr>
              <a:t>	0735076370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0" i="0" u="none" strike="noStrike" baseline="0" noProof="0" dirty="0">
                <a:latin typeface="Calibri" panose="020F0502020204030204" pitchFamily="34" charset="0"/>
              </a:rPr>
              <a:t>Ewa </a:t>
            </a:r>
            <a:r>
              <a:rPr lang="sv-SE" dirty="0" err="1">
                <a:latin typeface="Calibri" panose="020F0502020204030204" pitchFamily="34" charset="0"/>
              </a:rPr>
              <a:t>Jinnerot</a:t>
            </a:r>
            <a:r>
              <a:rPr lang="sv-SE" dirty="0">
                <a:latin typeface="Calibri" panose="020F0502020204030204" pitchFamily="34" charset="0"/>
              </a:rPr>
              <a:t> (Lily A mamma)</a:t>
            </a:r>
          </a:p>
          <a:p>
            <a:pPr lvl="1"/>
            <a:r>
              <a:rPr lang="sv-SE" b="0" i="0" u="none" strike="noStrike" baseline="0" noProof="0" dirty="0">
                <a:latin typeface="Calibri" panose="020F0502020204030204" pitchFamily="34" charset="0"/>
              </a:rPr>
              <a:t>	</a:t>
            </a:r>
            <a:r>
              <a:rPr lang="sv-SE" dirty="0">
                <a:latin typeface="Calibri" panose="020F0502020204030204" pitchFamily="34" charset="0"/>
                <a:hlinkClick r:id="rId4"/>
              </a:rPr>
              <a:t>ewaaxelsson80@gmail.com</a:t>
            </a:r>
            <a:endParaRPr lang="sv-SE" dirty="0">
              <a:latin typeface="Calibri" panose="020F0502020204030204" pitchFamily="34" charset="0"/>
            </a:endParaRPr>
          </a:p>
          <a:p>
            <a:pPr lvl="1"/>
            <a:r>
              <a:rPr lang="sv-SE" b="0" i="0" u="none" strike="noStrike" baseline="0" noProof="0" dirty="0">
                <a:latin typeface="Calibri" panose="020F0502020204030204" pitchFamily="34" charset="0"/>
              </a:rPr>
              <a:t>	</a:t>
            </a:r>
            <a:r>
              <a:rPr lang="sv-SE" dirty="0">
                <a:latin typeface="Calibri" panose="020F0502020204030204" pitchFamily="34" charset="0"/>
              </a:rPr>
              <a:t>0739132401</a:t>
            </a:r>
            <a:endParaRPr lang="sv-SE" b="0" i="0" u="none" strike="noStrike" baseline="0" noProof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Trivselaktiviteter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Kioskschema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</a:rPr>
              <a:t>v 21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b="0" i="0" u="none" strike="noStrike" baseline="0" noProof="0" dirty="0">
                <a:latin typeface="Calibri" panose="020F0502020204030204" pitchFamily="34" charset="0"/>
              </a:rPr>
              <a:t>Fotbollensdag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Försäljning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</a:rPr>
              <a:t>Ravelli pågående</a:t>
            </a:r>
            <a:endParaRPr lang="sv-SE" b="0" i="0" u="none" strike="noStrike" baseline="0" noProof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Övrigt?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845909" y="2797739"/>
            <a:ext cx="61001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Matchvärdar</a:t>
            </a:r>
          </a:p>
          <a:p>
            <a:pPr algn="l"/>
            <a:r>
              <a:rPr lang="sv-SE" sz="1800" b="0" i="0" u="none" strike="noStrike" baseline="0" noProof="0" dirty="0">
                <a:latin typeface="ArialMT"/>
              </a:rPr>
              <a:t>• </a:t>
            </a: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Hälsa domare och bortalag välkomna</a:t>
            </a:r>
          </a:p>
          <a:p>
            <a:pPr algn="l"/>
            <a:r>
              <a:rPr lang="sv-SE" sz="1800" b="0" i="0" u="none" strike="noStrike" baseline="0" noProof="0" dirty="0">
                <a:latin typeface="ArialMT"/>
              </a:rPr>
              <a:t>• </a:t>
            </a: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Förbered planen</a:t>
            </a:r>
          </a:p>
          <a:p>
            <a:pPr algn="l"/>
            <a:r>
              <a:rPr lang="sv-SE" sz="1800" b="0" i="0" u="none" strike="noStrike" baseline="0" noProof="0" dirty="0">
                <a:latin typeface="ArialMT"/>
              </a:rPr>
              <a:t>• </a:t>
            </a: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Informera/korrigera publiken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noProof="0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noProof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noProof="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noProof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noProof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noProof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noProof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sv-SE" sz="3600" b="1" i="0" u="none" strike="noStrike" baseline="0" noProof="0" dirty="0">
                <a:latin typeface="Calibri-Bold"/>
              </a:rPr>
              <a:t>Vilka är vi ledare?</a:t>
            </a:r>
            <a:endParaRPr lang="sv-SE" sz="7200" b="1" noProof="0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866499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baseline="0" noProof="0" dirty="0">
                <a:latin typeface="Calibri" panose="020F0502020204030204" pitchFamily="34" charset="0"/>
              </a:rPr>
              <a:t>Agneta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baseline="0" noProof="0" dirty="0">
                <a:latin typeface="Calibri" panose="020F0502020204030204" pitchFamily="34" charset="0"/>
              </a:rPr>
              <a:t>Aldin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baseline="0" noProof="0" dirty="0">
                <a:latin typeface="Calibri" panose="020F0502020204030204" pitchFamily="34" charset="0"/>
              </a:rPr>
              <a:t>David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baseline="0" noProof="0" dirty="0">
                <a:latin typeface="Calibri" panose="020F0502020204030204" pitchFamily="34" charset="0"/>
              </a:rPr>
              <a:t>Mattias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sv-SE" sz="3600" b="1" i="0" u="none" strike="noStrike" baseline="0" noProof="0" dirty="0">
                <a:latin typeface="Calibri-Bold"/>
              </a:rPr>
              <a:t>Bankeryd Sportklubb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950 medlemmar (40% tjejer</a:t>
            </a:r>
            <a:r>
              <a:rPr lang="sv-SE" noProof="0" dirty="0">
                <a:latin typeface="Calibri" panose="020F0502020204030204" pitchFamily="34" charset="0"/>
              </a:rPr>
              <a:t>)</a:t>
            </a:r>
            <a:endParaRPr lang="sv-SE" sz="1800" b="0" i="0" u="none" strike="noStrike" baseline="0" noProof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150 ledare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Damlag </a:t>
            </a:r>
            <a:r>
              <a:rPr lang="sv-SE" sz="1800" b="0" i="0" u="none" strike="noStrike" baseline="0" noProof="0" dirty="0" err="1">
                <a:latin typeface="Calibri" panose="020F0502020204030204" pitchFamily="34" charset="0"/>
              </a:rPr>
              <a:t>Div</a:t>
            </a: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Herrlag </a:t>
            </a:r>
            <a:r>
              <a:rPr lang="sv-SE" sz="1800" b="0" i="0" u="none" strike="noStrike" baseline="0" noProof="0" dirty="0" err="1">
                <a:latin typeface="Calibri" panose="020F0502020204030204" pitchFamily="34" charset="0"/>
              </a:rPr>
              <a:t>Div</a:t>
            </a: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noProof="0" dirty="0">
                <a:latin typeface="Calibri" panose="020F0502020204030204" pitchFamily="34" charset="0"/>
              </a:rPr>
              <a:t>22 ungdomslag I seriespel</a:t>
            </a:r>
            <a:endParaRPr lang="sv-SE" sz="1800" b="0" i="0" u="none" strike="noStrike" baseline="0" noProof="0" dirty="0">
              <a:latin typeface="Calibri" panose="020F0502020204030204" pitchFamily="34" charset="0"/>
            </a:endParaRPr>
          </a:p>
          <a:p>
            <a:pPr algn="l"/>
            <a:endParaRPr lang="sv-SE" sz="1800" b="0" i="0" u="none" strike="noStrike" baseline="0" noProof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noProof="0" dirty="0">
                <a:latin typeface="Calibri" panose="020F0502020204030204" pitchFamily="34" charset="0"/>
              </a:rPr>
              <a:t>En fantastisk fotbollsanläggning!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noProof="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noProof="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noProof="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800" b="0" i="0" u="none" strike="noStrike" baseline="0" noProof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sv-SE" sz="3600" b="1" i="0" u="none" strike="noStrike" baseline="0" noProof="0" dirty="0">
                <a:latin typeface="Calibri-Bold"/>
              </a:rPr>
              <a:t>Bankeryd Sportklubb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noProof="0" dirty="0"/>
              <a:t>Samsyn Bankeryd till 14 år</a:t>
            </a:r>
          </a:p>
          <a:p>
            <a:pPr lvl="1"/>
            <a:r>
              <a:rPr lang="sv-SE" sz="1600" noProof="0" dirty="0"/>
              <a:t>April – September (Fotboll har företräde)</a:t>
            </a:r>
          </a:p>
          <a:p>
            <a:pPr lvl="1"/>
            <a:r>
              <a:rPr lang="sv-SE" sz="1600" noProof="0" dirty="0"/>
              <a:t>Oktober – Mars (Fotboll med hänsyn till vinteridrott)</a:t>
            </a:r>
            <a:endParaRPr lang="sv-SE" sz="2000" noProof="0" dirty="0"/>
          </a:p>
          <a:p>
            <a:r>
              <a:rPr lang="sv-SE" sz="2000" noProof="0" dirty="0"/>
              <a:t>BSK fonden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Fondens syfte är att vid behov kunna stödja de medlemmar vars ekonomi för tillfället inte klarar av de extra utgifter som fotbollen medför.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Varje ansökan behandlas individuellt och med största diskretion (anonymiserat) och beslut fattas av styrelsen. 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noProof="0" dirty="0"/>
              <a:t>Tag kontakt med ledare eller valfri styrelsemedlem</a:t>
            </a:r>
          </a:p>
          <a:p>
            <a:r>
              <a:rPr lang="sv-SE" sz="2000" noProof="0" dirty="0"/>
              <a:t>Medlems och träningsavgift, barn 13-14år</a:t>
            </a:r>
          </a:p>
          <a:p>
            <a:pPr lvl="1"/>
            <a:r>
              <a:rPr lang="sv-SE" sz="2600" noProof="0" dirty="0"/>
              <a:t> </a:t>
            </a:r>
            <a:r>
              <a:rPr lang="sv-SE" sz="1600" noProof="0" dirty="0"/>
              <a:t>400 + 1300 = 1700 kr</a:t>
            </a:r>
          </a:p>
          <a:p>
            <a:endParaRPr lang="sv-SE" sz="2000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1E1B857-BFEE-CCD3-E16F-66D1F38EA4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049" y="3844863"/>
            <a:ext cx="2875050" cy="2824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027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sv-SE" sz="3600" b="1" i="0" u="none" strike="noStrike" baseline="0" noProof="0" dirty="0">
                <a:latin typeface="Calibri-Bold"/>
              </a:rPr>
              <a:t>Bankeryd Sportklubb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noProof="0" dirty="0"/>
              <a:t>Min fotboll </a:t>
            </a:r>
            <a:r>
              <a:rPr lang="sv-SE" sz="2000" noProof="0" dirty="0" err="1"/>
              <a:t>app</a:t>
            </a:r>
            <a:endParaRPr lang="sv-SE" sz="2000" noProof="0" dirty="0"/>
          </a:p>
          <a:p>
            <a:pPr lvl="1"/>
            <a:r>
              <a:rPr lang="sv-SE" sz="1400" noProof="0" dirty="0"/>
              <a:t>Följ Laget i seriespel.</a:t>
            </a:r>
          </a:p>
          <a:p>
            <a:pPr lvl="1"/>
            <a:r>
              <a:rPr lang="sv-SE" sz="1400" noProof="0" dirty="0"/>
              <a:t>All annan fotboll i Sverige inklusive landslag</a:t>
            </a:r>
          </a:p>
          <a:p>
            <a:r>
              <a:rPr lang="sv-SE" sz="2000" noProof="0" dirty="0"/>
              <a:t>Gå och se våra seniorlag</a:t>
            </a:r>
          </a:p>
          <a:p>
            <a:r>
              <a:rPr lang="sv-SE" sz="2000" dirty="0"/>
              <a:t>Laget.se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000" kern="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https://www.laget.se/BSK_F-13</a:t>
            </a:r>
            <a:endParaRPr lang="sv-SE" sz="2000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sv-SE" sz="20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sv-SE" sz="3600" b="1" noProof="0" dirty="0">
                <a:latin typeface="Calibri-Bold"/>
              </a:rPr>
              <a:t>BSK:s Mål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2324403"/>
              </p:ext>
            </p:extLst>
          </p:nvPr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sv-SE" sz="3600" b="1" noProof="0" dirty="0">
                <a:latin typeface="Calibri-Bold"/>
              </a:rPr>
              <a:t>9 mot 9 (13-14år)</a:t>
            </a:r>
            <a:endParaRPr lang="sv-SE" sz="3600" b="1" i="0" u="none" strike="noStrike" baseline="0" noProof="0" dirty="0">
              <a:latin typeface="Calibri-Bold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65574" y="4766193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796E75-74B3-557D-D646-D9B7DF002C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988" y="1943729"/>
            <a:ext cx="4310362" cy="452977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69E71F9-6DD3-3FAC-5BB2-56058A801B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3641" y="2936335"/>
            <a:ext cx="5343356" cy="268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2A36B-B7C0-F4E9-4E58-21D465D5A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BB925A-0E7F-7ED5-AF2A-89ACA76C1A7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sv-SE" sz="3600" b="1" noProof="0" dirty="0">
                <a:latin typeface="Calibri-Bold"/>
              </a:rPr>
              <a:t>Så här spelar och tränar vi 9 mot 9 (13-14år)</a:t>
            </a:r>
            <a:endParaRPr lang="sv-SE" sz="3600" b="1" i="0" u="none" strike="noStrike" baseline="0" noProof="0" dirty="0">
              <a:latin typeface="Calibri-Bold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D0D76F-95C7-5B85-E307-0B5D840279D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0D54AF1-7A19-E0DF-CDE1-DD3E9E8FBC1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8C1F10AA-17FF-18AE-FF70-B7120FD6E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6E5A75D-9429-3ACE-7D5A-D1C0DCC5C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88" y="1943729"/>
            <a:ext cx="5538597" cy="47334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7EFE7B-5CCD-3239-B89F-D6CE289474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4471" y="2204358"/>
            <a:ext cx="5743297" cy="421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532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noProof="0" dirty="0">
                <a:latin typeface="Calibri"/>
              </a:rPr>
              <a:t>Årsplanering för BSK F-2013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noProof="0" dirty="0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3981419"/>
              </p:ext>
            </p:extLst>
          </p:nvPr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33320</TotalTime>
  <Words>935</Words>
  <Application>Microsoft Office PowerPoint</Application>
  <PresentationFormat>Widescreen</PresentationFormat>
  <Paragraphs>148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ArialMT</vt:lpstr>
      <vt:lpstr>Calibri</vt:lpstr>
      <vt:lpstr>Calibri Light</vt:lpstr>
      <vt:lpstr>Calibri-Bold</vt:lpstr>
      <vt:lpstr>Wingdings</vt:lpstr>
      <vt:lpstr>Office tema</vt:lpstr>
      <vt:lpstr>PowerPoint Presentation</vt:lpstr>
      <vt:lpstr>Vilka är vi ledare?</vt:lpstr>
      <vt:lpstr>Bankeryd Sportklubb</vt:lpstr>
      <vt:lpstr>Bankeryd Sportklubb</vt:lpstr>
      <vt:lpstr>Bankeryd Sportklubb</vt:lpstr>
      <vt:lpstr>BSK:s Mål </vt:lpstr>
      <vt:lpstr>9 mot 9 (13-14år)</vt:lpstr>
      <vt:lpstr>Så här spelar och tränar vi 9 mot 9 (13-14år)</vt:lpstr>
      <vt:lpstr>Årsplanering för BSK F-2013</vt:lpstr>
      <vt:lpstr>Träning</vt:lpstr>
      <vt:lpstr>Seriespel</vt:lpstr>
      <vt:lpstr>Cup med övernattning 2026</vt:lpstr>
      <vt:lpstr>Domare</vt:lpstr>
      <vt:lpstr>Engagemang från vårdnadshavare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</dc:title>
  <dc:creator>Gunnar Pettersson</dc:creator>
  <cp:lastModifiedBy>Avdic Aldin</cp:lastModifiedBy>
  <cp:revision>41</cp:revision>
  <dcterms:created xsi:type="dcterms:W3CDTF">2021-03-03T12:34:15Z</dcterms:created>
  <dcterms:modified xsi:type="dcterms:W3CDTF">2026-04-23T08:00:59Z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