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3583D3-D2F8-4048-9698-781EE47AA817}" v="10" dt="2023-04-18T10:22:31.1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475FA7-6936-7009-884F-402C8783B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B9F7CF-99C8-6E59-0035-7D4BD5E5A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6061865-C2CC-5904-0194-67B45823A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DD9B-83CF-48D8-AC0D-75421D6EBDD8}" type="datetimeFigureOut">
              <a:rPr lang="sv-SE" smtClean="0"/>
              <a:t>2023-04-18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12529C-4B04-FF21-10B7-EA9121A35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52A41D-3916-07C6-5F53-5214E4574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8345-3655-49B0-8C87-061E25C214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5085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566009-A61D-AA32-6A38-7063AE050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7A7ED7B-2979-8231-CEEA-D4C4406DE4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45A46C7-FEEA-4DA2-062E-757CDC354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DD9B-83CF-48D8-AC0D-75421D6EBDD8}" type="datetimeFigureOut">
              <a:rPr lang="sv-SE" smtClean="0"/>
              <a:t>2023-04-18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F128012-D94D-FADA-417E-6BB3DBA89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CE97394-F910-D0F9-9BF0-35205CC09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8345-3655-49B0-8C87-061E25C214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1714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083F7D9-8DF4-BDC7-E04C-433FF792FA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05DE32D-09AD-D99E-B4A5-63D33A1CF6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BF60C2-8B81-CB0A-DA09-497B70F34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DD9B-83CF-48D8-AC0D-75421D6EBDD8}" type="datetimeFigureOut">
              <a:rPr lang="sv-SE" smtClean="0"/>
              <a:t>2023-04-18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CA10D31-77A1-64A8-B90A-213EFF65E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32C5F2A-59B5-A5DD-A910-BBDA26033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8345-3655-49B0-8C87-061E25C214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5553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B65A4B-9726-EBAE-26D2-6D8BFB601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9E4A1E2-4F6D-E1B2-94B6-26F424257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112AA20-96F3-20CE-D7C8-F17058C21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DD9B-83CF-48D8-AC0D-75421D6EBDD8}" type="datetimeFigureOut">
              <a:rPr lang="sv-SE" smtClean="0"/>
              <a:t>2023-04-18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CE4119A-7483-D7F8-FCE9-633C19C8C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799C3EB-E113-96E1-8EB8-4C43E2524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8345-3655-49B0-8C87-061E25C214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6191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3894AC-251D-CDB4-7AD6-44FA290EF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D074DE0-91A5-CF2C-CF10-73BE5FAAC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97C04BB-2BA8-E4A3-DC89-FAF85C783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DD9B-83CF-48D8-AC0D-75421D6EBDD8}" type="datetimeFigureOut">
              <a:rPr lang="sv-SE" smtClean="0"/>
              <a:t>2023-04-18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B8ECDCC-0162-F9EA-9D8C-EBD691016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A0276AB-088D-1EB8-FDF3-C6FF5FFA8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8345-3655-49B0-8C87-061E25C214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8198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258564-543C-B3BE-DA27-1B149F304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26426C-8CE5-5210-F84E-66E4F71646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0120D74-0453-6ED7-216F-57A2AB872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478C496-3F4B-2EB6-0646-7B4CDB3A0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DD9B-83CF-48D8-AC0D-75421D6EBDD8}" type="datetimeFigureOut">
              <a:rPr lang="sv-SE" smtClean="0"/>
              <a:t>2023-04-18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DFBF9B5-3EA9-BEB7-00A2-F5CE9DFE2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DEF95C2-53BA-309A-D2FD-20B72D8DF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8345-3655-49B0-8C87-061E25C214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873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B33A27-F221-711B-610D-67740CC51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420C6D3-0901-2945-6D29-DDEF36DE0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35292DC-91E5-A1F0-FE09-09464A6CA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F7E0ECC-48D9-5E3B-E855-F2C486A933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62028BD-0141-67FE-B649-2F5BD17B46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2C11D73-C28C-5D49-5D38-C76E9478E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DD9B-83CF-48D8-AC0D-75421D6EBDD8}" type="datetimeFigureOut">
              <a:rPr lang="sv-SE" smtClean="0"/>
              <a:t>2023-04-18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B6373C9-08C4-CE74-7528-617E0E7F6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31097B1-EBD8-0771-4E19-61C7FABE2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8345-3655-49B0-8C87-061E25C214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6296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B56994-2A92-CF04-14C3-D9EF4B036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7F5F15C-30FF-156A-F160-FCCC51AFF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DD9B-83CF-48D8-AC0D-75421D6EBDD8}" type="datetimeFigureOut">
              <a:rPr lang="sv-SE" smtClean="0"/>
              <a:t>2023-04-18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BF4FFF0-2550-E003-FAFB-037A1BEB9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CA679AF-9AB4-83FF-5C0F-B39AF7B67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8345-3655-49B0-8C87-061E25C214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0528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F0C1427-BC82-52A1-7F2E-7C78D5ADC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DD9B-83CF-48D8-AC0D-75421D6EBDD8}" type="datetimeFigureOut">
              <a:rPr lang="sv-SE" smtClean="0"/>
              <a:t>2023-04-18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98A9403-F7B7-D18C-184D-88D2A03D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3DCDD42-8BA8-0A5B-E7A9-6B4047159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8345-3655-49B0-8C87-061E25C214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326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71B6F1-8911-6172-3894-7A5BCC3BF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4A6AE3B-3E78-D323-C03B-CB6CA6A2D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4E31F97-A782-AA3E-25DD-79DE5AC746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A09BDDA-7513-B529-931E-F3A10DD94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DD9B-83CF-48D8-AC0D-75421D6EBDD8}" type="datetimeFigureOut">
              <a:rPr lang="sv-SE" smtClean="0"/>
              <a:t>2023-04-18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16FC3A5-DF9B-8771-2B54-73AF3C07F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6EEBF1C-FD1A-7AB9-DD09-050F0EAC3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8345-3655-49B0-8C87-061E25C214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709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268FDB-BA10-2A47-1E09-CD13E0195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1EB2284-F5E8-55CB-FB20-131DF04715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955330B-BBB7-B3B3-5474-46200DA004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D52034C-8D89-6696-D94A-E265B112A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1DD9B-83CF-48D8-AC0D-75421D6EBDD8}" type="datetimeFigureOut">
              <a:rPr lang="sv-SE" smtClean="0"/>
              <a:t>2023-04-18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89C1313-FDCE-1A24-7714-9FB73F2EE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318C464-0ABD-8739-9157-587564868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8345-3655-49B0-8C87-061E25C214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077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63480D7-CF12-D3EA-8EE5-DF8DE9A63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A2434D1-9CC4-BD47-A3EE-4722A98D4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E2D618-4D38-F126-2158-195AA934AB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DD9B-83CF-48D8-AC0D-75421D6EBDD8}" type="datetimeFigureOut">
              <a:rPr lang="sv-SE" smtClean="0"/>
              <a:t>2023-04-18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EF7244-862D-ED69-5C2B-674FEAFBAF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5A346C-A28B-AB12-0BC3-F6FC591093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E8345-3655-49B0-8C87-061E25C214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3826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aktiva.svenskfotboll.se/tranare/vardegrund/fair-play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2800" b="1" dirty="0"/>
              <a:t>Bankeryd Sportklubb  F -10</a:t>
            </a:r>
            <a:endParaRPr lang="sv-SE" sz="2800" dirty="0"/>
          </a:p>
        </p:txBody>
      </p:sp>
      <p:pic>
        <p:nvPicPr>
          <p:cNvPr id="7" name="Platshållare för innehåll 6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325" y="2276872"/>
            <a:ext cx="2529351" cy="2657650"/>
          </a:xfrm>
          <a:prstGeom prst="rect">
            <a:avLst/>
          </a:prstGeom>
        </p:spPr>
      </p:pic>
      <p:pic>
        <p:nvPicPr>
          <p:cNvPr id="4" name="Bildobjekt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577" y="476674"/>
            <a:ext cx="497205" cy="522605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E01F9BE2-24E8-49B6-878D-2CEBAC47D157}"/>
              </a:ext>
            </a:extLst>
          </p:cNvPr>
          <p:cNvSpPr txBox="1"/>
          <p:nvPr/>
        </p:nvSpPr>
        <p:spPr>
          <a:xfrm>
            <a:off x="3647728" y="560909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>
                <a:latin typeface="Calibri" panose="020F0502020204030204" pitchFamily="34" charset="0"/>
                <a:ea typeface="Times New Roman" panose="02020603050405020304" pitchFamily="18" charset="0"/>
              </a:rPr>
              <a:t>Födelseår 2013 = F 10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3930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891492-61EA-9538-9C40-1BCA8A434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" y="0"/>
            <a:ext cx="12192006" cy="1590741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          Säsongen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A1DFDF6-4064-22A7-7C0F-546BD66B4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 fontScale="92500" lnSpcReduction="20000"/>
          </a:bodyPr>
          <a:lstStyle/>
          <a:p>
            <a:r>
              <a:rPr lang="sv-SE" sz="2400" dirty="0">
                <a:latin typeface="StagSans"/>
              </a:rPr>
              <a:t>Träning </a:t>
            </a:r>
            <a:r>
              <a:rPr lang="sv-SE" sz="2400" b="1" dirty="0">
                <a:latin typeface="StagSans"/>
              </a:rPr>
              <a:t>måndag</a:t>
            </a:r>
            <a:r>
              <a:rPr lang="sv-SE" sz="2400" dirty="0">
                <a:latin typeface="StagSans"/>
              </a:rPr>
              <a:t> och </a:t>
            </a:r>
            <a:r>
              <a:rPr lang="sv-SE" sz="2400" b="1" dirty="0">
                <a:latin typeface="StagSans"/>
              </a:rPr>
              <a:t>onsdag</a:t>
            </a:r>
            <a:r>
              <a:rPr lang="sv-SE" sz="2400" dirty="0">
                <a:latin typeface="StagSans"/>
              </a:rPr>
              <a:t> kl. </a:t>
            </a:r>
            <a:r>
              <a:rPr lang="sv-SE" sz="2400" b="1" dirty="0">
                <a:latin typeface="StagSans"/>
              </a:rPr>
              <a:t>17.30-19</a:t>
            </a:r>
            <a:r>
              <a:rPr lang="sv-SE" sz="2400" dirty="0">
                <a:latin typeface="StagSans"/>
              </a:rPr>
              <a:t> på C-planen</a:t>
            </a:r>
          </a:p>
          <a:p>
            <a:pPr marL="0" indent="0">
              <a:buNone/>
            </a:pPr>
            <a:endParaRPr lang="sv-SE" sz="2400" dirty="0">
              <a:latin typeface="StagSans"/>
            </a:endParaRPr>
          </a:p>
          <a:p>
            <a:r>
              <a:rPr lang="sv-SE" sz="2400" dirty="0">
                <a:latin typeface="StagSans"/>
              </a:rPr>
              <a:t>Cuper: Habo 1-2 juli och Hagadagarna 19-20 Augusti </a:t>
            </a:r>
          </a:p>
          <a:p>
            <a:endParaRPr lang="sv-SE" sz="2400" dirty="0">
              <a:latin typeface="StagSans"/>
            </a:endParaRPr>
          </a:p>
          <a:p>
            <a:r>
              <a:rPr lang="sv-SE" sz="2500" dirty="0">
                <a:latin typeface="Stag Sans"/>
              </a:rPr>
              <a:t>Seriespel, 7 mot 7 , </a:t>
            </a:r>
            <a:r>
              <a:rPr lang="sv-SE" sz="2500" b="0" i="0" dirty="0">
                <a:solidFill>
                  <a:srgbClr val="1F1F1F"/>
                </a:solidFill>
                <a:effectLst/>
                <a:latin typeface="Stag Sans"/>
              </a:rPr>
              <a:t>Speltiden är 3 x 20 minuter</a:t>
            </a:r>
            <a:endParaRPr lang="sv-SE" sz="2500" dirty="0">
              <a:latin typeface="Stag Sans"/>
            </a:endParaRPr>
          </a:p>
          <a:p>
            <a:endParaRPr lang="sv-SE" sz="2400" dirty="0">
              <a:latin typeface="StagSans"/>
            </a:endParaRPr>
          </a:p>
          <a:p>
            <a:r>
              <a:rPr lang="sv-SE" sz="2400" dirty="0">
                <a:latin typeface="StagSans"/>
              </a:rPr>
              <a:t>Två lag anmälda, barnen är indelade i fyra olika grupper. Två grupper till varje match.</a:t>
            </a:r>
          </a:p>
          <a:p>
            <a:endParaRPr lang="sv-SE" sz="2400" dirty="0">
              <a:latin typeface="StagSans"/>
            </a:endParaRPr>
          </a:p>
          <a:p>
            <a:r>
              <a:rPr lang="sv-SE" sz="2400" dirty="0">
                <a:latin typeface="StagSans"/>
              </a:rPr>
              <a:t>Fond </a:t>
            </a:r>
          </a:p>
        </p:txBody>
      </p:sp>
    </p:spTree>
    <p:extLst>
      <p:ext uri="{BB962C8B-B14F-4D97-AF65-F5344CB8AC3E}">
        <p14:creationId xmlns:p14="http://schemas.microsoft.com/office/powerpoint/2010/main" val="3955025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29C6841-D5D5-A27D-13CC-18DCB3329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70" y="0"/>
            <a:ext cx="12168060" cy="2170031"/>
          </a:xfrm>
          <a:solidFill>
            <a:schemeClr val="tx1"/>
          </a:solidFill>
        </p:spPr>
        <p:txBody>
          <a:bodyPr anchor="ctr"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      Vad behöver vi?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1DB6D9E6-1F2B-20F7-8BC3-B1E1F8E8D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060"/>
            <a:ext cx="10515600" cy="3733375"/>
          </a:xfrm>
        </p:spPr>
        <p:txBody>
          <a:bodyPr>
            <a:normAutofit fontScale="70000" lnSpcReduction="20000"/>
          </a:bodyPr>
          <a:lstStyle/>
          <a:p>
            <a:r>
              <a:rPr lang="sv-SE" dirty="0">
                <a:latin typeface="StagSans"/>
              </a:rPr>
              <a:t>Föräldragrupp tex kioskschema, körschema, matchvärd</a:t>
            </a:r>
          </a:p>
          <a:p>
            <a:endParaRPr lang="sv-SE" dirty="0">
              <a:latin typeface="StagSans"/>
            </a:endParaRPr>
          </a:p>
          <a:p>
            <a:r>
              <a:rPr lang="sv-SE" dirty="0">
                <a:latin typeface="StagSans"/>
              </a:rPr>
              <a:t>Svara på kallelserna på Laget </a:t>
            </a:r>
          </a:p>
          <a:p>
            <a:pPr marL="0" indent="0">
              <a:buNone/>
            </a:pPr>
            <a:endParaRPr lang="sv-SE" dirty="0">
              <a:latin typeface="StagSans"/>
            </a:endParaRPr>
          </a:p>
          <a:p>
            <a:r>
              <a:rPr lang="sv-SE" dirty="0">
                <a:latin typeface="StagSans"/>
              </a:rPr>
              <a:t>Försäljning – Pizzabottnar (vår 1 låda per familj och till </a:t>
            </a:r>
            <a:r>
              <a:rPr lang="sv-SE">
                <a:latin typeface="StagSans"/>
              </a:rPr>
              <a:t>hösten frivilligt)</a:t>
            </a:r>
            <a:endParaRPr lang="sv-SE" dirty="0">
              <a:latin typeface="StagSans"/>
            </a:endParaRPr>
          </a:p>
          <a:p>
            <a:pPr marL="0" indent="0">
              <a:buNone/>
            </a:pPr>
            <a:endParaRPr lang="sv-SE" dirty="0">
              <a:latin typeface="StagSans"/>
            </a:endParaRPr>
          </a:p>
          <a:p>
            <a:r>
              <a:rPr lang="sv-SE" dirty="0">
                <a:latin typeface="StagSans"/>
              </a:rPr>
              <a:t>Sponsring </a:t>
            </a:r>
          </a:p>
          <a:p>
            <a:endParaRPr lang="sv-SE" dirty="0">
              <a:latin typeface="StagSans"/>
            </a:endParaRPr>
          </a:p>
          <a:p>
            <a:r>
              <a:rPr lang="sv-SE" dirty="0">
                <a:latin typeface="StagSans"/>
              </a:rPr>
              <a:t>Ledare, kan nån mer vara med?</a:t>
            </a:r>
          </a:p>
          <a:p>
            <a:pPr marL="0" indent="0">
              <a:buNone/>
            </a:pPr>
            <a:endParaRPr lang="sv-SE" dirty="0">
              <a:latin typeface="StagSans"/>
            </a:endParaRPr>
          </a:p>
          <a:p>
            <a:r>
              <a:rPr lang="sv-SE" dirty="0">
                <a:latin typeface="StagSans"/>
              </a:rPr>
              <a:t>Gott bemötande mot domare </a:t>
            </a:r>
          </a:p>
        </p:txBody>
      </p:sp>
    </p:spTree>
    <p:extLst>
      <p:ext uri="{BB962C8B-B14F-4D97-AF65-F5344CB8AC3E}">
        <p14:creationId xmlns:p14="http://schemas.microsoft.com/office/powerpoint/2010/main" val="2003762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F107B57-DF02-C057-9498-2ABD71E11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8" cy="1598913"/>
          </a:xfrm>
          <a:solidFill>
            <a:schemeClr val="tx1"/>
          </a:solidFill>
        </p:spPr>
        <p:txBody>
          <a:bodyPr anchor="ctr"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         Svenskfotboll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3AAA978-64DF-5122-BCE6-8B49153B4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4976" y="2272553"/>
            <a:ext cx="8063589" cy="3911808"/>
          </a:xfrm>
        </p:spPr>
        <p:txBody>
          <a:bodyPr/>
          <a:lstStyle/>
          <a:p>
            <a:pPr marL="0" indent="0" defTabSz="667512">
              <a:spcBef>
                <a:spcPts val="730"/>
              </a:spcBef>
              <a:buNone/>
            </a:pPr>
            <a:r>
              <a:rPr lang="sv-SE" sz="2400" b="1" kern="1200" dirty="0">
                <a:latin typeface="StagSans"/>
                <a:ea typeface="+mn-ea"/>
                <a:cs typeface="+mn-cs"/>
              </a:rPr>
              <a:t>Fair Play</a:t>
            </a:r>
          </a:p>
          <a:p>
            <a:pPr marL="166878" indent="-166878" defTabSz="667512">
              <a:spcBef>
                <a:spcPts val="730"/>
              </a:spcBef>
            </a:pPr>
            <a:r>
              <a:rPr lang="sv-SE" sz="2400" kern="1200" dirty="0">
                <a:latin typeface="StagSans"/>
                <a:ea typeface="+mn-ea"/>
                <a:cs typeface="+mn-cs"/>
              </a:rPr>
              <a:t>Rent och schysst spel</a:t>
            </a:r>
          </a:p>
          <a:p>
            <a:pPr marL="166878" indent="-166878" defTabSz="667512">
              <a:spcBef>
                <a:spcPts val="730"/>
              </a:spcBef>
            </a:pPr>
            <a:r>
              <a:rPr lang="sv-SE" sz="2400" kern="1200" dirty="0">
                <a:latin typeface="StagSans"/>
                <a:ea typeface="+mn-ea"/>
                <a:cs typeface="+mn-cs"/>
              </a:rPr>
              <a:t>Skapa en lugn, trygg och utvecklande match- och träningsmiljö  </a:t>
            </a:r>
          </a:p>
          <a:p>
            <a:pPr marL="166878" indent="-166878" defTabSz="667512">
              <a:spcBef>
                <a:spcPts val="730"/>
              </a:spcBef>
            </a:pPr>
            <a:r>
              <a:rPr lang="sv-SE" sz="2400" kern="1200" dirty="0">
                <a:latin typeface="StagSans"/>
                <a:ea typeface="+mn-ea"/>
                <a:cs typeface="+mn-cs"/>
              </a:rPr>
              <a:t>Fokus ska ligga på glädje, gemenskap och allas lika värde.</a:t>
            </a:r>
          </a:p>
          <a:p>
            <a:pPr marL="0" indent="0" defTabSz="667512">
              <a:spcBef>
                <a:spcPts val="730"/>
              </a:spcBef>
              <a:buNone/>
            </a:pPr>
            <a:endParaRPr lang="sv-SE" sz="2044" kern="1200" dirty="0">
              <a:solidFill>
                <a:srgbClr val="005293"/>
              </a:solidFill>
              <a:latin typeface="StagSans"/>
              <a:ea typeface="+mn-ea"/>
              <a:cs typeface="+mn-cs"/>
            </a:endParaRPr>
          </a:p>
          <a:p>
            <a:pPr marL="0" indent="0" defTabSz="667512">
              <a:spcBef>
                <a:spcPts val="730"/>
              </a:spcBef>
              <a:buNone/>
            </a:pPr>
            <a:r>
              <a:rPr lang="sv-SE" sz="2044" kern="1200" dirty="0">
                <a:solidFill>
                  <a:srgbClr val="005293"/>
                </a:solidFill>
                <a:latin typeface="StagSans"/>
                <a:ea typeface="+mn-ea"/>
                <a:cs typeface="+mn-cs"/>
                <a:hlinkClick r:id="rId2"/>
              </a:rPr>
              <a:t>Filmklipp </a:t>
            </a:r>
            <a:endParaRPr lang="sv-SE" sz="2044" kern="1200" dirty="0">
              <a:solidFill>
                <a:srgbClr val="005293"/>
              </a:solidFill>
              <a:latin typeface="StagSans"/>
              <a:ea typeface="+mn-ea"/>
              <a:cs typeface="+mn-cs"/>
            </a:endParaRPr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49D14BC-D368-FB47-0635-8C5C841E9A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0907" y="354629"/>
            <a:ext cx="655898" cy="1046645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D2F5D385-1711-1899-8106-DD3CFD0A77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6931" y="552616"/>
            <a:ext cx="861469" cy="861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146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136</Words>
  <Application>Microsoft Office PowerPoint</Application>
  <PresentationFormat>Bredbild</PresentationFormat>
  <Paragraphs>31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Stag Sans</vt:lpstr>
      <vt:lpstr>StagSans</vt:lpstr>
      <vt:lpstr>Office-tema</vt:lpstr>
      <vt:lpstr>Bankeryd Sportklubb  F -10</vt:lpstr>
      <vt:lpstr>          Säsongen </vt:lpstr>
      <vt:lpstr>      Vad behöver vi?</vt:lpstr>
      <vt:lpstr>         Svenskfotboll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</dc:title>
  <dc:creator>Anna-Lena Olofsson</dc:creator>
  <cp:lastModifiedBy>Anna-Lena Olofsson</cp:lastModifiedBy>
  <cp:revision>2</cp:revision>
  <dcterms:created xsi:type="dcterms:W3CDTF">2023-03-21T11:22:26Z</dcterms:created>
  <dcterms:modified xsi:type="dcterms:W3CDTF">2023-04-18T11:13:11Z</dcterms:modified>
</cp:coreProperties>
</file>